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5"/>
  </p:notesMasterIdLst>
  <p:sldIdLst>
    <p:sldId id="262" r:id="rId2"/>
    <p:sldId id="303" r:id="rId3"/>
    <p:sldId id="369" r:id="rId4"/>
    <p:sldId id="370" r:id="rId5"/>
    <p:sldId id="371" r:id="rId6"/>
    <p:sldId id="372" r:id="rId7"/>
    <p:sldId id="374" r:id="rId8"/>
    <p:sldId id="375" r:id="rId9"/>
    <p:sldId id="373" r:id="rId10"/>
    <p:sldId id="334" r:id="rId11"/>
    <p:sldId id="305" r:id="rId12"/>
    <p:sldId id="304" r:id="rId13"/>
    <p:sldId id="306" r:id="rId14"/>
    <p:sldId id="307" r:id="rId15"/>
    <p:sldId id="335" r:id="rId16"/>
    <p:sldId id="257" r:id="rId17"/>
    <p:sldId id="325" r:id="rId18"/>
    <p:sldId id="324" r:id="rId19"/>
    <p:sldId id="322" r:id="rId20"/>
    <p:sldId id="323" r:id="rId21"/>
    <p:sldId id="318" r:id="rId22"/>
    <p:sldId id="336" r:id="rId23"/>
    <p:sldId id="311" r:id="rId24"/>
    <p:sldId id="312" r:id="rId25"/>
    <p:sldId id="310" r:id="rId26"/>
    <p:sldId id="314" r:id="rId27"/>
    <p:sldId id="313" r:id="rId28"/>
    <p:sldId id="315" r:id="rId29"/>
    <p:sldId id="32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66" r:id="rId44"/>
    <p:sldId id="356" r:id="rId45"/>
    <p:sldId id="365" r:id="rId46"/>
    <p:sldId id="363" r:id="rId47"/>
    <p:sldId id="364" r:id="rId48"/>
    <p:sldId id="362" r:id="rId49"/>
    <p:sldId id="367" r:id="rId50"/>
    <p:sldId id="361" r:id="rId51"/>
    <p:sldId id="359" r:id="rId52"/>
    <p:sldId id="282" r:id="rId53"/>
    <p:sldId id="269"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9" autoAdjust="0"/>
    <p:restoredTop sz="94660"/>
  </p:normalViewPr>
  <p:slideViewPr>
    <p:cSldViewPr snapToObjects="1">
      <p:cViewPr>
        <p:scale>
          <a:sx n="100" d="100"/>
          <a:sy n="100" d="100"/>
        </p:scale>
        <p:origin x="-8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C7BAA0-EB7F-5E46-BF2F-59E593297F2D}" type="doc">
      <dgm:prSet loTypeId="urn:microsoft.com/office/officeart/2005/8/layout/process3" loCatId="process" qsTypeId="urn:microsoft.com/office/officeart/2005/8/quickstyle/simple4" qsCatId="simple" csTypeId="urn:microsoft.com/office/officeart/2005/8/colors/accent1_2" csCatId="accent1" phldr="1"/>
      <dgm:spPr/>
      <dgm:t>
        <a:bodyPr/>
        <a:lstStyle/>
        <a:p>
          <a:endParaRPr lang="en-US"/>
        </a:p>
      </dgm:t>
    </dgm:pt>
    <dgm:pt modelId="{2D4421DB-0DB2-E44A-9695-2A591A77B9B0}">
      <dgm:prSet phldrT="[Text]" custT="1"/>
      <dgm:spPr/>
      <dgm:t>
        <a:bodyPr/>
        <a:lstStyle/>
        <a:p>
          <a:r>
            <a:rPr lang="en-US" sz="1000" dirty="0" smtClean="0"/>
            <a:t>Requirements Gathering</a:t>
          </a:r>
          <a:endParaRPr lang="en-US" sz="1000" dirty="0"/>
        </a:p>
      </dgm:t>
    </dgm:pt>
    <dgm:pt modelId="{4E11347C-1B72-AA42-911B-2BA14FC39947}" type="parTrans" cxnId="{25D0D34A-182E-F543-8C4F-8A41423544A2}">
      <dgm:prSet/>
      <dgm:spPr/>
      <dgm:t>
        <a:bodyPr/>
        <a:lstStyle/>
        <a:p>
          <a:endParaRPr lang="en-US"/>
        </a:p>
      </dgm:t>
    </dgm:pt>
    <dgm:pt modelId="{2BF0C940-644A-5747-9A73-182C19975990}" type="sibTrans" cxnId="{25D0D34A-182E-F543-8C4F-8A41423544A2}">
      <dgm:prSet/>
      <dgm:spPr/>
      <dgm:t>
        <a:bodyPr/>
        <a:lstStyle/>
        <a:p>
          <a:endParaRPr lang="en-US"/>
        </a:p>
      </dgm:t>
    </dgm:pt>
    <dgm:pt modelId="{ABC28C82-25ED-7D41-A488-AACA856B19B3}">
      <dgm:prSet phldrT="[Text]" custT="1"/>
      <dgm:spPr/>
      <dgm:t>
        <a:bodyPr/>
        <a:lstStyle/>
        <a:p>
          <a:r>
            <a:rPr lang="en-US" sz="1000" dirty="0" smtClean="0"/>
            <a:t>Surveys</a:t>
          </a:r>
          <a:endParaRPr lang="en-US" sz="1000" dirty="0"/>
        </a:p>
      </dgm:t>
    </dgm:pt>
    <dgm:pt modelId="{2B4B0B0E-7161-454B-80BA-8494F8F37F2C}" type="parTrans" cxnId="{F466FBA4-A9AC-D340-AAE6-A8534C78F2B9}">
      <dgm:prSet/>
      <dgm:spPr/>
      <dgm:t>
        <a:bodyPr/>
        <a:lstStyle/>
        <a:p>
          <a:endParaRPr lang="en-US"/>
        </a:p>
      </dgm:t>
    </dgm:pt>
    <dgm:pt modelId="{D4ADABE4-A9E6-D94A-8614-D6D0C79935D1}" type="sibTrans" cxnId="{F466FBA4-A9AC-D340-AAE6-A8534C78F2B9}">
      <dgm:prSet/>
      <dgm:spPr/>
      <dgm:t>
        <a:bodyPr/>
        <a:lstStyle/>
        <a:p>
          <a:endParaRPr lang="en-US"/>
        </a:p>
      </dgm:t>
    </dgm:pt>
    <dgm:pt modelId="{4CC99247-6F06-0045-8B62-0016FE8BC071}">
      <dgm:prSet phldrT="[Text]" custT="1"/>
      <dgm:spPr/>
      <dgm:t>
        <a:bodyPr/>
        <a:lstStyle/>
        <a:p>
          <a:r>
            <a:rPr lang="en-US" sz="1000" dirty="0" smtClean="0"/>
            <a:t>Specification</a:t>
          </a:r>
          <a:endParaRPr lang="en-US" sz="1000" dirty="0"/>
        </a:p>
      </dgm:t>
    </dgm:pt>
    <dgm:pt modelId="{130418C5-15E5-AD48-96A9-BE6C94EEB0BD}" type="parTrans" cxnId="{761608D0-5688-FA45-B371-E8900C15F636}">
      <dgm:prSet/>
      <dgm:spPr/>
      <dgm:t>
        <a:bodyPr/>
        <a:lstStyle/>
        <a:p>
          <a:endParaRPr lang="en-US"/>
        </a:p>
      </dgm:t>
    </dgm:pt>
    <dgm:pt modelId="{67E7D2A4-4A26-1548-A5B1-442FAF2D2B0D}" type="sibTrans" cxnId="{761608D0-5688-FA45-B371-E8900C15F636}">
      <dgm:prSet/>
      <dgm:spPr/>
      <dgm:t>
        <a:bodyPr/>
        <a:lstStyle/>
        <a:p>
          <a:endParaRPr lang="en-US"/>
        </a:p>
      </dgm:t>
    </dgm:pt>
    <dgm:pt modelId="{44817909-A2D7-D74A-B726-7E9AA5767DC4}">
      <dgm:prSet phldrT="[Text]" custT="1"/>
      <dgm:spPr/>
      <dgm:t>
        <a:bodyPr/>
        <a:lstStyle/>
        <a:p>
          <a:r>
            <a:rPr lang="en-US" sz="1000" dirty="0" smtClean="0"/>
            <a:t>UML</a:t>
          </a:r>
          <a:endParaRPr lang="en-US" sz="1000" dirty="0"/>
        </a:p>
      </dgm:t>
    </dgm:pt>
    <dgm:pt modelId="{5ACF6AEC-AD27-C74C-834D-18169838BD84}" type="parTrans" cxnId="{451C3E5D-3695-3341-8385-4E695ED3617E}">
      <dgm:prSet/>
      <dgm:spPr/>
      <dgm:t>
        <a:bodyPr/>
        <a:lstStyle/>
        <a:p>
          <a:endParaRPr lang="en-US"/>
        </a:p>
      </dgm:t>
    </dgm:pt>
    <dgm:pt modelId="{716C2B3F-3F86-3345-88AE-F63A14725519}" type="sibTrans" cxnId="{451C3E5D-3695-3341-8385-4E695ED3617E}">
      <dgm:prSet/>
      <dgm:spPr/>
      <dgm:t>
        <a:bodyPr/>
        <a:lstStyle/>
        <a:p>
          <a:endParaRPr lang="en-US"/>
        </a:p>
      </dgm:t>
    </dgm:pt>
    <dgm:pt modelId="{541D7744-165E-1D41-B5E3-DE1E84D7E172}">
      <dgm:prSet phldrT="[Text]" custT="1"/>
      <dgm:spPr/>
      <dgm:t>
        <a:bodyPr/>
        <a:lstStyle/>
        <a:p>
          <a:r>
            <a:rPr lang="en-US" sz="1000" dirty="0" smtClean="0"/>
            <a:t>Implementation</a:t>
          </a:r>
          <a:endParaRPr lang="en-US" sz="1000" dirty="0"/>
        </a:p>
      </dgm:t>
    </dgm:pt>
    <dgm:pt modelId="{F56B0A83-6A47-3941-9EAB-7A2E474E341A}" type="parTrans" cxnId="{B8484F20-BBAF-5F45-9DCC-725F42451408}">
      <dgm:prSet/>
      <dgm:spPr/>
      <dgm:t>
        <a:bodyPr/>
        <a:lstStyle/>
        <a:p>
          <a:endParaRPr lang="en-US"/>
        </a:p>
      </dgm:t>
    </dgm:pt>
    <dgm:pt modelId="{9A7C7188-26BA-4E4C-A14E-9875345F212E}" type="sibTrans" cxnId="{B8484F20-BBAF-5F45-9DCC-725F42451408}">
      <dgm:prSet/>
      <dgm:spPr/>
      <dgm:t>
        <a:bodyPr/>
        <a:lstStyle/>
        <a:p>
          <a:endParaRPr lang="en-US"/>
        </a:p>
      </dgm:t>
    </dgm:pt>
    <dgm:pt modelId="{9E31AA6C-0541-9F4B-A907-C88B3061641F}">
      <dgm:prSet phldrT="[Text]" custT="1"/>
      <dgm:spPr/>
      <dgm:t>
        <a:bodyPr/>
        <a:lstStyle/>
        <a:p>
          <a:r>
            <a:rPr lang="en-US" sz="1000" dirty="0" smtClean="0"/>
            <a:t>Software code</a:t>
          </a:r>
          <a:endParaRPr lang="en-US" sz="1000" dirty="0"/>
        </a:p>
      </dgm:t>
    </dgm:pt>
    <dgm:pt modelId="{8991635B-9BFA-2E43-AC9F-733A0DC5BFAD}" type="parTrans" cxnId="{9A275BAB-EACC-E148-837A-AA4B5CD714F6}">
      <dgm:prSet/>
      <dgm:spPr/>
      <dgm:t>
        <a:bodyPr/>
        <a:lstStyle/>
        <a:p>
          <a:endParaRPr lang="en-US"/>
        </a:p>
      </dgm:t>
    </dgm:pt>
    <dgm:pt modelId="{3AB5602D-B5EE-CA41-832B-81D2342E609F}" type="sibTrans" cxnId="{9A275BAB-EACC-E148-837A-AA4B5CD714F6}">
      <dgm:prSet/>
      <dgm:spPr/>
      <dgm:t>
        <a:bodyPr/>
        <a:lstStyle/>
        <a:p>
          <a:endParaRPr lang="en-US"/>
        </a:p>
      </dgm:t>
    </dgm:pt>
    <dgm:pt modelId="{0A18F922-463B-DE4F-B7F1-307ED212215A}">
      <dgm:prSet phldrT="[Text]" custT="1"/>
      <dgm:spPr/>
      <dgm:t>
        <a:bodyPr/>
        <a:lstStyle/>
        <a:p>
          <a:r>
            <a:rPr lang="en-US" sz="1000" dirty="0" smtClean="0"/>
            <a:t>User studies</a:t>
          </a:r>
          <a:endParaRPr lang="en-US" sz="1000" dirty="0"/>
        </a:p>
      </dgm:t>
    </dgm:pt>
    <dgm:pt modelId="{9165C6B1-2B8D-D540-947A-078647A712E3}" type="parTrans" cxnId="{43F0B797-4E03-AE46-89B3-02CDC8A2B6B9}">
      <dgm:prSet/>
      <dgm:spPr/>
      <dgm:t>
        <a:bodyPr/>
        <a:lstStyle/>
        <a:p>
          <a:endParaRPr lang="en-US"/>
        </a:p>
      </dgm:t>
    </dgm:pt>
    <dgm:pt modelId="{C661D3DD-CC30-3944-A34A-B6D33FD19AAB}" type="sibTrans" cxnId="{43F0B797-4E03-AE46-89B3-02CDC8A2B6B9}">
      <dgm:prSet/>
      <dgm:spPr/>
      <dgm:t>
        <a:bodyPr/>
        <a:lstStyle/>
        <a:p>
          <a:endParaRPr lang="en-US"/>
        </a:p>
      </dgm:t>
    </dgm:pt>
    <dgm:pt modelId="{46B030A3-F9B2-A840-83B2-DBDA963E0DCE}">
      <dgm:prSet phldrT="[Text]" custT="1"/>
      <dgm:spPr/>
      <dgm:t>
        <a:bodyPr/>
        <a:lstStyle/>
        <a:p>
          <a:r>
            <a:rPr lang="en-US" sz="1000" dirty="0" smtClean="0"/>
            <a:t>Focus groups</a:t>
          </a:r>
          <a:endParaRPr lang="en-US" sz="1000" dirty="0"/>
        </a:p>
      </dgm:t>
    </dgm:pt>
    <dgm:pt modelId="{ABB60F22-9848-AB42-ABFF-06EC260D1CB3}" type="parTrans" cxnId="{C242A345-1739-CD41-B46A-87904AB132C3}">
      <dgm:prSet/>
      <dgm:spPr/>
      <dgm:t>
        <a:bodyPr/>
        <a:lstStyle/>
        <a:p>
          <a:endParaRPr lang="en-US"/>
        </a:p>
      </dgm:t>
    </dgm:pt>
    <dgm:pt modelId="{5F0AD634-32D0-704E-B408-91428C63172C}" type="sibTrans" cxnId="{C242A345-1739-CD41-B46A-87904AB132C3}">
      <dgm:prSet/>
      <dgm:spPr/>
      <dgm:t>
        <a:bodyPr/>
        <a:lstStyle/>
        <a:p>
          <a:endParaRPr lang="en-US"/>
        </a:p>
      </dgm:t>
    </dgm:pt>
    <dgm:pt modelId="{F7DC9F71-5269-3D4B-BBF3-97EFCEE40452}">
      <dgm:prSet phldrT="[Text]" custT="1"/>
      <dgm:spPr/>
      <dgm:t>
        <a:bodyPr/>
        <a:lstStyle/>
        <a:p>
          <a:r>
            <a:rPr lang="en-US" sz="1000" b="0" dirty="0" smtClean="0">
              <a:solidFill>
                <a:schemeClr val="tx1"/>
              </a:solidFill>
            </a:rPr>
            <a:t>Use Cases</a:t>
          </a:r>
          <a:endParaRPr lang="en-US" sz="1000" b="0" dirty="0">
            <a:solidFill>
              <a:schemeClr val="tx1"/>
            </a:solidFill>
          </a:endParaRPr>
        </a:p>
      </dgm:t>
    </dgm:pt>
    <dgm:pt modelId="{7C22D4CE-BE44-D742-B240-496271BBE29D}" type="parTrans" cxnId="{CC79F0A1-3241-E746-B5FC-5ECDE4D4F396}">
      <dgm:prSet/>
      <dgm:spPr/>
      <dgm:t>
        <a:bodyPr/>
        <a:lstStyle/>
        <a:p>
          <a:endParaRPr lang="en-US"/>
        </a:p>
      </dgm:t>
    </dgm:pt>
    <dgm:pt modelId="{EC2C2404-679F-D94B-A3A8-1B0D9820CB85}" type="sibTrans" cxnId="{CC79F0A1-3241-E746-B5FC-5ECDE4D4F396}">
      <dgm:prSet/>
      <dgm:spPr/>
      <dgm:t>
        <a:bodyPr/>
        <a:lstStyle/>
        <a:p>
          <a:endParaRPr lang="en-US"/>
        </a:p>
      </dgm:t>
    </dgm:pt>
    <dgm:pt modelId="{AF680D41-7BE2-BF4B-923E-9302A5FA737D}">
      <dgm:prSet phldrT="[Text]" custT="1"/>
      <dgm:spPr/>
      <dgm:t>
        <a:bodyPr/>
        <a:lstStyle/>
        <a:p>
          <a:r>
            <a:rPr lang="en-US" sz="1000" dirty="0" smtClean="0"/>
            <a:t>Scenarios</a:t>
          </a:r>
          <a:endParaRPr lang="en-US" sz="1000" dirty="0"/>
        </a:p>
      </dgm:t>
    </dgm:pt>
    <dgm:pt modelId="{6174E751-4CAB-7848-86BD-8971C7E3D1CA}" type="parTrans" cxnId="{11C1814E-4C0F-1E46-9780-9840484EB9A7}">
      <dgm:prSet/>
      <dgm:spPr/>
      <dgm:t>
        <a:bodyPr/>
        <a:lstStyle/>
        <a:p>
          <a:endParaRPr lang="en-US"/>
        </a:p>
      </dgm:t>
    </dgm:pt>
    <dgm:pt modelId="{73BD43B9-3858-5246-AA84-11036679B8BB}" type="sibTrans" cxnId="{11C1814E-4C0F-1E46-9780-9840484EB9A7}">
      <dgm:prSet/>
      <dgm:spPr/>
      <dgm:t>
        <a:bodyPr/>
        <a:lstStyle/>
        <a:p>
          <a:endParaRPr lang="en-US"/>
        </a:p>
      </dgm:t>
    </dgm:pt>
    <dgm:pt modelId="{69E4254F-A862-A945-BA40-E3E61E87EB08}">
      <dgm:prSet phldrT="[Text]" custT="1"/>
      <dgm:spPr/>
      <dgm:t>
        <a:bodyPr/>
        <a:lstStyle/>
        <a:p>
          <a:r>
            <a:rPr lang="en-US" sz="1000" dirty="0" smtClean="0"/>
            <a:t>Storyboards</a:t>
          </a:r>
          <a:endParaRPr lang="en-US" sz="1000" dirty="0"/>
        </a:p>
      </dgm:t>
    </dgm:pt>
    <dgm:pt modelId="{3A7CC3A6-AC8F-3344-AF85-1201D8742D08}" type="parTrans" cxnId="{CE191FA1-B7D4-8F4A-919B-57E4C3509BC3}">
      <dgm:prSet/>
      <dgm:spPr/>
      <dgm:t>
        <a:bodyPr/>
        <a:lstStyle/>
        <a:p>
          <a:endParaRPr lang="en-US"/>
        </a:p>
      </dgm:t>
    </dgm:pt>
    <dgm:pt modelId="{882B34A6-95F7-9246-8D58-EE190201A079}" type="sibTrans" cxnId="{CE191FA1-B7D4-8F4A-919B-57E4C3509BC3}">
      <dgm:prSet/>
      <dgm:spPr/>
      <dgm:t>
        <a:bodyPr/>
        <a:lstStyle/>
        <a:p>
          <a:endParaRPr lang="en-US"/>
        </a:p>
      </dgm:t>
    </dgm:pt>
    <dgm:pt modelId="{CD9D7FB4-5A2F-4648-979C-68CFF587DF1B}">
      <dgm:prSet phldrT="[Text]" custT="1"/>
      <dgm:spPr/>
      <dgm:t>
        <a:bodyPr/>
        <a:lstStyle/>
        <a:p>
          <a:r>
            <a:rPr lang="en-US" sz="1000" dirty="0" smtClean="0"/>
            <a:t>APIs</a:t>
          </a:r>
          <a:endParaRPr lang="en-US" sz="1000" dirty="0"/>
        </a:p>
      </dgm:t>
    </dgm:pt>
    <dgm:pt modelId="{6A4C7803-AB9C-4F48-BC1D-AC670EADA3F5}" type="parTrans" cxnId="{8E64596D-328A-0D4E-9F6C-70CC3086558A}">
      <dgm:prSet/>
      <dgm:spPr/>
      <dgm:t>
        <a:bodyPr/>
        <a:lstStyle/>
        <a:p>
          <a:endParaRPr lang="en-US"/>
        </a:p>
      </dgm:t>
    </dgm:pt>
    <dgm:pt modelId="{65F44901-2971-564B-865C-603C864DB96C}" type="sibTrans" cxnId="{8E64596D-328A-0D4E-9F6C-70CC3086558A}">
      <dgm:prSet/>
      <dgm:spPr/>
      <dgm:t>
        <a:bodyPr/>
        <a:lstStyle/>
        <a:p>
          <a:endParaRPr lang="en-US"/>
        </a:p>
      </dgm:t>
    </dgm:pt>
    <dgm:pt modelId="{A8BB1B89-FBC6-AA44-90ED-47278DEA42A9}">
      <dgm:prSet phldrT="[Text]" custT="1"/>
      <dgm:spPr/>
      <dgm:t>
        <a:bodyPr/>
        <a:lstStyle/>
        <a:p>
          <a:r>
            <a:rPr lang="en-US" sz="1000" dirty="0" smtClean="0"/>
            <a:t>Document formats</a:t>
          </a:r>
          <a:endParaRPr lang="en-US" sz="1000" dirty="0"/>
        </a:p>
      </dgm:t>
    </dgm:pt>
    <dgm:pt modelId="{401DE5E0-A6A2-8048-BCD8-CFA90674515C}" type="parTrans" cxnId="{19DD53F8-C881-8141-ABE2-FAC1AB3403E3}">
      <dgm:prSet/>
      <dgm:spPr/>
      <dgm:t>
        <a:bodyPr/>
        <a:lstStyle/>
        <a:p>
          <a:endParaRPr lang="en-US"/>
        </a:p>
      </dgm:t>
    </dgm:pt>
    <dgm:pt modelId="{B44F451E-912F-9D43-933E-8EB0E6C87737}" type="sibTrans" cxnId="{19DD53F8-C881-8141-ABE2-FAC1AB3403E3}">
      <dgm:prSet/>
      <dgm:spPr/>
      <dgm:t>
        <a:bodyPr/>
        <a:lstStyle/>
        <a:p>
          <a:endParaRPr lang="en-US"/>
        </a:p>
      </dgm:t>
    </dgm:pt>
    <dgm:pt modelId="{9A9F795A-2600-1441-9227-3CB8ABE0348A}">
      <dgm:prSet phldrT="[Text]" custT="1"/>
      <dgm:spPr/>
      <dgm:t>
        <a:bodyPr/>
        <a:lstStyle/>
        <a:p>
          <a:r>
            <a:rPr lang="en-US" sz="1000" dirty="0" smtClean="0"/>
            <a:t>Testing</a:t>
          </a:r>
          <a:endParaRPr lang="en-US" sz="1000" dirty="0"/>
        </a:p>
      </dgm:t>
    </dgm:pt>
    <dgm:pt modelId="{FC394745-8960-3C46-B0D6-1DBD2D21A360}" type="parTrans" cxnId="{BE218D14-83FE-0E4E-9AFF-2048A41E5A36}">
      <dgm:prSet/>
      <dgm:spPr/>
      <dgm:t>
        <a:bodyPr/>
        <a:lstStyle/>
        <a:p>
          <a:endParaRPr lang="en-US"/>
        </a:p>
      </dgm:t>
    </dgm:pt>
    <dgm:pt modelId="{46FE48E6-823B-6B49-ACE4-6EF8DCC725DC}" type="sibTrans" cxnId="{BE218D14-83FE-0E4E-9AFF-2048A41E5A36}">
      <dgm:prSet/>
      <dgm:spPr/>
      <dgm:t>
        <a:bodyPr/>
        <a:lstStyle/>
        <a:p>
          <a:endParaRPr lang="en-US"/>
        </a:p>
      </dgm:t>
    </dgm:pt>
    <dgm:pt modelId="{B7FCE63A-ED14-9D44-B4C7-FC9242C47FD2}">
      <dgm:prSet phldrT="[Text]" custT="1"/>
      <dgm:spPr/>
      <dgm:t>
        <a:bodyPr/>
        <a:lstStyle/>
        <a:p>
          <a:r>
            <a:rPr lang="en-US" sz="1000" dirty="0" smtClean="0"/>
            <a:t>Unit Tests</a:t>
          </a:r>
          <a:endParaRPr lang="en-US" sz="1000" dirty="0"/>
        </a:p>
      </dgm:t>
    </dgm:pt>
    <dgm:pt modelId="{D1E50576-B835-E744-86DF-7DBA95FB4B54}" type="parTrans" cxnId="{60BF312F-BCAE-2B4F-BD81-B3DCE1354DA1}">
      <dgm:prSet/>
      <dgm:spPr/>
      <dgm:t>
        <a:bodyPr/>
        <a:lstStyle/>
        <a:p>
          <a:endParaRPr lang="en-US"/>
        </a:p>
      </dgm:t>
    </dgm:pt>
    <dgm:pt modelId="{E2C71620-D00A-324C-ABB0-07873498F557}" type="sibTrans" cxnId="{60BF312F-BCAE-2B4F-BD81-B3DCE1354DA1}">
      <dgm:prSet/>
      <dgm:spPr/>
      <dgm:t>
        <a:bodyPr/>
        <a:lstStyle/>
        <a:p>
          <a:endParaRPr lang="en-US"/>
        </a:p>
      </dgm:t>
    </dgm:pt>
    <dgm:pt modelId="{47635119-C288-CE41-BEAC-7D0CEC2E09DF}">
      <dgm:prSet phldrT="[Text]" custT="1"/>
      <dgm:spPr/>
      <dgm:t>
        <a:bodyPr/>
        <a:lstStyle/>
        <a:p>
          <a:r>
            <a:rPr lang="en-US" sz="1000" dirty="0" smtClean="0"/>
            <a:t>Black Box Tests</a:t>
          </a:r>
          <a:endParaRPr lang="en-US" sz="1000" dirty="0"/>
        </a:p>
      </dgm:t>
    </dgm:pt>
    <dgm:pt modelId="{D5669935-9611-F044-9161-A4E736C0578A}" type="parTrans" cxnId="{5AAD77A7-120F-EA44-8926-A0FD5573BAFA}">
      <dgm:prSet/>
      <dgm:spPr/>
      <dgm:t>
        <a:bodyPr/>
        <a:lstStyle/>
        <a:p>
          <a:endParaRPr lang="en-US"/>
        </a:p>
      </dgm:t>
    </dgm:pt>
    <dgm:pt modelId="{4E7623AB-4FEF-ED4B-87D4-903CDBD9C44B}" type="sibTrans" cxnId="{5AAD77A7-120F-EA44-8926-A0FD5573BAFA}">
      <dgm:prSet/>
      <dgm:spPr/>
      <dgm:t>
        <a:bodyPr/>
        <a:lstStyle/>
        <a:p>
          <a:endParaRPr lang="en-US"/>
        </a:p>
      </dgm:t>
    </dgm:pt>
    <dgm:pt modelId="{B457AFF3-8E59-3C43-AC89-606B7394CB6B}">
      <dgm:prSet phldrT="[Text]" custT="1"/>
      <dgm:spPr/>
      <dgm:t>
        <a:bodyPr/>
        <a:lstStyle/>
        <a:p>
          <a:r>
            <a:rPr lang="en-US" sz="1000" dirty="0" smtClean="0"/>
            <a:t>Etc…</a:t>
          </a:r>
          <a:endParaRPr lang="en-US" sz="1000" dirty="0"/>
        </a:p>
      </dgm:t>
    </dgm:pt>
    <dgm:pt modelId="{4321F372-4266-6643-993F-2F857F1F312C}" type="parTrans" cxnId="{13E2F552-0E96-784E-977F-597BA2178906}">
      <dgm:prSet/>
      <dgm:spPr/>
      <dgm:t>
        <a:bodyPr/>
        <a:lstStyle/>
        <a:p>
          <a:endParaRPr lang="en-US"/>
        </a:p>
      </dgm:t>
    </dgm:pt>
    <dgm:pt modelId="{D1EC06E9-9891-7E46-94A0-E35280F8F7A0}" type="sibTrans" cxnId="{13E2F552-0E96-784E-977F-597BA2178906}">
      <dgm:prSet/>
      <dgm:spPr/>
      <dgm:t>
        <a:bodyPr/>
        <a:lstStyle/>
        <a:p>
          <a:endParaRPr lang="en-US"/>
        </a:p>
      </dgm:t>
    </dgm:pt>
    <dgm:pt modelId="{3BAEC650-6B47-CE4E-A1D4-F07389F7AC9F}">
      <dgm:prSet phldrT="[Text]" custT="1"/>
      <dgm:spPr/>
      <dgm:t>
        <a:bodyPr/>
        <a:lstStyle/>
        <a:p>
          <a:r>
            <a:rPr lang="en-US" sz="1000" dirty="0" smtClean="0"/>
            <a:t>Deployment</a:t>
          </a:r>
          <a:endParaRPr lang="en-US" sz="1000" dirty="0"/>
        </a:p>
      </dgm:t>
    </dgm:pt>
    <dgm:pt modelId="{ABCD1947-E0F4-4C4C-8A9B-B09B58412660}" type="parTrans" cxnId="{AAD0763E-F540-634A-94D5-A421B7509091}">
      <dgm:prSet/>
      <dgm:spPr/>
      <dgm:t>
        <a:bodyPr/>
        <a:lstStyle/>
        <a:p>
          <a:endParaRPr lang="en-US"/>
        </a:p>
      </dgm:t>
    </dgm:pt>
    <dgm:pt modelId="{D42FDB5E-F3CC-514F-9443-3A974F1A8EA5}" type="sibTrans" cxnId="{AAD0763E-F540-634A-94D5-A421B7509091}">
      <dgm:prSet/>
      <dgm:spPr/>
      <dgm:t>
        <a:bodyPr/>
        <a:lstStyle/>
        <a:p>
          <a:endParaRPr lang="en-US"/>
        </a:p>
      </dgm:t>
    </dgm:pt>
    <dgm:pt modelId="{CD26406B-80D9-E040-AFA1-C03AD3C615A3}">
      <dgm:prSet phldrT="[Text]" custT="1"/>
      <dgm:spPr/>
      <dgm:t>
        <a:bodyPr/>
        <a:lstStyle/>
        <a:p>
          <a:r>
            <a:rPr lang="en-US" sz="1000" dirty="0" smtClean="0"/>
            <a:t>Configuration</a:t>
          </a:r>
          <a:endParaRPr lang="en-US" sz="1000" dirty="0"/>
        </a:p>
      </dgm:t>
    </dgm:pt>
    <dgm:pt modelId="{DBC15738-3DF0-454C-B1C2-3CE02D51BB40}" type="parTrans" cxnId="{CBFF316C-71BD-0745-A543-6D20F4893A99}">
      <dgm:prSet/>
      <dgm:spPr/>
      <dgm:t>
        <a:bodyPr/>
        <a:lstStyle/>
        <a:p>
          <a:endParaRPr lang="en-US"/>
        </a:p>
      </dgm:t>
    </dgm:pt>
    <dgm:pt modelId="{C67AA5AE-0CA0-5040-8F9B-65F3C8C81037}" type="sibTrans" cxnId="{CBFF316C-71BD-0745-A543-6D20F4893A99}">
      <dgm:prSet/>
      <dgm:spPr/>
      <dgm:t>
        <a:bodyPr/>
        <a:lstStyle/>
        <a:p>
          <a:endParaRPr lang="en-US"/>
        </a:p>
      </dgm:t>
    </dgm:pt>
    <dgm:pt modelId="{702556F6-8D97-7346-A9D3-41E9FB4A2C66}">
      <dgm:prSet phldrT="[Text]" custT="1"/>
      <dgm:spPr/>
      <dgm:t>
        <a:bodyPr/>
        <a:lstStyle/>
        <a:p>
          <a:r>
            <a:rPr lang="en-US" sz="1000" dirty="0" smtClean="0"/>
            <a:t>Bug Tracking</a:t>
          </a:r>
          <a:endParaRPr lang="en-US" sz="1000" dirty="0"/>
        </a:p>
      </dgm:t>
    </dgm:pt>
    <dgm:pt modelId="{A0791AFC-19B4-BB48-A8DA-B6037D6E7E23}" type="parTrans" cxnId="{9831B07B-DE50-B243-A149-62F53D7A9074}">
      <dgm:prSet/>
      <dgm:spPr/>
      <dgm:t>
        <a:bodyPr/>
        <a:lstStyle/>
        <a:p>
          <a:endParaRPr lang="en-US"/>
        </a:p>
      </dgm:t>
    </dgm:pt>
    <dgm:pt modelId="{4F8FA5A7-1893-9844-9F97-3C77F11FEC24}" type="sibTrans" cxnId="{9831B07B-DE50-B243-A149-62F53D7A9074}">
      <dgm:prSet/>
      <dgm:spPr/>
      <dgm:t>
        <a:bodyPr/>
        <a:lstStyle/>
        <a:p>
          <a:endParaRPr lang="en-US"/>
        </a:p>
      </dgm:t>
    </dgm:pt>
    <dgm:pt modelId="{43FBB833-FB5F-5649-B610-35820E5E7767}">
      <dgm:prSet phldrT="[Text]" custT="1"/>
      <dgm:spPr/>
      <dgm:t>
        <a:bodyPr/>
        <a:lstStyle/>
        <a:p>
          <a:r>
            <a:rPr lang="en-US" sz="1000" dirty="0" smtClean="0"/>
            <a:t>User Support</a:t>
          </a:r>
          <a:endParaRPr lang="en-US" sz="1000" dirty="0"/>
        </a:p>
      </dgm:t>
    </dgm:pt>
    <dgm:pt modelId="{A591329D-C3C4-2A4A-A8FB-4BA305287A7D}" type="parTrans" cxnId="{7E293948-F6D8-434A-9025-AFAFC333FE80}">
      <dgm:prSet/>
      <dgm:spPr/>
      <dgm:t>
        <a:bodyPr/>
        <a:lstStyle/>
        <a:p>
          <a:endParaRPr lang="en-US"/>
        </a:p>
      </dgm:t>
    </dgm:pt>
    <dgm:pt modelId="{40040595-98FA-CA4B-8722-B0DB563A6690}" type="sibTrans" cxnId="{7E293948-F6D8-434A-9025-AFAFC333FE80}">
      <dgm:prSet/>
      <dgm:spPr/>
      <dgm:t>
        <a:bodyPr/>
        <a:lstStyle/>
        <a:p>
          <a:endParaRPr lang="en-US"/>
        </a:p>
      </dgm:t>
    </dgm:pt>
    <dgm:pt modelId="{A15DF09A-8FDE-1C48-9C2B-680B7916171C}">
      <dgm:prSet phldrT="[Text]" custT="1"/>
      <dgm:spPr/>
      <dgm:t>
        <a:bodyPr/>
        <a:lstStyle/>
        <a:p>
          <a:r>
            <a:rPr lang="en-US" sz="1000" dirty="0" smtClean="0"/>
            <a:t>Design</a:t>
          </a:r>
          <a:endParaRPr lang="en-US" sz="1000" dirty="0"/>
        </a:p>
      </dgm:t>
    </dgm:pt>
    <dgm:pt modelId="{485D0819-317F-A849-B46F-3B37BB0609C4}" type="parTrans" cxnId="{0A126912-F034-D04F-B766-31E843ACCDA7}">
      <dgm:prSet/>
      <dgm:spPr/>
      <dgm:t>
        <a:bodyPr/>
        <a:lstStyle/>
        <a:p>
          <a:endParaRPr lang="en-US"/>
        </a:p>
      </dgm:t>
    </dgm:pt>
    <dgm:pt modelId="{6795AACE-BBBA-124F-80A8-F9098FFCF3B6}" type="sibTrans" cxnId="{0A126912-F034-D04F-B766-31E843ACCDA7}">
      <dgm:prSet/>
      <dgm:spPr/>
      <dgm:t>
        <a:bodyPr/>
        <a:lstStyle/>
        <a:p>
          <a:endParaRPr lang="en-US"/>
        </a:p>
      </dgm:t>
    </dgm:pt>
    <dgm:pt modelId="{1F682CA9-84CB-ED40-8FCE-707807549908}">
      <dgm:prSet phldrT="[Text]" custT="1"/>
      <dgm:spPr/>
      <dgm:t>
        <a:bodyPr/>
        <a:lstStyle/>
        <a:p>
          <a:r>
            <a:rPr lang="en-US" sz="1000" dirty="0" smtClean="0"/>
            <a:t>UML</a:t>
          </a:r>
          <a:endParaRPr lang="en-US" sz="1000" dirty="0"/>
        </a:p>
      </dgm:t>
    </dgm:pt>
    <dgm:pt modelId="{FE500605-9C1A-8748-B6BD-5F7574A093DB}" type="parTrans" cxnId="{05BEABA9-53A1-C74B-BA9D-29E1C99903CE}">
      <dgm:prSet/>
      <dgm:spPr/>
      <dgm:t>
        <a:bodyPr/>
        <a:lstStyle/>
        <a:p>
          <a:endParaRPr lang="en-US"/>
        </a:p>
      </dgm:t>
    </dgm:pt>
    <dgm:pt modelId="{86AAE68C-E8F0-274B-893F-9F762E08E050}" type="sibTrans" cxnId="{05BEABA9-53A1-C74B-BA9D-29E1C99903CE}">
      <dgm:prSet/>
      <dgm:spPr/>
      <dgm:t>
        <a:bodyPr/>
        <a:lstStyle/>
        <a:p>
          <a:endParaRPr lang="en-US"/>
        </a:p>
      </dgm:t>
    </dgm:pt>
    <dgm:pt modelId="{896ED465-09D6-1042-BCAB-30337B741872}">
      <dgm:prSet phldrT="[Text]" custT="1"/>
      <dgm:spPr/>
      <dgm:t>
        <a:bodyPr/>
        <a:lstStyle/>
        <a:p>
          <a:r>
            <a:rPr lang="en-US" sz="1000" dirty="0" smtClean="0"/>
            <a:t>Class Diagrams</a:t>
          </a:r>
          <a:endParaRPr lang="en-US" sz="1000" dirty="0"/>
        </a:p>
      </dgm:t>
    </dgm:pt>
    <dgm:pt modelId="{AF83797E-25F8-5340-BC0F-FA8549CFCD3C}" type="parTrans" cxnId="{13E78071-52BB-8F45-A4E7-CB1F16874C11}">
      <dgm:prSet/>
      <dgm:spPr/>
      <dgm:t>
        <a:bodyPr/>
        <a:lstStyle/>
        <a:p>
          <a:endParaRPr lang="en-US"/>
        </a:p>
      </dgm:t>
    </dgm:pt>
    <dgm:pt modelId="{A280F9CC-B3AC-294B-8DAD-53F25AEC7E3A}" type="sibTrans" cxnId="{13E78071-52BB-8F45-A4E7-CB1F16874C11}">
      <dgm:prSet/>
      <dgm:spPr/>
      <dgm:t>
        <a:bodyPr/>
        <a:lstStyle/>
        <a:p>
          <a:endParaRPr lang="en-US"/>
        </a:p>
      </dgm:t>
    </dgm:pt>
    <dgm:pt modelId="{898B758C-C3FA-CF4C-940C-7F042F61B5D8}">
      <dgm:prSet phldrT="[Text]" custT="1"/>
      <dgm:spPr/>
      <dgm:t>
        <a:bodyPr/>
        <a:lstStyle/>
        <a:p>
          <a:r>
            <a:rPr lang="en-US" sz="1000" dirty="0" smtClean="0"/>
            <a:t>Activity Diagrams</a:t>
          </a:r>
          <a:endParaRPr lang="en-US" sz="1000" dirty="0"/>
        </a:p>
      </dgm:t>
    </dgm:pt>
    <dgm:pt modelId="{10662798-17A3-824A-A6BA-669D71A0B610}" type="parTrans" cxnId="{BE24B0C2-C487-4C45-8D28-427545222FAC}">
      <dgm:prSet/>
      <dgm:spPr/>
      <dgm:t>
        <a:bodyPr/>
        <a:lstStyle/>
        <a:p>
          <a:endParaRPr lang="en-US"/>
        </a:p>
      </dgm:t>
    </dgm:pt>
    <dgm:pt modelId="{4A800998-00C2-044D-A089-5EEB015A8ADB}" type="sibTrans" cxnId="{BE24B0C2-C487-4C45-8D28-427545222FAC}">
      <dgm:prSet/>
      <dgm:spPr/>
      <dgm:t>
        <a:bodyPr/>
        <a:lstStyle/>
        <a:p>
          <a:endParaRPr lang="en-US"/>
        </a:p>
      </dgm:t>
    </dgm:pt>
    <dgm:pt modelId="{DE5E9EE1-FB99-BD49-B6BB-3A0E29DC0067}">
      <dgm:prSet phldrT="[Text]" custT="1"/>
      <dgm:spPr/>
      <dgm:t>
        <a:bodyPr/>
        <a:lstStyle/>
        <a:p>
          <a:r>
            <a:rPr lang="en-US" sz="1000" dirty="0" smtClean="0"/>
            <a:t>Sequence Diagrams</a:t>
          </a:r>
          <a:endParaRPr lang="en-US" sz="1000" dirty="0"/>
        </a:p>
      </dgm:t>
    </dgm:pt>
    <dgm:pt modelId="{F268412E-A829-6047-94ED-3A478E549DDA}" type="parTrans" cxnId="{ABC97B86-422D-6A4F-A62B-C5CE510E7749}">
      <dgm:prSet/>
      <dgm:spPr/>
      <dgm:t>
        <a:bodyPr/>
        <a:lstStyle/>
        <a:p>
          <a:endParaRPr lang="en-US"/>
        </a:p>
      </dgm:t>
    </dgm:pt>
    <dgm:pt modelId="{B00DC8D6-5694-EE4D-9241-7820C33AFB1C}" type="sibTrans" cxnId="{ABC97B86-422D-6A4F-A62B-C5CE510E7749}">
      <dgm:prSet/>
      <dgm:spPr/>
      <dgm:t>
        <a:bodyPr/>
        <a:lstStyle/>
        <a:p>
          <a:endParaRPr lang="en-US"/>
        </a:p>
      </dgm:t>
    </dgm:pt>
    <dgm:pt modelId="{7F999D65-F2D4-6946-88DD-5C9135481364}">
      <dgm:prSet phldrT="[Text]" custT="1"/>
      <dgm:spPr/>
      <dgm:t>
        <a:bodyPr/>
        <a:lstStyle/>
        <a:p>
          <a:r>
            <a:rPr lang="en-US" sz="1000" dirty="0" smtClean="0"/>
            <a:t>Etc…	</a:t>
          </a:r>
          <a:endParaRPr lang="en-US" sz="1000" dirty="0"/>
        </a:p>
      </dgm:t>
    </dgm:pt>
    <dgm:pt modelId="{57FB4A05-B507-1F4A-8838-23FECFE74A1B}" type="parTrans" cxnId="{83F93688-7D6F-564A-A416-3B819A7F60A5}">
      <dgm:prSet/>
      <dgm:spPr/>
      <dgm:t>
        <a:bodyPr/>
        <a:lstStyle/>
        <a:p>
          <a:endParaRPr lang="en-US"/>
        </a:p>
      </dgm:t>
    </dgm:pt>
    <dgm:pt modelId="{253E0894-7A9D-A549-8AB4-FF5FC5B2B5F1}" type="sibTrans" cxnId="{83F93688-7D6F-564A-A416-3B819A7F60A5}">
      <dgm:prSet/>
      <dgm:spPr/>
      <dgm:t>
        <a:bodyPr/>
        <a:lstStyle/>
        <a:p>
          <a:endParaRPr lang="en-US"/>
        </a:p>
      </dgm:t>
    </dgm:pt>
    <dgm:pt modelId="{D5612E12-0FD2-3A45-8617-9171454A15DA}" type="pres">
      <dgm:prSet presAssocID="{E4C7BAA0-EB7F-5E46-BF2F-59E593297F2D}" presName="linearFlow" presStyleCnt="0">
        <dgm:presLayoutVars>
          <dgm:dir/>
          <dgm:animLvl val="lvl"/>
          <dgm:resizeHandles val="exact"/>
        </dgm:presLayoutVars>
      </dgm:prSet>
      <dgm:spPr/>
      <dgm:t>
        <a:bodyPr/>
        <a:lstStyle/>
        <a:p>
          <a:endParaRPr lang="en-US"/>
        </a:p>
      </dgm:t>
    </dgm:pt>
    <dgm:pt modelId="{FE0F33B1-3563-4042-8D4C-B7DE04D30636}" type="pres">
      <dgm:prSet presAssocID="{2D4421DB-0DB2-E44A-9695-2A591A77B9B0}" presName="composite" presStyleCnt="0"/>
      <dgm:spPr/>
    </dgm:pt>
    <dgm:pt modelId="{CFBB4CDB-430A-D344-A058-E41BCD08A183}" type="pres">
      <dgm:prSet presAssocID="{2D4421DB-0DB2-E44A-9695-2A591A77B9B0}" presName="parTx" presStyleLbl="node1" presStyleIdx="0" presStyleCnt="6">
        <dgm:presLayoutVars>
          <dgm:chMax val="0"/>
          <dgm:chPref val="0"/>
          <dgm:bulletEnabled val="1"/>
        </dgm:presLayoutVars>
      </dgm:prSet>
      <dgm:spPr/>
      <dgm:t>
        <a:bodyPr/>
        <a:lstStyle/>
        <a:p>
          <a:endParaRPr lang="en-US"/>
        </a:p>
      </dgm:t>
    </dgm:pt>
    <dgm:pt modelId="{165D7D5A-113E-6249-AA8B-D7B3394C5D56}" type="pres">
      <dgm:prSet presAssocID="{2D4421DB-0DB2-E44A-9695-2A591A77B9B0}" presName="parSh" presStyleLbl="node1" presStyleIdx="0" presStyleCnt="6" custScaleX="127306"/>
      <dgm:spPr/>
      <dgm:t>
        <a:bodyPr/>
        <a:lstStyle/>
        <a:p>
          <a:endParaRPr lang="en-US"/>
        </a:p>
      </dgm:t>
    </dgm:pt>
    <dgm:pt modelId="{0C7D6DEB-DE49-BE43-8E61-CDFF20321D1B}" type="pres">
      <dgm:prSet presAssocID="{2D4421DB-0DB2-E44A-9695-2A591A77B9B0}" presName="desTx" presStyleLbl="fgAcc1" presStyleIdx="0" presStyleCnt="6">
        <dgm:presLayoutVars>
          <dgm:bulletEnabled val="1"/>
        </dgm:presLayoutVars>
      </dgm:prSet>
      <dgm:spPr/>
      <dgm:t>
        <a:bodyPr/>
        <a:lstStyle/>
        <a:p>
          <a:endParaRPr lang="en-US"/>
        </a:p>
      </dgm:t>
    </dgm:pt>
    <dgm:pt modelId="{1E5FDF49-2336-684E-87E2-8F69D563BDBC}" type="pres">
      <dgm:prSet presAssocID="{2BF0C940-644A-5747-9A73-182C19975990}" presName="sibTrans" presStyleLbl="sibTrans2D1" presStyleIdx="0" presStyleCnt="5"/>
      <dgm:spPr/>
      <dgm:t>
        <a:bodyPr/>
        <a:lstStyle/>
        <a:p>
          <a:endParaRPr lang="en-US"/>
        </a:p>
      </dgm:t>
    </dgm:pt>
    <dgm:pt modelId="{A5BF58E2-450E-B74E-B646-1C8E7835DFEE}" type="pres">
      <dgm:prSet presAssocID="{2BF0C940-644A-5747-9A73-182C19975990}" presName="connTx" presStyleLbl="sibTrans2D1" presStyleIdx="0" presStyleCnt="5"/>
      <dgm:spPr/>
      <dgm:t>
        <a:bodyPr/>
        <a:lstStyle/>
        <a:p>
          <a:endParaRPr lang="en-US"/>
        </a:p>
      </dgm:t>
    </dgm:pt>
    <dgm:pt modelId="{BF857E6D-7872-1847-8FBD-9A4468916F6B}" type="pres">
      <dgm:prSet presAssocID="{4CC99247-6F06-0045-8B62-0016FE8BC071}" presName="composite" presStyleCnt="0"/>
      <dgm:spPr/>
    </dgm:pt>
    <dgm:pt modelId="{F367FBA4-D57A-F04E-A1F7-09E1BF21226C}" type="pres">
      <dgm:prSet presAssocID="{4CC99247-6F06-0045-8B62-0016FE8BC071}" presName="parTx" presStyleLbl="node1" presStyleIdx="0" presStyleCnt="6">
        <dgm:presLayoutVars>
          <dgm:chMax val="0"/>
          <dgm:chPref val="0"/>
          <dgm:bulletEnabled val="1"/>
        </dgm:presLayoutVars>
      </dgm:prSet>
      <dgm:spPr/>
      <dgm:t>
        <a:bodyPr/>
        <a:lstStyle/>
        <a:p>
          <a:endParaRPr lang="en-US"/>
        </a:p>
      </dgm:t>
    </dgm:pt>
    <dgm:pt modelId="{0F592E9F-34C8-9747-A75A-00431A9A8527}" type="pres">
      <dgm:prSet presAssocID="{4CC99247-6F06-0045-8B62-0016FE8BC071}" presName="parSh" presStyleLbl="node1" presStyleIdx="1" presStyleCnt="6"/>
      <dgm:spPr/>
      <dgm:t>
        <a:bodyPr/>
        <a:lstStyle/>
        <a:p>
          <a:endParaRPr lang="en-US"/>
        </a:p>
      </dgm:t>
    </dgm:pt>
    <dgm:pt modelId="{0938EE19-09E4-F643-ADD0-FC70552F707A}" type="pres">
      <dgm:prSet presAssocID="{4CC99247-6F06-0045-8B62-0016FE8BC071}" presName="desTx" presStyleLbl="fgAcc1" presStyleIdx="1" presStyleCnt="6" custScaleX="109016">
        <dgm:presLayoutVars>
          <dgm:bulletEnabled val="1"/>
        </dgm:presLayoutVars>
      </dgm:prSet>
      <dgm:spPr/>
      <dgm:t>
        <a:bodyPr/>
        <a:lstStyle/>
        <a:p>
          <a:endParaRPr lang="en-US"/>
        </a:p>
      </dgm:t>
    </dgm:pt>
    <dgm:pt modelId="{DAC1B2F6-2D3C-9245-AD3F-5BCDE4A6A483}" type="pres">
      <dgm:prSet presAssocID="{67E7D2A4-4A26-1548-A5B1-442FAF2D2B0D}" presName="sibTrans" presStyleLbl="sibTrans2D1" presStyleIdx="1" presStyleCnt="5"/>
      <dgm:spPr/>
      <dgm:t>
        <a:bodyPr/>
        <a:lstStyle/>
        <a:p>
          <a:endParaRPr lang="en-US"/>
        </a:p>
      </dgm:t>
    </dgm:pt>
    <dgm:pt modelId="{595E1862-FC23-634F-B8D3-A3AA22091424}" type="pres">
      <dgm:prSet presAssocID="{67E7D2A4-4A26-1548-A5B1-442FAF2D2B0D}" presName="connTx" presStyleLbl="sibTrans2D1" presStyleIdx="1" presStyleCnt="5"/>
      <dgm:spPr/>
      <dgm:t>
        <a:bodyPr/>
        <a:lstStyle/>
        <a:p>
          <a:endParaRPr lang="en-US"/>
        </a:p>
      </dgm:t>
    </dgm:pt>
    <dgm:pt modelId="{A0B48DB2-3864-E34A-A11E-5DD00A79EF0A}" type="pres">
      <dgm:prSet presAssocID="{A15DF09A-8FDE-1C48-9C2B-680B7916171C}" presName="composite" presStyleCnt="0"/>
      <dgm:spPr/>
    </dgm:pt>
    <dgm:pt modelId="{183165A0-BC42-C043-A8E1-5BAA00291921}" type="pres">
      <dgm:prSet presAssocID="{A15DF09A-8FDE-1C48-9C2B-680B7916171C}" presName="parTx" presStyleLbl="node1" presStyleIdx="1" presStyleCnt="6">
        <dgm:presLayoutVars>
          <dgm:chMax val="0"/>
          <dgm:chPref val="0"/>
          <dgm:bulletEnabled val="1"/>
        </dgm:presLayoutVars>
      </dgm:prSet>
      <dgm:spPr/>
      <dgm:t>
        <a:bodyPr/>
        <a:lstStyle/>
        <a:p>
          <a:endParaRPr lang="en-US"/>
        </a:p>
      </dgm:t>
    </dgm:pt>
    <dgm:pt modelId="{79348AC1-6892-4E4B-8CBD-A4EC41BCD68D}" type="pres">
      <dgm:prSet presAssocID="{A15DF09A-8FDE-1C48-9C2B-680B7916171C}" presName="parSh" presStyleLbl="node1" presStyleIdx="2" presStyleCnt="6"/>
      <dgm:spPr/>
      <dgm:t>
        <a:bodyPr/>
        <a:lstStyle/>
        <a:p>
          <a:endParaRPr lang="en-US"/>
        </a:p>
      </dgm:t>
    </dgm:pt>
    <dgm:pt modelId="{2874B571-E826-C541-BC80-74D59101CA97}" type="pres">
      <dgm:prSet presAssocID="{A15DF09A-8FDE-1C48-9C2B-680B7916171C}" presName="desTx" presStyleLbl="fgAcc1" presStyleIdx="2" presStyleCnt="6">
        <dgm:presLayoutVars>
          <dgm:bulletEnabled val="1"/>
        </dgm:presLayoutVars>
      </dgm:prSet>
      <dgm:spPr/>
      <dgm:t>
        <a:bodyPr/>
        <a:lstStyle/>
        <a:p>
          <a:endParaRPr lang="en-US"/>
        </a:p>
      </dgm:t>
    </dgm:pt>
    <dgm:pt modelId="{BCBB4FEB-18D5-6C4E-B23D-D9166FE176C5}" type="pres">
      <dgm:prSet presAssocID="{6795AACE-BBBA-124F-80A8-F9098FFCF3B6}" presName="sibTrans" presStyleLbl="sibTrans2D1" presStyleIdx="2" presStyleCnt="5"/>
      <dgm:spPr/>
      <dgm:t>
        <a:bodyPr/>
        <a:lstStyle/>
        <a:p>
          <a:endParaRPr lang="en-US"/>
        </a:p>
      </dgm:t>
    </dgm:pt>
    <dgm:pt modelId="{20368595-CC96-794F-A66C-8D8A4EF4FEDE}" type="pres">
      <dgm:prSet presAssocID="{6795AACE-BBBA-124F-80A8-F9098FFCF3B6}" presName="connTx" presStyleLbl="sibTrans2D1" presStyleIdx="2" presStyleCnt="5"/>
      <dgm:spPr/>
      <dgm:t>
        <a:bodyPr/>
        <a:lstStyle/>
        <a:p>
          <a:endParaRPr lang="en-US"/>
        </a:p>
      </dgm:t>
    </dgm:pt>
    <dgm:pt modelId="{BE373EFA-01C1-514F-9E1E-AC94411841E9}" type="pres">
      <dgm:prSet presAssocID="{541D7744-165E-1D41-B5E3-DE1E84D7E172}" presName="composite" presStyleCnt="0"/>
      <dgm:spPr/>
    </dgm:pt>
    <dgm:pt modelId="{1E0D3ABE-C8E0-4B4D-B7D0-BA6B54D711F9}" type="pres">
      <dgm:prSet presAssocID="{541D7744-165E-1D41-B5E3-DE1E84D7E172}" presName="parTx" presStyleLbl="node1" presStyleIdx="2" presStyleCnt="6">
        <dgm:presLayoutVars>
          <dgm:chMax val="0"/>
          <dgm:chPref val="0"/>
          <dgm:bulletEnabled val="1"/>
        </dgm:presLayoutVars>
      </dgm:prSet>
      <dgm:spPr/>
      <dgm:t>
        <a:bodyPr/>
        <a:lstStyle/>
        <a:p>
          <a:endParaRPr lang="en-US"/>
        </a:p>
      </dgm:t>
    </dgm:pt>
    <dgm:pt modelId="{3E885B4F-9E8A-1648-B353-9BC1076873A7}" type="pres">
      <dgm:prSet presAssocID="{541D7744-165E-1D41-B5E3-DE1E84D7E172}" presName="parSh" presStyleLbl="node1" presStyleIdx="3" presStyleCnt="6" custScaleX="121758"/>
      <dgm:spPr/>
      <dgm:t>
        <a:bodyPr/>
        <a:lstStyle/>
        <a:p>
          <a:endParaRPr lang="en-US"/>
        </a:p>
      </dgm:t>
    </dgm:pt>
    <dgm:pt modelId="{9F14B316-707A-654C-9BA5-0AD01B5CED01}" type="pres">
      <dgm:prSet presAssocID="{541D7744-165E-1D41-B5E3-DE1E84D7E172}" presName="desTx" presStyleLbl="fgAcc1" presStyleIdx="3" presStyleCnt="6">
        <dgm:presLayoutVars>
          <dgm:bulletEnabled val="1"/>
        </dgm:presLayoutVars>
      </dgm:prSet>
      <dgm:spPr/>
      <dgm:t>
        <a:bodyPr/>
        <a:lstStyle/>
        <a:p>
          <a:endParaRPr lang="en-US"/>
        </a:p>
      </dgm:t>
    </dgm:pt>
    <dgm:pt modelId="{A57663AA-AA7F-3245-AFF6-0BDB5D407787}" type="pres">
      <dgm:prSet presAssocID="{9A7C7188-26BA-4E4C-A14E-9875345F212E}" presName="sibTrans" presStyleLbl="sibTrans2D1" presStyleIdx="3" presStyleCnt="5"/>
      <dgm:spPr/>
      <dgm:t>
        <a:bodyPr/>
        <a:lstStyle/>
        <a:p>
          <a:endParaRPr lang="en-US"/>
        </a:p>
      </dgm:t>
    </dgm:pt>
    <dgm:pt modelId="{9E884EA9-1D69-0847-8D52-A32F4F4E15CA}" type="pres">
      <dgm:prSet presAssocID="{9A7C7188-26BA-4E4C-A14E-9875345F212E}" presName="connTx" presStyleLbl="sibTrans2D1" presStyleIdx="3" presStyleCnt="5"/>
      <dgm:spPr/>
      <dgm:t>
        <a:bodyPr/>
        <a:lstStyle/>
        <a:p>
          <a:endParaRPr lang="en-US"/>
        </a:p>
      </dgm:t>
    </dgm:pt>
    <dgm:pt modelId="{01D85C02-B573-FF48-8A14-A78DD377F45E}" type="pres">
      <dgm:prSet presAssocID="{9A9F795A-2600-1441-9227-3CB8ABE0348A}" presName="composite" presStyleCnt="0"/>
      <dgm:spPr/>
    </dgm:pt>
    <dgm:pt modelId="{F87AA0E8-3680-D742-9CFC-C8C003A27ECF}" type="pres">
      <dgm:prSet presAssocID="{9A9F795A-2600-1441-9227-3CB8ABE0348A}" presName="parTx" presStyleLbl="node1" presStyleIdx="3" presStyleCnt="6">
        <dgm:presLayoutVars>
          <dgm:chMax val="0"/>
          <dgm:chPref val="0"/>
          <dgm:bulletEnabled val="1"/>
        </dgm:presLayoutVars>
      </dgm:prSet>
      <dgm:spPr/>
      <dgm:t>
        <a:bodyPr/>
        <a:lstStyle/>
        <a:p>
          <a:endParaRPr lang="en-US"/>
        </a:p>
      </dgm:t>
    </dgm:pt>
    <dgm:pt modelId="{35F5B83B-0C17-5F43-A22C-64516EE7CEC9}" type="pres">
      <dgm:prSet presAssocID="{9A9F795A-2600-1441-9227-3CB8ABE0348A}" presName="parSh" presStyleLbl="node1" presStyleIdx="4" presStyleCnt="6"/>
      <dgm:spPr/>
      <dgm:t>
        <a:bodyPr/>
        <a:lstStyle/>
        <a:p>
          <a:endParaRPr lang="en-US"/>
        </a:p>
      </dgm:t>
    </dgm:pt>
    <dgm:pt modelId="{8AEACF5B-B5C2-524C-947C-FDA6F812F675}" type="pres">
      <dgm:prSet presAssocID="{9A9F795A-2600-1441-9227-3CB8ABE0348A}" presName="desTx" presStyleLbl="fgAcc1" presStyleIdx="4" presStyleCnt="6">
        <dgm:presLayoutVars>
          <dgm:bulletEnabled val="1"/>
        </dgm:presLayoutVars>
      </dgm:prSet>
      <dgm:spPr/>
      <dgm:t>
        <a:bodyPr/>
        <a:lstStyle/>
        <a:p>
          <a:endParaRPr lang="en-US"/>
        </a:p>
      </dgm:t>
    </dgm:pt>
    <dgm:pt modelId="{A4AB9C76-2BF4-504E-B846-163524AB0649}" type="pres">
      <dgm:prSet presAssocID="{46FE48E6-823B-6B49-ACE4-6EF8DCC725DC}" presName="sibTrans" presStyleLbl="sibTrans2D1" presStyleIdx="4" presStyleCnt="5"/>
      <dgm:spPr/>
      <dgm:t>
        <a:bodyPr/>
        <a:lstStyle/>
        <a:p>
          <a:endParaRPr lang="en-US"/>
        </a:p>
      </dgm:t>
    </dgm:pt>
    <dgm:pt modelId="{DA158928-D2F5-454F-8182-B4C1191D7C09}" type="pres">
      <dgm:prSet presAssocID="{46FE48E6-823B-6B49-ACE4-6EF8DCC725DC}" presName="connTx" presStyleLbl="sibTrans2D1" presStyleIdx="4" presStyleCnt="5"/>
      <dgm:spPr/>
      <dgm:t>
        <a:bodyPr/>
        <a:lstStyle/>
        <a:p>
          <a:endParaRPr lang="en-US"/>
        </a:p>
      </dgm:t>
    </dgm:pt>
    <dgm:pt modelId="{733F27E4-047A-2647-A811-848020CA75E1}" type="pres">
      <dgm:prSet presAssocID="{3BAEC650-6B47-CE4E-A1D4-F07389F7AC9F}" presName="composite" presStyleCnt="0"/>
      <dgm:spPr/>
    </dgm:pt>
    <dgm:pt modelId="{802B1F88-7055-8147-9C6D-51D16A894E86}" type="pres">
      <dgm:prSet presAssocID="{3BAEC650-6B47-CE4E-A1D4-F07389F7AC9F}" presName="parTx" presStyleLbl="node1" presStyleIdx="4" presStyleCnt="6">
        <dgm:presLayoutVars>
          <dgm:chMax val="0"/>
          <dgm:chPref val="0"/>
          <dgm:bulletEnabled val="1"/>
        </dgm:presLayoutVars>
      </dgm:prSet>
      <dgm:spPr/>
      <dgm:t>
        <a:bodyPr/>
        <a:lstStyle/>
        <a:p>
          <a:endParaRPr lang="en-US"/>
        </a:p>
      </dgm:t>
    </dgm:pt>
    <dgm:pt modelId="{D1AFA1BB-C068-8D4C-B16A-99268C93EDD8}" type="pres">
      <dgm:prSet presAssocID="{3BAEC650-6B47-CE4E-A1D4-F07389F7AC9F}" presName="parSh" presStyleLbl="node1" presStyleIdx="5" presStyleCnt="6"/>
      <dgm:spPr/>
      <dgm:t>
        <a:bodyPr/>
        <a:lstStyle/>
        <a:p>
          <a:endParaRPr lang="en-US"/>
        </a:p>
      </dgm:t>
    </dgm:pt>
    <dgm:pt modelId="{3561509C-B4AA-5C49-B743-77ECF2685385}" type="pres">
      <dgm:prSet presAssocID="{3BAEC650-6B47-CE4E-A1D4-F07389F7AC9F}" presName="desTx" presStyleLbl="fgAcc1" presStyleIdx="5" presStyleCnt="6" custScaleX="118626">
        <dgm:presLayoutVars>
          <dgm:bulletEnabled val="1"/>
        </dgm:presLayoutVars>
      </dgm:prSet>
      <dgm:spPr/>
      <dgm:t>
        <a:bodyPr/>
        <a:lstStyle/>
        <a:p>
          <a:endParaRPr lang="en-US"/>
        </a:p>
      </dgm:t>
    </dgm:pt>
  </dgm:ptLst>
  <dgm:cxnLst>
    <dgm:cxn modelId="{7FF4B228-45DC-C545-94E8-EA8DDBA0E536}" type="presOf" srcId="{AF680D41-7BE2-BF4B-923E-9302A5FA737D}" destId="{0938EE19-09E4-F643-ADD0-FC70552F707A}" srcOrd="0" destOrd="2" presId="urn:microsoft.com/office/officeart/2005/8/layout/process3"/>
    <dgm:cxn modelId="{726643F8-BD7B-AF4B-8858-78779AE14DB8}" type="presOf" srcId="{896ED465-09D6-1042-BCAB-30337B741872}" destId="{2874B571-E826-C541-BC80-74D59101CA97}" srcOrd="0" destOrd="1" presId="urn:microsoft.com/office/officeart/2005/8/layout/process3"/>
    <dgm:cxn modelId="{05BEABA9-53A1-C74B-BA9D-29E1C99903CE}" srcId="{A15DF09A-8FDE-1C48-9C2B-680B7916171C}" destId="{1F682CA9-84CB-ED40-8FCE-707807549908}" srcOrd="0" destOrd="0" parTransId="{FE500605-9C1A-8748-B6BD-5F7574A093DB}" sibTransId="{86AAE68C-E8F0-274B-893F-9F762E08E050}"/>
    <dgm:cxn modelId="{63BEC97D-AE73-A944-8953-2FB7AF870E98}" type="presOf" srcId="{B7FCE63A-ED14-9D44-B4C7-FC9242C47FD2}" destId="{8AEACF5B-B5C2-524C-947C-FDA6F812F675}" srcOrd="0" destOrd="0" presId="urn:microsoft.com/office/officeart/2005/8/layout/process3"/>
    <dgm:cxn modelId="{FFE4710D-5901-8646-9677-C14B6B993BE6}" type="presOf" srcId="{898B758C-C3FA-CF4C-940C-7F042F61B5D8}" destId="{2874B571-E826-C541-BC80-74D59101CA97}" srcOrd="0" destOrd="2" presId="urn:microsoft.com/office/officeart/2005/8/layout/process3"/>
    <dgm:cxn modelId="{11C1814E-4C0F-1E46-9780-9840484EB9A7}" srcId="{4CC99247-6F06-0045-8B62-0016FE8BC071}" destId="{AF680D41-7BE2-BF4B-923E-9302A5FA737D}" srcOrd="1" destOrd="0" parTransId="{6174E751-4CAB-7848-86BD-8971C7E3D1CA}" sibTransId="{73BD43B9-3858-5246-AA84-11036679B8BB}"/>
    <dgm:cxn modelId="{D960FA0F-99DB-5048-9258-230FCEB68D49}" type="presOf" srcId="{2BF0C940-644A-5747-9A73-182C19975990}" destId="{1E5FDF49-2336-684E-87E2-8F69D563BDBC}" srcOrd="0" destOrd="0" presId="urn:microsoft.com/office/officeart/2005/8/layout/process3"/>
    <dgm:cxn modelId="{175810B2-E5D2-FF45-86DC-963299C01E1C}" type="presOf" srcId="{541D7744-165E-1D41-B5E3-DE1E84D7E172}" destId="{3E885B4F-9E8A-1648-B353-9BC1076873A7}" srcOrd="1" destOrd="0" presId="urn:microsoft.com/office/officeart/2005/8/layout/process3"/>
    <dgm:cxn modelId="{451C3E5D-3695-3341-8385-4E695ED3617E}" srcId="{4CC99247-6F06-0045-8B62-0016FE8BC071}" destId="{44817909-A2D7-D74A-B726-7E9AA5767DC4}" srcOrd="0" destOrd="0" parTransId="{5ACF6AEC-AD27-C74C-834D-18169838BD84}" sibTransId="{716C2B3F-3F86-3345-88AE-F63A14725519}"/>
    <dgm:cxn modelId="{CDD8C112-EE2A-9144-AA0A-557A8C215E5D}" type="presOf" srcId="{4CC99247-6F06-0045-8B62-0016FE8BC071}" destId="{F367FBA4-D57A-F04E-A1F7-09E1BF21226C}" srcOrd="0" destOrd="0" presId="urn:microsoft.com/office/officeart/2005/8/layout/process3"/>
    <dgm:cxn modelId="{0EE5AF34-BF91-C347-81FB-A89357522AD5}" type="presOf" srcId="{A8BB1B89-FBC6-AA44-90ED-47278DEA42A9}" destId="{9F14B316-707A-654C-9BA5-0AD01B5CED01}" srcOrd="0" destOrd="2" presId="urn:microsoft.com/office/officeart/2005/8/layout/process3"/>
    <dgm:cxn modelId="{0A126912-F034-D04F-B766-31E843ACCDA7}" srcId="{E4C7BAA0-EB7F-5E46-BF2F-59E593297F2D}" destId="{A15DF09A-8FDE-1C48-9C2B-680B7916171C}" srcOrd="2" destOrd="0" parTransId="{485D0819-317F-A849-B46F-3B37BB0609C4}" sibTransId="{6795AACE-BBBA-124F-80A8-F9098FFCF3B6}"/>
    <dgm:cxn modelId="{54209EE5-B7F7-3A46-B674-09DF31888691}" type="presOf" srcId="{9A7C7188-26BA-4E4C-A14E-9875345F212E}" destId="{A57663AA-AA7F-3245-AFF6-0BDB5D407787}" srcOrd="0" destOrd="0" presId="urn:microsoft.com/office/officeart/2005/8/layout/process3"/>
    <dgm:cxn modelId="{C352C4F7-F756-6B4A-9D8A-F77937DCB1E5}" type="presOf" srcId="{9A7C7188-26BA-4E4C-A14E-9875345F212E}" destId="{9E884EA9-1D69-0847-8D52-A32F4F4E15CA}" srcOrd="1" destOrd="0" presId="urn:microsoft.com/office/officeart/2005/8/layout/process3"/>
    <dgm:cxn modelId="{761608D0-5688-FA45-B371-E8900C15F636}" srcId="{E4C7BAA0-EB7F-5E46-BF2F-59E593297F2D}" destId="{4CC99247-6F06-0045-8B62-0016FE8BC071}" srcOrd="1" destOrd="0" parTransId="{130418C5-15E5-AD48-96A9-BE6C94EEB0BD}" sibTransId="{67E7D2A4-4A26-1548-A5B1-442FAF2D2B0D}"/>
    <dgm:cxn modelId="{F25A3EB8-CA47-D142-B8D4-26B166498081}" type="presOf" srcId="{1F682CA9-84CB-ED40-8FCE-707807549908}" destId="{2874B571-E826-C541-BC80-74D59101CA97}" srcOrd="0" destOrd="0" presId="urn:microsoft.com/office/officeart/2005/8/layout/process3"/>
    <dgm:cxn modelId="{1033596F-C3E7-3642-85AA-40C532536F7C}" type="presOf" srcId="{2BF0C940-644A-5747-9A73-182C19975990}" destId="{A5BF58E2-450E-B74E-B646-1C8E7835DFEE}" srcOrd="1" destOrd="0" presId="urn:microsoft.com/office/officeart/2005/8/layout/process3"/>
    <dgm:cxn modelId="{08C25D87-1FDA-6A4D-A57F-53A0D1543F87}" type="presOf" srcId="{A15DF09A-8FDE-1C48-9C2B-680B7916171C}" destId="{79348AC1-6892-4E4B-8CBD-A4EC41BCD68D}" srcOrd="1" destOrd="0" presId="urn:microsoft.com/office/officeart/2005/8/layout/process3"/>
    <dgm:cxn modelId="{83F93688-7D6F-564A-A416-3B819A7F60A5}" srcId="{1F682CA9-84CB-ED40-8FCE-707807549908}" destId="{7F999D65-F2D4-6946-88DD-5C9135481364}" srcOrd="3" destOrd="0" parTransId="{57FB4A05-B507-1F4A-8838-23FECFE74A1B}" sibTransId="{253E0894-7A9D-A549-8AB4-FF5FC5B2B5F1}"/>
    <dgm:cxn modelId="{5AAD77A7-120F-EA44-8926-A0FD5573BAFA}" srcId="{9A9F795A-2600-1441-9227-3CB8ABE0348A}" destId="{47635119-C288-CE41-BEAC-7D0CEC2E09DF}" srcOrd="1" destOrd="0" parTransId="{D5669935-9611-F044-9161-A4E736C0578A}" sibTransId="{4E7623AB-4FEF-ED4B-87D4-903CDBD9C44B}"/>
    <dgm:cxn modelId="{13E78071-52BB-8F45-A4E7-CB1F16874C11}" srcId="{1F682CA9-84CB-ED40-8FCE-707807549908}" destId="{896ED465-09D6-1042-BCAB-30337B741872}" srcOrd="0" destOrd="0" parTransId="{AF83797E-25F8-5340-BC0F-FA8549CFCD3C}" sibTransId="{A280F9CC-B3AC-294B-8DAD-53F25AEC7E3A}"/>
    <dgm:cxn modelId="{54F60DEC-9B98-0D43-A609-88417D7C6A76}" type="presOf" srcId="{DE5E9EE1-FB99-BD49-B6BB-3A0E29DC0067}" destId="{2874B571-E826-C541-BC80-74D59101CA97}" srcOrd="0" destOrd="3" presId="urn:microsoft.com/office/officeart/2005/8/layout/process3"/>
    <dgm:cxn modelId="{CC79F0A1-3241-E746-B5FC-5ECDE4D4F396}" srcId="{44817909-A2D7-D74A-B726-7E9AA5767DC4}" destId="{F7DC9F71-5269-3D4B-BBF3-97EFCEE40452}" srcOrd="0" destOrd="0" parTransId="{7C22D4CE-BE44-D742-B240-496271BBE29D}" sibTransId="{EC2C2404-679F-D94B-A3A8-1B0D9820CB85}"/>
    <dgm:cxn modelId="{8AC9938A-D2A0-5148-BE9A-36387B994CE1}" type="presOf" srcId="{541D7744-165E-1D41-B5E3-DE1E84D7E172}" destId="{1E0D3ABE-C8E0-4B4D-B7D0-BA6B54D711F9}" srcOrd="0" destOrd="0" presId="urn:microsoft.com/office/officeart/2005/8/layout/process3"/>
    <dgm:cxn modelId="{43F0B797-4E03-AE46-89B3-02CDC8A2B6B9}" srcId="{2D4421DB-0DB2-E44A-9695-2A591A77B9B0}" destId="{0A18F922-463B-DE4F-B7F1-307ED212215A}" srcOrd="1" destOrd="0" parTransId="{9165C6B1-2B8D-D540-947A-078647A712E3}" sibTransId="{C661D3DD-CC30-3944-A34A-B6D33FD19AAB}"/>
    <dgm:cxn modelId="{DA99CA7E-B249-7B4A-9CB3-79BBF6011498}" type="presOf" srcId="{47635119-C288-CE41-BEAC-7D0CEC2E09DF}" destId="{8AEACF5B-B5C2-524C-947C-FDA6F812F675}" srcOrd="0" destOrd="1" presId="urn:microsoft.com/office/officeart/2005/8/layout/process3"/>
    <dgm:cxn modelId="{C242A345-1739-CD41-B46A-87904AB132C3}" srcId="{2D4421DB-0DB2-E44A-9695-2A591A77B9B0}" destId="{46B030A3-F9B2-A840-83B2-DBDA963E0DCE}" srcOrd="2" destOrd="0" parTransId="{ABB60F22-9848-AB42-ABFF-06EC260D1CB3}" sibTransId="{5F0AD634-32D0-704E-B408-91428C63172C}"/>
    <dgm:cxn modelId="{76920286-5970-8E42-8A12-AD8411EC6395}" type="presOf" srcId="{46B030A3-F9B2-A840-83B2-DBDA963E0DCE}" destId="{0C7D6DEB-DE49-BE43-8E61-CDFF20321D1B}" srcOrd="0" destOrd="2" presId="urn:microsoft.com/office/officeart/2005/8/layout/process3"/>
    <dgm:cxn modelId="{DA98A015-28A1-4D4A-8682-E8C8E8F9EE9D}" type="presOf" srcId="{CD26406B-80D9-E040-AFA1-C03AD3C615A3}" destId="{3561509C-B4AA-5C49-B743-77ECF2685385}" srcOrd="0" destOrd="0" presId="urn:microsoft.com/office/officeart/2005/8/layout/process3"/>
    <dgm:cxn modelId="{BE24B0C2-C487-4C45-8D28-427545222FAC}" srcId="{1F682CA9-84CB-ED40-8FCE-707807549908}" destId="{898B758C-C3FA-CF4C-940C-7F042F61B5D8}" srcOrd="1" destOrd="0" parTransId="{10662798-17A3-824A-A6BA-669D71A0B610}" sibTransId="{4A800998-00C2-044D-A089-5EEB015A8ADB}"/>
    <dgm:cxn modelId="{CE191FA1-B7D4-8F4A-919B-57E4C3509BC3}" srcId="{4CC99247-6F06-0045-8B62-0016FE8BC071}" destId="{69E4254F-A862-A945-BA40-E3E61E87EB08}" srcOrd="2" destOrd="0" parTransId="{3A7CC3A6-AC8F-3344-AF85-1201D8742D08}" sibTransId="{882B34A6-95F7-9246-8D58-EE190201A079}"/>
    <dgm:cxn modelId="{ABC97B86-422D-6A4F-A62B-C5CE510E7749}" srcId="{1F682CA9-84CB-ED40-8FCE-707807549908}" destId="{DE5E9EE1-FB99-BD49-B6BB-3A0E29DC0067}" srcOrd="2" destOrd="0" parTransId="{F268412E-A829-6047-94ED-3A478E549DDA}" sibTransId="{B00DC8D6-5694-EE4D-9241-7820C33AFB1C}"/>
    <dgm:cxn modelId="{2FBEC0A1-2DC0-8F4E-A7C2-9DAC16E251CF}" type="presOf" srcId="{CD9D7FB4-5A2F-4648-979C-68CFF587DF1B}" destId="{9F14B316-707A-654C-9BA5-0AD01B5CED01}" srcOrd="0" destOrd="1" presId="urn:microsoft.com/office/officeart/2005/8/layout/process3"/>
    <dgm:cxn modelId="{7FBA61C6-D9B0-EB4D-AFBB-ABC32E93C355}" type="presOf" srcId="{67E7D2A4-4A26-1548-A5B1-442FAF2D2B0D}" destId="{595E1862-FC23-634F-B8D3-A3AA22091424}" srcOrd="1" destOrd="0" presId="urn:microsoft.com/office/officeart/2005/8/layout/process3"/>
    <dgm:cxn modelId="{9831B07B-DE50-B243-A149-62F53D7A9074}" srcId="{3BAEC650-6B47-CE4E-A1D4-F07389F7AC9F}" destId="{702556F6-8D97-7346-A9D3-41E9FB4A2C66}" srcOrd="1" destOrd="0" parTransId="{A0791AFC-19B4-BB48-A8DA-B6037D6E7E23}" sibTransId="{4F8FA5A7-1893-9844-9F97-3C77F11FEC24}"/>
    <dgm:cxn modelId="{EDC254C6-1F57-C043-975A-4D687080514B}" type="presOf" srcId="{69E4254F-A862-A945-BA40-E3E61E87EB08}" destId="{0938EE19-09E4-F643-ADD0-FC70552F707A}" srcOrd="0" destOrd="3" presId="urn:microsoft.com/office/officeart/2005/8/layout/process3"/>
    <dgm:cxn modelId="{19DD53F8-C881-8141-ABE2-FAC1AB3403E3}" srcId="{541D7744-165E-1D41-B5E3-DE1E84D7E172}" destId="{A8BB1B89-FBC6-AA44-90ED-47278DEA42A9}" srcOrd="2" destOrd="0" parTransId="{401DE5E0-A6A2-8048-BCD8-CFA90674515C}" sibTransId="{B44F451E-912F-9D43-933E-8EB0E6C87737}"/>
    <dgm:cxn modelId="{7504B74A-CA3B-654C-A4B6-FD33E3CD2FBE}" type="presOf" srcId="{3BAEC650-6B47-CE4E-A1D4-F07389F7AC9F}" destId="{D1AFA1BB-C068-8D4C-B16A-99268C93EDD8}" srcOrd="1" destOrd="0" presId="urn:microsoft.com/office/officeart/2005/8/layout/process3"/>
    <dgm:cxn modelId="{13E2F552-0E96-784E-977F-597BA2178906}" srcId="{9A9F795A-2600-1441-9227-3CB8ABE0348A}" destId="{B457AFF3-8E59-3C43-AC89-606B7394CB6B}" srcOrd="2" destOrd="0" parTransId="{4321F372-4266-6643-993F-2F857F1F312C}" sibTransId="{D1EC06E9-9891-7E46-94A0-E35280F8F7A0}"/>
    <dgm:cxn modelId="{EADCED2E-97D2-E842-97B8-70538ED6DB03}" type="presOf" srcId="{0A18F922-463B-DE4F-B7F1-307ED212215A}" destId="{0C7D6DEB-DE49-BE43-8E61-CDFF20321D1B}" srcOrd="0" destOrd="1" presId="urn:microsoft.com/office/officeart/2005/8/layout/process3"/>
    <dgm:cxn modelId="{9A275BAB-EACC-E148-837A-AA4B5CD714F6}" srcId="{541D7744-165E-1D41-B5E3-DE1E84D7E172}" destId="{9E31AA6C-0541-9F4B-A907-C88B3061641F}" srcOrd="0" destOrd="0" parTransId="{8991635B-9BFA-2E43-AC9F-733A0DC5BFAD}" sibTransId="{3AB5602D-B5EE-CA41-832B-81D2342E609F}"/>
    <dgm:cxn modelId="{1DCF126F-8C5C-824F-9CB6-6ED39B50F9F2}" type="presOf" srcId="{4CC99247-6F06-0045-8B62-0016FE8BC071}" destId="{0F592E9F-34C8-9747-A75A-00431A9A8527}" srcOrd="1" destOrd="0" presId="urn:microsoft.com/office/officeart/2005/8/layout/process3"/>
    <dgm:cxn modelId="{304E0B47-A733-2A43-8959-8FA54DBF8BB3}" type="presOf" srcId="{702556F6-8D97-7346-A9D3-41E9FB4A2C66}" destId="{3561509C-B4AA-5C49-B743-77ECF2685385}" srcOrd="0" destOrd="1" presId="urn:microsoft.com/office/officeart/2005/8/layout/process3"/>
    <dgm:cxn modelId="{FBABDF54-3970-7247-9E10-DEBDCD940FE3}" type="presOf" srcId="{43FBB833-FB5F-5649-B610-35820E5E7767}" destId="{3561509C-B4AA-5C49-B743-77ECF2685385}" srcOrd="0" destOrd="2" presId="urn:microsoft.com/office/officeart/2005/8/layout/process3"/>
    <dgm:cxn modelId="{CBFF316C-71BD-0745-A543-6D20F4893A99}" srcId="{3BAEC650-6B47-CE4E-A1D4-F07389F7AC9F}" destId="{CD26406B-80D9-E040-AFA1-C03AD3C615A3}" srcOrd="0" destOrd="0" parTransId="{DBC15738-3DF0-454C-B1C2-3CE02D51BB40}" sibTransId="{C67AA5AE-0CA0-5040-8F9B-65F3C8C81037}"/>
    <dgm:cxn modelId="{4CE9C41B-5BDF-4545-8B87-F81C04FBE720}" type="presOf" srcId="{A15DF09A-8FDE-1C48-9C2B-680B7916171C}" destId="{183165A0-BC42-C043-A8E1-5BAA00291921}" srcOrd="0" destOrd="0" presId="urn:microsoft.com/office/officeart/2005/8/layout/process3"/>
    <dgm:cxn modelId="{3EC35D63-C330-4148-9C59-9A326670378A}" type="presOf" srcId="{6795AACE-BBBA-124F-80A8-F9098FFCF3B6}" destId="{20368595-CC96-794F-A66C-8D8A4EF4FEDE}" srcOrd="1" destOrd="0" presId="urn:microsoft.com/office/officeart/2005/8/layout/process3"/>
    <dgm:cxn modelId="{BE218D14-83FE-0E4E-9AFF-2048A41E5A36}" srcId="{E4C7BAA0-EB7F-5E46-BF2F-59E593297F2D}" destId="{9A9F795A-2600-1441-9227-3CB8ABE0348A}" srcOrd="4" destOrd="0" parTransId="{FC394745-8960-3C46-B0D6-1DBD2D21A360}" sibTransId="{46FE48E6-823B-6B49-ACE4-6EF8DCC725DC}"/>
    <dgm:cxn modelId="{13CAE199-EB70-9945-B1F9-FF1740409666}" type="presOf" srcId="{9E31AA6C-0541-9F4B-A907-C88B3061641F}" destId="{9F14B316-707A-654C-9BA5-0AD01B5CED01}" srcOrd="0" destOrd="0" presId="urn:microsoft.com/office/officeart/2005/8/layout/process3"/>
    <dgm:cxn modelId="{C52017E7-E8BD-F848-A6F9-29EBA1DA19A4}" type="presOf" srcId="{B457AFF3-8E59-3C43-AC89-606B7394CB6B}" destId="{8AEACF5B-B5C2-524C-947C-FDA6F812F675}" srcOrd="0" destOrd="2" presId="urn:microsoft.com/office/officeart/2005/8/layout/process3"/>
    <dgm:cxn modelId="{C7B6122C-FF49-084C-A3C3-E6B69C297568}" type="presOf" srcId="{6795AACE-BBBA-124F-80A8-F9098FFCF3B6}" destId="{BCBB4FEB-18D5-6C4E-B23D-D9166FE176C5}" srcOrd="0" destOrd="0" presId="urn:microsoft.com/office/officeart/2005/8/layout/process3"/>
    <dgm:cxn modelId="{7E293948-F6D8-434A-9025-AFAFC333FE80}" srcId="{3BAEC650-6B47-CE4E-A1D4-F07389F7AC9F}" destId="{43FBB833-FB5F-5649-B610-35820E5E7767}" srcOrd="2" destOrd="0" parTransId="{A591329D-C3C4-2A4A-A8FB-4BA305287A7D}" sibTransId="{40040595-98FA-CA4B-8722-B0DB563A6690}"/>
    <dgm:cxn modelId="{8FF4D701-BF8A-A949-8689-C252BB2D7343}" type="presOf" srcId="{2D4421DB-0DB2-E44A-9695-2A591A77B9B0}" destId="{165D7D5A-113E-6249-AA8B-D7B3394C5D56}" srcOrd="1" destOrd="0" presId="urn:microsoft.com/office/officeart/2005/8/layout/process3"/>
    <dgm:cxn modelId="{EF364801-7CE9-DA44-A28C-E8D16C5CA359}" type="presOf" srcId="{2D4421DB-0DB2-E44A-9695-2A591A77B9B0}" destId="{CFBB4CDB-430A-D344-A058-E41BCD08A183}" srcOrd="0" destOrd="0" presId="urn:microsoft.com/office/officeart/2005/8/layout/process3"/>
    <dgm:cxn modelId="{90174A92-1DED-4940-B4C3-E99FD602BC3F}" type="presOf" srcId="{46FE48E6-823B-6B49-ACE4-6EF8DCC725DC}" destId="{A4AB9C76-2BF4-504E-B846-163524AB0649}" srcOrd="0" destOrd="0" presId="urn:microsoft.com/office/officeart/2005/8/layout/process3"/>
    <dgm:cxn modelId="{25D0D34A-182E-F543-8C4F-8A41423544A2}" srcId="{E4C7BAA0-EB7F-5E46-BF2F-59E593297F2D}" destId="{2D4421DB-0DB2-E44A-9695-2A591A77B9B0}" srcOrd="0" destOrd="0" parTransId="{4E11347C-1B72-AA42-911B-2BA14FC39947}" sibTransId="{2BF0C940-644A-5747-9A73-182C19975990}"/>
    <dgm:cxn modelId="{3B121D31-82CB-164C-ABE3-3E1C8AB646FC}" type="presOf" srcId="{E4C7BAA0-EB7F-5E46-BF2F-59E593297F2D}" destId="{D5612E12-0FD2-3A45-8617-9171454A15DA}" srcOrd="0" destOrd="0" presId="urn:microsoft.com/office/officeart/2005/8/layout/process3"/>
    <dgm:cxn modelId="{870AD132-B129-604C-B6BE-A743E408CF1F}" type="presOf" srcId="{9A9F795A-2600-1441-9227-3CB8ABE0348A}" destId="{35F5B83B-0C17-5F43-A22C-64516EE7CEC9}" srcOrd="1" destOrd="0" presId="urn:microsoft.com/office/officeart/2005/8/layout/process3"/>
    <dgm:cxn modelId="{AAD0763E-F540-634A-94D5-A421B7509091}" srcId="{E4C7BAA0-EB7F-5E46-BF2F-59E593297F2D}" destId="{3BAEC650-6B47-CE4E-A1D4-F07389F7AC9F}" srcOrd="5" destOrd="0" parTransId="{ABCD1947-E0F4-4C4C-8A9B-B09B58412660}" sibTransId="{D42FDB5E-F3CC-514F-9443-3A974F1A8EA5}"/>
    <dgm:cxn modelId="{C761F0B7-242C-DF43-AEFA-3C0830D5AE1B}" type="presOf" srcId="{3BAEC650-6B47-CE4E-A1D4-F07389F7AC9F}" destId="{802B1F88-7055-8147-9C6D-51D16A894E86}" srcOrd="0" destOrd="0" presId="urn:microsoft.com/office/officeart/2005/8/layout/process3"/>
    <dgm:cxn modelId="{BF1D555F-F99C-A143-A1F6-331E3EB76ED0}" type="presOf" srcId="{F7DC9F71-5269-3D4B-BBF3-97EFCEE40452}" destId="{0938EE19-09E4-F643-ADD0-FC70552F707A}" srcOrd="0" destOrd="1" presId="urn:microsoft.com/office/officeart/2005/8/layout/process3"/>
    <dgm:cxn modelId="{8957EA30-8133-0940-A255-72CDB33BEC62}" type="presOf" srcId="{44817909-A2D7-D74A-B726-7E9AA5767DC4}" destId="{0938EE19-09E4-F643-ADD0-FC70552F707A}" srcOrd="0" destOrd="0" presId="urn:microsoft.com/office/officeart/2005/8/layout/process3"/>
    <dgm:cxn modelId="{775F6A18-6A05-0A44-93A9-85D8FA6C081B}" type="presOf" srcId="{46FE48E6-823B-6B49-ACE4-6EF8DCC725DC}" destId="{DA158928-D2F5-454F-8182-B4C1191D7C09}" srcOrd="1" destOrd="0" presId="urn:microsoft.com/office/officeart/2005/8/layout/process3"/>
    <dgm:cxn modelId="{8E64596D-328A-0D4E-9F6C-70CC3086558A}" srcId="{541D7744-165E-1D41-B5E3-DE1E84D7E172}" destId="{CD9D7FB4-5A2F-4648-979C-68CFF587DF1B}" srcOrd="1" destOrd="0" parTransId="{6A4C7803-AB9C-4F48-BC1D-AC670EADA3F5}" sibTransId="{65F44901-2971-564B-865C-603C864DB96C}"/>
    <dgm:cxn modelId="{F466FBA4-A9AC-D340-AAE6-A8534C78F2B9}" srcId="{2D4421DB-0DB2-E44A-9695-2A591A77B9B0}" destId="{ABC28C82-25ED-7D41-A488-AACA856B19B3}" srcOrd="0" destOrd="0" parTransId="{2B4B0B0E-7161-454B-80BA-8494F8F37F2C}" sibTransId="{D4ADABE4-A9E6-D94A-8614-D6D0C79935D1}"/>
    <dgm:cxn modelId="{B8484F20-BBAF-5F45-9DCC-725F42451408}" srcId="{E4C7BAA0-EB7F-5E46-BF2F-59E593297F2D}" destId="{541D7744-165E-1D41-B5E3-DE1E84D7E172}" srcOrd="3" destOrd="0" parTransId="{F56B0A83-6A47-3941-9EAB-7A2E474E341A}" sibTransId="{9A7C7188-26BA-4E4C-A14E-9875345F212E}"/>
    <dgm:cxn modelId="{63D79D10-4BA0-C245-9B6E-335DCE888301}" type="presOf" srcId="{9A9F795A-2600-1441-9227-3CB8ABE0348A}" destId="{F87AA0E8-3680-D742-9CFC-C8C003A27ECF}" srcOrd="0" destOrd="0" presId="urn:microsoft.com/office/officeart/2005/8/layout/process3"/>
    <dgm:cxn modelId="{EB560251-7BF7-AB4F-802F-D034EF7359EB}" type="presOf" srcId="{7F999D65-F2D4-6946-88DD-5C9135481364}" destId="{2874B571-E826-C541-BC80-74D59101CA97}" srcOrd="0" destOrd="4" presId="urn:microsoft.com/office/officeart/2005/8/layout/process3"/>
    <dgm:cxn modelId="{60BF312F-BCAE-2B4F-BD81-B3DCE1354DA1}" srcId="{9A9F795A-2600-1441-9227-3CB8ABE0348A}" destId="{B7FCE63A-ED14-9D44-B4C7-FC9242C47FD2}" srcOrd="0" destOrd="0" parTransId="{D1E50576-B835-E744-86DF-7DBA95FB4B54}" sibTransId="{E2C71620-D00A-324C-ABB0-07873498F557}"/>
    <dgm:cxn modelId="{1E45D5A0-6BE4-3A4A-8122-EE16087DE683}" type="presOf" srcId="{67E7D2A4-4A26-1548-A5B1-442FAF2D2B0D}" destId="{DAC1B2F6-2D3C-9245-AD3F-5BCDE4A6A483}" srcOrd="0" destOrd="0" presId="urn:microsoft.com/office/officeart/2005/8/layout/process3"/>
    <dgm:cxn modelId="{639A389B-EC25-C64B-8365-3ACF6BB785E3}" type="presOf" srcId="{ABC28C82-25ED-7D41-A488-AACA856B19B3}" destId="{0C7D6DEB-DE49-BE43-8E61-CDFF20321D1B}" srcOrd="0" destOrd="0" presId="urn:microsoft.com/office/officeart/2005/8/layout/process3"/>
    <dgm:cxn modelId="{1B53584E-901A-3A44-8418-0FBF569B8FF6}" type="presParOf" srcId="{D5612E12-0FD2-3A45-8617-9171454A15DA}" destId="{FE0F33B1-3563-4042-8D4C-B7DE04D30636}" srcOrd="0" destOrd="0" presId="urn:microsoft.com/office/officeart/2005/8/layout/process3"/>
    <dgm:cxn modelId="{EE6F3245-BBE3-F14B-AF48-1932184DD2B8}" type="presParOf" srcId="{FE0F33B1-3563-4042-8D4C-B7DE04D30636}" destId="{CFBB4CDB-430A-D344-A058-E41BCD08A183}" srcOrd="0" destOrd="0" presId="urn:microsoft.com/office/officeart/2005/8/layout/process3"/>
    <dgm:cxn modelId="{15018B8E-A0C3-6347-8127-F8C0B6911BDB}" type="presParOf" srcId="{FE0F33B1-3563-4042-8D4C-B7DE04D30636}" destId="{165D7D5A-113E-6249-AA8B-D7B3394C5D56}" srcOrd="1" destOrd="0" presId="urn:microsoft.com/office/officeart/2005/8/layout/process3"/>
    <dgm:cxn modelId="{8F8DDED5-28FC-DA45-A411-6C33AA0F8A76}" type="presParOf" srcId="{FE0F33B1-3563-4042-8D4C-B7DE04D30636}" destId="{0C7D6DEB-DE49-BE43-8E61-CDFF20321D1B}" srcOrd="2" destOrd="0" presId="urn:microsoft.com/office/officeart/2005/8/layout/process3"/>
    <dgm:cxn modelId="{F7F705C6-8580-704E-8B78-4EA861F38FB1}" type="presParOf" srcId="{D5612E12-0FD2-3A45-8617-9171454A15DA}" destId="{1E5FDF49-2336-684E-87E2-8F69D563BDBC}" srcOrd="1" destOrd="0" presId="urn:microsoft.com/office/officeart/2005/8/layout/process3"/>
    <dgm:cxn modelId="{E8E8A5A7-9F63-E846-9EE7-3136CD6E5C14}" type="presParOf" srcId="{1E5FDF49-2336-684E-87E2-8F69D563BDBC}" destId="{A5BF58E2-450E-B74E-B646-1C8E7835DFEE}" srcOrd="0" destOrd="0" presId="urn:microsoft.com/office/officeart/2005/8/layout/process3"/>
    <dgm:cxn modelId="{312E6EF3-922C-274A-A25D-007DAD3BCFC6}" type="presParOf" srcId="{D5612E12-0FD2-3A45-8617-9171454A15DA}" destId="{BF857E6D-7872-1847-8FBD-9A4468916F6B}" srcOrd="2" destOrd="0" presId="urn:microsoft.com/office/officeart/2005/8/layout/process3"/>
    <dgm:cxn modelId="{FCC86E51-5C09-184D-9285-0B4A6CFDACA4}" type="presParOf" srcId="{BF857E6D-7872-1847-8FBD-9A4468916F6B}" destId="{F367FBA4-D57A-F04E-A1F7-09E1BF21226C}" srcOrd="0" destOrd="0" presId="urn:microsoft.com/office/officeart/2005/8/layout/process3"/>
    <dgm:cxn modelId="{D433AC38-4210-0346-A8A2-5E97D50FFC81}" type="presParOf" srcId="{BF857E6D-7872-1847-8FBD-9A4468916F6B}" destId="{0F592E9F-34C8-9747-A75A-00431A9A8527}" srcOrd="1" destOrd="0" presId="urn:microsoft.com/office/officeart/2005/8/layout/process3"/>
    <dgm:cxn modelId="{2D0A5E1B-01E5-3E43-A11F-AF6F3669502A}" type="presParOf" srcId="{BF857E6D-7872-1847-8FBD-9A4468916F6B}" destId="{0938EE19-09E4-F643-ADD0-FC70552F707A}" srcOrd="2" destOrd="0" presId="urn:microsoft.com/office/officeart/2005/8/layout/process3"/>
    <dgm:cxn modelId="{CD708B88-442A-5443-BDF6-5697D2C61083}" type="presParOf" srcId="{D5612E12-0FD2-3A45-8617-9171454A15DA}" destId="{DAC1B2F6-2D3C-9245-AD3F-5BCDE4A6A483}" srcOrd="3" destOrd="0" presId="urn:microsoft.com/office/officeart/2005/8/layout/process3"/>
    <dgm:cxn modelId="{C688A1C7-7992-654E-A847-E0F192178E59}" type="presParOf" srcId="{DAC1B2F6-2D3C-9245-AD3F-5BCDE4A6A483}" destId="{595E1862-FC23-634F-B8D3-A3AA22091424}" srcOrd="0" destOrd="0" presId="urn:microsoft.com/office/officeart/2005/8/layout/process3"/>
    <dgm:cxn modelId="{B90FC15C-F381-B144-BBB5-9A5DC621F0D0}" type="presParOf" srcId="{D5612E12-0FD2-3A45-8617-9171454A15DA}" destId="{A0B48DB2-3864-E34A-A11E-5DD00A79EF0A}" srcOrd="4" destOrd="0" presId="urn:microsoft.com/office/officeart/2005/8/layout/process3"/>
    <dgm:cxn modelId="{56278F52-F7A7-EA46-97C2-7DA6DD3DF7A4}" type="presParOf" srcId="{A0B48DB2-3864-E34A-A11E-5DD00A79EF0A}" destId="{183165A0-BC42-C043-A8E1-5BAA00291921}" srcOrd="0" destOrd="0" presId="urn:microsoft.com/office/officeart/2005/8/layout/process3"/>
    <dgm:cxn modelId="{4990A718-0674-734A-B8F2-BB093DA9BB69}" type="presParOf" srcId="{A0B48DB2-3864-E34A-A11E-5DD00A79EF0A}" destId="{79348AC1-6892-4E4B-8CBD-A4EC41BCD68D}" srcOrd="1" destOrd="0" presId="urn:microsoft.com/office/officeart/2005/8/layout/process3"/>
    <dgm:cxn modelId="{4768F06D-4FF6-BC4A-88EB-6A0A0B32C67B}" type="presParOf" srcId="{A0B48DB2-3864-E34A-A11E-5DD00A79EF0A}" destId="{2874B571-E826-C541-BC80-74D59101CA97}" srcOrd="2" destOrd="0" presId="urn:microsoft.com/office/officeart/2005/8/layout/process3"/>
    <dgm:cxn modelId="{A8772EDC-595D-4045-A564-079DCBB96485}" type="presParOf" srcId="{D5612E12-0FD2-3A45-8617-9171454A15DA}" destId="{BCBB4FEB-18D5-6C4E-B23D-D9166FE176C5}" srcOrd="5" destOrd="0" presId="urn:microsoft.com/office/officeart/2005/8/layout/process3"/>
    <dgm:cxn modelId="{089E73E6-2AD2-3147-8F0A-2B90D3C04D25}" type="presParOf" srcId="{BCBB4FEB-18D5-6C4E-B23D-D9166FE176C5}" destId="{20368595-CC96-794F-A66C-8D8A4EF4FEDE}" srcOrd="0" destOrd="0" presId="urn:microsoft.com/office/officeart/2005/8/layout/process3"/>
    <dgm:cxn modelId="{FEA5E54A-9D6C-BB44-A8B7-F8642292903B}" type="presParOf" srcId="{D5612E12-0FD2-3A45-8617-9171454A15DA}" destId="{BE373EFA-01C1-514F-9E1E-AC94411841E9}" srcOrd="6" destOrd="0" presId="urn:microsoft.com/office/officeart/2005/8/layout/process3"/>
    <dgm:cxn modelId="{1D9CC6E7-F720-4142-A01B-9B3343F06AC5}" type="presParOf" srcId="{BE373EFA-01C1-514F-9E1E-AC94411841E9}" destId="{1E0D3ABE-C8E0-4B4D-B7D0-BA6B54D711F9}" srcOrd="0" destOrd="0" presId="urn:microsoft.com/office/officeart/2005/8/layout/process3"/>
    <dgm:cxn modelId="{071D9795-BD1A-F840-B843-24D1009D2322}" type="presParOf" srcId="{BE373EFA-01C1-514F-9E1E-AC94411841E9}" destId="{3E885B4F-9E8A-1648-B353-9BC1076873A7}" srcOrd="1" destOrd="0" presId="urn:microsoft.com/office/officeart/2005/8/layout/process3"/>
    <dgm:cxn modelId="{B8920D0F-6304-7E47-9BFE-2C59FB3ACF12}" type="presParOf" srcId="{BE373EFA-01C1-514F-9E1E-AC94411841E9}" destId="{9F14B316-707A-654C-9BA5-0AD01B5CED01}" srcOrd="2" destOrd="0" presId="urn:microsoft.com/office/officeart/2005/8/layout/process3"/>
    <dgm:cxn modelId="{822866D8-2DDB-3843-BB09-2F5C80A4795D}" type="presParOf" srcId="{D5612E12-0FD2-3A45-8617-9171454A15DA}" destId="{A57663AA-AA7F-3245-AFF6-0BDB5D407787}" srcOrd="7" destOrd="0" presId="urn:microsoft.com/office/officeart/2005/8/layout/process3"/>
    <dgm:cxn modelId="{C5771371-15D2-724D-952F-6BE843333171}" type="presParOf" srcId="{A57663AA-AA7F-3245-AFF6-0BDB5D407787}" destId="{9E884EA9-1D69-0847-8D52-A32F4F4E15CA}" srcOrd="0" destOrd="0" presId="urn:microsoft.com/office/officeart/2005/8/layout/process3"/>
    <dgm:cxn modelId="{7A13FEE8-AC16-A44B-810D-E59A3412BB6A}" type="presParOf" srcId="{D5612E12-0FD2-3A45-8617-9171454A15DA}" destId="{01D85C02-B573-FF48-8A14-A78DD377F45E}" srcOrd="8" destOrd="0" presId="urn:microsoft.com/office/officeart/2005/8/layout/process3"/>
    <dgm:cxn modelId="{C102BEAC-484E-2844-977E-DEB976A8141D}" type="presParOf" srcId="{01D85C02-B573-FF48-8A14-A78DD377F45E}" destId="{F87AA0E8-3680-D742-9CFC-C8C003A27ECF}" srcOrd="0" destOrd="0" presId="urn:microsoft.com/office/officeart/2005/8/layout/process3"/>
    <dgm:cxn modelId="{5A5E5001-2D9E-5B47-8753-B8CC2E9DF8F3}" type="presParOf" srcId="{01D85C02-B573-FF48-8A14-A78DD377F45E}" destId="{35F5B83B-0C17-5F43-A22C-64516EE7CEC9}" srcOrd="1" destOrd="0" presId="urn:microsoft.com/office/officeart/2005/8/layout/process3"/>
    <dgm:cxn modelId="{6B951DDC-0A45-FF4B-B5E2-5A03B8EFA11D}" type="presParOf" srcId="{01D85C02-B573-FF48-8A14-A78DD377F45E}" destId="{8AEACF5B-B5C2-524C-947C-FDA6F812F675}" srcOrd="2" destOrd="0" presId="urn:microsoft.com/office/officeart/2005/8/layout/process3"/>
    <dgm:cxn modelId="{54A8C63A-2111-E346-9BA3-53B30118DA30}" type="presParOf" srcId="{D5612E12-0FD2-3A45-8617-9171454A15DA}" destId="{A4AB9C76-2BF4-504E-B846-163524AB0649}" srcOrd="9" destOrd="0" presId="urn:microsoft.com/office/officeart/2005/8/layout/process3"/>
    <dgm:cxn modelId="{9A588306-C327-544B-A05E-8162E40ACE6F}" type="presParOf" srcId="{A4AB9C76-2BF4-504E-B846-163524AB0649}" destId="{DA158928-D2F5-454F-8182-B4C1191D7C09}" srcOrd="0" destOrd="0" presId="urn:microsoft.com/office/officeart/2005/8/layout/process3"/>
    <dgm:cxn modelId="{ECD84FED-93BD-0343-A0DA-617CDCD48B7C}" type="presParOf" srcId="{D5612E12-0FD2-3A45-8617-9171454A15DA}" destId="{733F27E4-047A-2647-A811-848020CA75E1}" srcOrd="10" destOrd="0" presId="urn:microsoft.com/office/officeart/2005/8/layout/process3"/>
    <dgm:cxn modelId="{D8BA3CD5-51B7-2548-9D36-C1E8BCE449C0}" type="presParOf" srcId="{733F27E4-047A-2647-A811-848020CA75E1}" destId="{802B1F88-7055-8147-9C6D-51D16A894E86}" srcOrd="0" destOrd="0" presId="urn:microsoft.com/office/officeart/2005/8/layout/process3"/>
    <dgm:cxn modelId="{9D54C23C-6B35-974F-A3BC-0EA76AAC561B}" type="presParOf" srcId="{733F27E4-047A-2647-A811-848020CA75E1}" destId="{D1AFA1BB-C068-8D4C-B16A-99268C93EDD8}" srcOrd="1" destOrd="0" presId="urn:microsoft.com/office/officeart/2005/8/layout/process3"/>
    <dgm:cxn modelId="{A8A87119-4B15-E74A-8A72-1F7B48458C35}" type="presParOf" srcId="{733F27E4-047A-2647-A811-848020CA75E1}" destId="{3561509C-B4AA-5C49-B743-77ECF2685385}"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C7BAA0-EB7F-5E46-BF2F-59E593297F2D}" type="doc">
      <dgm:prSet loTypeId="urn:microsoft.com/office/officeart/2005/8/layout/process3" loCatId="process" qsTypeId="urn:microsoft.com/office/officeart/2005/8/quickstyle/simple4" qsCatId="simple" csTypeId="urn:microsoft.com/office/officeart/2005/8/colors/accent1_2" csCatId="accent1" phldr="1"/>
      <dgm:spPr/>
      <dgm:t>
        <a:bodyPr/>
        <a:lstStyle/>
        <a:p>
          <a:endParaRPr lang="en-US"/>
        </a:p>
      </dgm:t>
    </dgm:pt>
    <dgm:pt modelId="{2D4421DB-0DB2-E44A-9695-2A591A77B9B0}">
      <dgm:prSet phldrT="[Text]" custT="1"/>
      <dgm:spPr/>
      <dgm:t>
        <a:bodyPr/>
        <a:lstStyle/>
        <a:p>
          <a:r>
            <a:rPr lang="en-US" sz="1000" dirty="0" smtClean="0"/>
            <a:t>Requirements Gathering</a:t>
          </a:r>
          <a:endParaRPr lang="en-US" sz="1000" dirty="0"/>
        </a:p>
      </dgm:t>
    </dgm:pt>
    <dgm:pt modelId="{4E11347C-1B72-AA42-911B-2BA14FC39947}" type="parTrans" cxnId="{25D0D34A-182E-F543-8C4F-8A41423544A2}">
      <dgm:prSet/>
      <dgm:spPr/>
      <dgm:t>
        <a:bodyPr/>
        <a:lstStyle/>
        <a:p>
          <a:endParaRPr lang="en-US"/>
        </a:p>
      </dgm:t>
    </dgm:pt>
    <dgm:pt modelId="{2BF0C940-644A-5747-9A73-182C19975990}" type="sibTrans" cxnId="{25D0D34A-182E-F543-8C4F-8A41423544A2}">
      <dgm:prSet/>
      <dgm:spPr/>
      <dgm:t>
        <a:bodyPr/>
        <a:lstStyle/>
        <a:p>
          <a:endParaRPr lang="en-US"/>
        </a:p>
      </dgm:t>
    </dgm:pt>
    <dgm:pt modelId="{ABC28C82-25ED-7D41-A488-AACA856B19B3}">
      <dgm:prSet phldrT="[Text]" custT="1"/>
      <dgm:spPr/>
      <dgm:t>
        <a:bodyPr/>
        <a:lstStyle/>
        <a:p>
          <a:r>
            <a:rPr lang="en-US" sz="1000" dirty="0" smtClean="0"/>
            <a:t>Surveys</a:t>
          </a:r>
          <a:endParaRPr lang="en-US" sz="1000" dirty="0"/>
        </a:p>
      </dgm:t>
    </dgm:pt>
    <dgm:pt modelId="{2B4B0B0E-7161-454B-80BA-8494F8F37F2C}" type="parTrans" cxnId="{F466FBA4-A9AC-D340-AAE6-A8534C78F2B9}">
      <dgm:prSet/>
      <dgm:spPr/>
      <dgm:t>
        <a:bodyPr/>
        <a:lstStyle/>
        <a:p>
          <a:endParaRPr lang="en-US"/>
        </a:p>
      </dgm:t>
    </dgm:pt>
    <dgm:pt modelId="{D4ADABE4-A9E6-D94A-8614-D6D0C79935D1}" type="sibTrans" cxnId="{F466FBA4-A9AC-D340-AAE6-A8534C78F2B9}">
      <dgm:prSet/>
      <dgm:spPr/>
      <dgm:t>
        <a:bodyPr/>
        <a:lstStyle/>
        <a:p>
          <a:endParaRPr lang="en-US"/>
        </a:p>
      </dgm:t>
    </dgm:pt>
    <dgm:pt modelId="{4CC99247-6F06-0045-8B62-0016FE8BC071}">
      <dgm:prSet phldrT="[Text]" custT="1"/>
      <dgm:spPr/>
      <dgm:t>
        <a:bodyPr/>
        <a:lstStyle/>
        <a:p>
          <a:r>
            <a:rPr lang="en-US" sz="1000" dirty="0" smtClean="0"/>
            <a:t>Specification</a:t>
          </a:r>
          <a:endParaRPr lang="en-US" sz="1000" dirty="0"/>
        </a:p>
      </dgm:t>
    </dgm:pt>
    <dgm:pt modelId="{130418C5-15E5-AD48-96A9-BE6C94EEB0BD}" type="parTrans" cxnId="{761608D0-5688-FA45-B371-E8900C15F636}">
      <dgm:prSet/>
      <dgm:spPr/>
      <dgm:t>
        <a:bodyPr/>
        <a:lstStyle/>
        <a:p>
          <a:endParaRPr lang="en-US"/>
        </a:p>
      </dgm:t>
    </dgm:pt>
    <dgm:pt modelId="{67E7D2A4-4A26-1548-A5B1-442FAF2D2B0D}" type="sibTrans" cxnId="{761608D0-5688-FA45-B371-E8900C15F636}">
      <dgm:prSet/>
      <dgm:spPr/>
      <dgm:t>
        <a:bodyPr/>
        <a:lstStyle/>
        <a:p>
          <a:endParaRPr lang="en-US"/>
        </a:p>
      </dgm:t>
    </dgm:pt>
    <dgm:pt modelId="{44817909-A2D7-D74A-B726-7E9AA5767DC4}">
      <dgm:prSet phldrT="[Text]" custT="1"/>
      <dgm:spPr/>
      <dgm:t>
        <a:bodyPr/>
        <a:lstStyle/>
        <a:p>
          <a:r>
            <a:rPr lang="en-US" sz="1000" dirty="0" smtClean="0"/>
            <a:t>UML</a:t>
          </a:r>
          <a:endParaRPr lang="en-US" sz="1000" dirty="0"/>
        </a:p>
      </dgm:t>
    </dgm:pt>
    <dgm:pt modelId="{5ACF6AEC-AD27-C74C-834D-18169838BD84}" type="parTrans" cxnId="{451C3E5D-3695-3341-8385-4E695ED3617E}">
      <dgm:prSet/>
      <dgm:spPr/>
      <dgm:t>
        <a:bodyPr/>
        <a:lstStyle/>
        <a:p>
          <a:endParaRPr lang="en-US"/>
        </a:p>
      </dgm:t>
    </dgm:pt>
    <dgm:pt modelId="{716C2B3F-3F86-3345-88AE-F63A14725519}" type="sibTrans" cxnId="{451C3E5D-3695-3341-8385-4E695ED3617E}">
      <dgm:prSet/>
      <dgm:spPr/>
      <dgm:t>
        <a:bodyPr/>
        <a:lstStyle/>
        <a:p>
          <a:endParaRPr lang="en-US"/>
        </a:p>
      </dgm:t>
    </dgm:pt>
    <dgm:pt modelId="{541D7744-165E-1D41-B5E3-DE1E84D7E172}">
      <dgm:prSet phldrT="[Text]" custT="1"/>
      <dgm:spPr/>
      <dgm:t>
        <a:bodyPr/>
        <a:lstStyle/>
        <a:p>
          <a:r>
            <a:rPr lang="en-US" sz="1000" dirty="0" smtClean="0"/>
            <a:t>Implementation</a:t>
          </a:r>
          <a:endParaRPr lang="en-US" sz="1000" dirty="0"/>
        </a:p>
      </dgm:t>
    </dgm:pt>
    <dgm:pt modelId="{F56B0A83-6A47-3941-9EAB-7A2E474E341A}" type="parTrans" cxnId="{B8484F20-BBAF-5F45-9DCC-725F42451408}">
      <dgm:prSet/>
      <dgm:spPr/>
      <dgm:t>
        <a:bodyPr/>
        <a:lstStyle/>
        <a:p>
          <a:endParaRPr lang="en-US"/>
        </a:p>
      </dgm:t>
    </dgm:pt>
    <dgm:pt modelId="{9A7C7188-26BA-4E4C-A14E-9875345F212E}" type="sibTrans" cxnId="{B8484F20-BBAF-5F45-9DCC-725F42451408}">
      <dgm:prSet/>
      <dgm:spPr/>
      <dgm:t>
        <a:bodyPr/>
        <a:lstStyle/>
        <a:p>
          <a:endParaRPr lang="en-US"/>
        </a:p>
      </dgm:t>
    </dgm:pt>
    <dgm:pt modelId="{9E31AA6C-0541-9F4B-A907-C88B3061641F}">
      <dgm:prSet phldrT="[Text]" custT="1"/>
      <dgm:spPr/>
      <dgm:t>
        <a:bodyPr/>
        <a:lstStyle/>
        <a:p>
          <a:r>
            <a:rPr lang="en-US" sz="1000" dirty="0" smtClean="0"/>
            <a:t>Software code</a:t>
          </a:r>
          <a:endParaRPr lang="en-US" sz="1000" dirty="0"/>
        </a:p>
      </dgm:t>
    </dgm:pt>
    <dgm:pt modelId="{8991635B-9BFA-2E43-AC9F-733A0DC5BFAD}" type="parTrans" cxnId="{9A275BAB-EACC-E148-837A-AA4B5CD714F6}">
      <dgm:prSet/>
      <dgm:spPr/>
      <dgm:t>
        <a:bodyPr/>
        <a:lstStyle/>
        <a:p>
          <a:endParaRPr lang="en-US"/>
        </a:p>
      </dgm:t>
    </dgm:pt>
    <dgm:pt modelId="{3AB5602D-B5EE-CA41-832B-81D2342E609F}" type="sibTrans" cxnId="{9A275BAB-EACC-E148-837A-AA4B5CD714F6}">
      <dgm:prSet/>
      <dgm:spPr/>
      <dgm:t>
        <a:bodyPr/>
        <a:lstStyle/>
        <a:p>
          <a:endParaRPr lang="en-US"/>
        </a:p>
      </dgm:t>
    </dgm:pt>
    <dgm:pt modelId="{0A18F922-463B-DE4F-B7F1-307ED212215A}">
      <dgm:prSet phldrT="[Text]" custT="1"/>
      <dgm:spPr/>
      <dgm:t>
        <a:bodyPr/>
        <a:lstStyle/>
        <a:p>
          <a:r>
            <a:rPr lang="en-US" sz="1000" dirty="0" smtClean="0"/>
            <a:t>User studies</a:t>
          </a:r>
          <a:endParaRPr lang="en-US" sz="1000" dirty="0"/>
        </a:p>
      </dgm:t>
    </dgm:pt>
    <dgm:pt modelId="{9165C6B1-2B8D-D540-947A-078647A712E3}" type="parTrans" cxnId="{43F0B797-4E03-AE46-89B3-02CDC8A2B6B9}">
      <dgm:prSet/>
      <dgm:spPr/>
      <dgm:t>
        <a:bodyPr/>
        <a:lstStyle/>
        <a:p>
          <a:endParaRPr lang="en-US"/>
        </a:p>
      </dgm:t>
    </dgm:pt>
    <dgm:pt modelId="{C661D3DD-CC30-3944-A34A-B6D33FD19AAB}" type="sibTrans" cxnId="{43F0B797-4E03-AE46-89B3-02CDC8A2B6B9}">
      <dgm:prSet/>
      <dgm:spPr/>
      <dgm:t>
        <a:bodyPr/>
        <a:lstStyle/>
        <a:p>
          <a:endParaRPr lang="en-US"/>
        </a:p>
      </dgm:t>
    </dgm:pt>
    <dgm:pt modelId="{46B030A3-F9B2-A840-83B2-DBDA963E0DCE}">
      <dgm:prSet phldrT="[Text]" custT="1"/>
      <dgm:spPr/>
      <dgm:t>
        <a:bodyPr/>
        <a:lstStyle/>
        <a:p>
          <a:r>
            <a:rPr lang="en-US" sz="1000" dirty="0" smtClean="0"/>
            <a:t>Focus groups</a:t>
          </a:r>
          <a:endParaRPr lang="en-US" sz="1000" dirty="0"/>
        </a:p>
      </dgm:t>
    </dgm:pt>
    <dgm:pt modelId="{ABB60F22-9848-AB42-ABFF-06EC260D1CB3}" type="parTrans" cxnId="{C242A345-1739-CD41-B46A-87904AB132C3}">
      <dgm:prSet/>
      <dgm:spPr/>
      <dgm:t>
        <a:bodyPr/>
        <a:lstStyle/>
        <a:p>
          <a:endParaRPr lang="en-US"/>
        </a:p>
      </dgm:t>
    </dgm:pt>
    <dgm:pt modelId="{5F0AD634-32D0-704E-B408-91428C63172C}" type="sibTrans" cxnId="{C242A345-1739-CD41-B46A-87904AB132C3}">
      <dgm:prSet/>
      <dgm:spPr/>
      <dgm:t>
        <a:bodyPr/>
        <a:lstStyle/>
        <a:p>
          <a:endParaRPr lang="en-US"/>
        </a:p>
      </dgm:t>
    </dgm:pt>
    <dgm:pt modelId="{F7DC9F71-5269-3D4B-BBF3-97EFCEE40452}">
      <dgm:prSet phldrT="[Text]" custT="1"/>
      <dgm:spPr/>
      <dgm:t>
        <a:bodyPr/>
        <a:lstStyle/>
        <a:p>
          <a:r>
            <a:rPr lang="en-US" sz="1000" b="1" dirty="0" smtClean="0">
              <a:solidFill>
                <a:srgbClr val="FF0000"/>
              </a:solidFill>
            </a:rPr>
            <a:t>Use Cases</a:t>
          </a:r>
          <a:endParaRPr lang="en-US" sz="1000" b="1" dirty="0">
            <a:solidFill>
              <a:srgbClr val="FF0000"/>
            </a:solidFill>
          </a:endParaRPr>
        </a:p>
      </dgm:t>
    </dgm:pt>
    <dgm:pt modelId="{7C22D4CE-BE44-D742-B240-496271BBE29D}" type="parTrans" cxnId="{CC79F0A1-3241-E746-B5FC-5ECDE4D4F396}">
      <dgm:prSet/>
      <dgm:spPr/>
      <dgm:t>
        <a:bodyPr/>
        <a:lstStyle/>
        <a:p>
          <a:endParaRPr lang="en-US"/>
        </a:p>
      </dgm:t>
    </dgm:pt>
    <dgm:pt modelId="{EC2C2404-679F-D94B-A3A8-1B0D9820CB85}" type="sibTrans" cxnId="{CC79F0A1-3241-E746-B5FC-5ECDE4D4F396}">
      <dgm:prSet/>
      <dgm:spPr/>
      <dgm:t>
        <a:bodyPr/>
        <a:lstStyle/>
        <a:p>
          <a:endParaRPr lang="en-US"/>
        </a:p>
      </dgm:t>
    </dgm:pt>
    <dgm:pt modelId="{AF680D41-7BE2-BF4B-923E-9302A5FA737D}">
      <dgm:prSet phldrT="[Text]" custT="1"/>
      <dgm:spPr/>
      <dgm:t>
        <a:bodyPr/>
        <a:lstStyle/>
        <a:p>
          <a:r>
            <a:rPr lang="en-US" sz="1000" dirty="0" smtClean="0"/>
            <a:t>Scenarios</a:t>
          </a:r>
          <a:endParaRPr lang="en-US" sz="1000" dirty="0"/>
        </a:p>
      </dgm:t>
    </dgm:pt>
    <dgm:pt modelId="{6174E751-4CAB-7848-86BD-8971C7E3D1CA}" type="parTrans" cxnId="{11C1814E-4C0F-1E46-9780-9840484EB9A7}">
      <dgm:prSet/>
      <dgm:spPr/>
      <dgm:t>
        <a:bodyPr/>
        <a:lstStyle/>
        <a:p>
          <a:endParaRPr lang="en-US"/>
        </a:p>
      </dgm:t>
    </dgm:pt>
    <dgm:pt modelId="{73BD43B9-3858-5246-AA84-11036679B8BB}" type="sibTrans" cxnId="{11C1814E-4C0F-1E46-9780-9840484EB9A7}">
      <dgm:prSet/>
      <dgm:spPr/>
      <dgm:t>
        <a:bodyPr/>
        <a:lstStyle/>
        <a:p>
          <a:endParaRPr lang="en-US"/>
        </a:p>
      </dgm:t>
    </dgm:pt>
    <dgm:pt modelId="{69E4254F-A862-A945-BA40-E3E61E87EB08}">
      <dgm:prSet phldrT="[Text]" custT="1"/>
      <dgm:spPr/>
      <dgm:t>
        <a:bodyPr/>
        <a:lstStyle/>
        <a:p>
          <a:r>
            <a:rPr lang="en-US" sz="1000" dirty="0" smtClean="0"/>
            <a:t>Storyboards</a:t>
          </a:r>
          <a:endParaRPr lang="en-US" sz="1000" dirty="0"/>
        </a:p>
      </dgm:t>
    </dgm:pt>
    <dgm:pt modelId="{3A7CC3A6-AC8F-3344-AF85-1201D8742D08}" type="parTrans" cxnId="{CE191FA1-B7D4-8F4A-919B-57E4C3509BC3}">
      <dgm:prSet/>
      <dgm:spPr/>
      <dgm:t>
        <a:bodyPr/>
        <a:lstStyle/>
        <a:p>
          <a:endParaRPr lang="en-US"/>
        </a:p>
      </dgm:t>
    </dgm:pt>
    <dgm:pt modelId="{882B34A6-95F7-9246-8D58-EE190201A079}" type="sibTrans" cxnId="{CE191FA1-B7D4-8F4A-919B-57E4C3509BC3}">
      <dgm:prSet/>
      <dgm:spPr/>
      <dgm:t>
        <a:bodyPr/>
        <a:lstStyle/>
        <a:p>
          <a:endParaRPr lang="en-US"/>
        </a:p>
      </dgm:t>
    </dgm:pt>
    <dgm:pt modelId="{CD9D7FB4-5A2F-4648-979C-68CFF587DF1B}">
      <dgm:prSet phldrT="[Text]" custT="1"/>
      <dgm:spPr/>
      <dgm:t>
        <a:bodyPr/>
        <a:lstStyle/>
        <a:p>
          <a:r>
            <a:rPr lang="en-US" sz="1000" dirty="0" smtClean="0"/>
            <a:t>APIs</a:t>
          </a:r>
          <a:endParaRPr lang="en-US" sz="1000" dirty="0"/>
        </a:p>
      </dgm:t>
    </dgm:pt>
    <dgm:pt modelId="{6A4C7803-AB9C-4F48-BC1D-AC670EADA3F5}" type="parTrans" cxnId="{8E64596D-328A-0D4E-9F6C-70CC3086558A}">
      <dgm:prSet/>
      <dgm:spPr/>
      <dgm:t>
        <a:bodyPr/>
        <a:lstStyle/>
        <a:p>
          <a:endParaRPr lang="en-US"/>
        </a:p>
      </dgm:t>
    </dgm:pt>
    <dgm:pt modelId="{65F44901-2971-564B-865C-603C864DB96C}" type="sibTrans" cxnId="{8E64596D-328A-0D4E-9F6C-70CC3086558A}">
      <dgm:prSet/>
      <dgm:spPr/>
      <dgm:t>
        <a:bodyPr/>
        <a:lstStyle/>
        <a:p>
          <a:endParaRPr lang="en-US"/>
        </a:p>
      </dgm:t>
    </dgm:pt>
    <dgm:pt modelId="{A8BB1B89-FBC6-AA44-90ED-47278DEA42A9}">
      <dgm:prSet phldrT="[Text]" custT="1"/>
      <dgm:spPr/>
      <dgm:t>
        <a:bodyPr/>
        <a:lstStyle/>
        <a:p>
          <a:r>
            <a:rPr lang="en-US" sz="1000" dirty="0" smtClean="0"/>
            <a:t>Document formats</a:t>
          </a:r>
          <a:endParaRPr lang="en-US" sz="1000" dirty="0"/>
        </a:p>
      </dgm:t>
    </dgm:pt>
    <dgm:pt modelId="{401DE5E0-A6A2-8048-BCD8-CFA90674515C}" type="parTrans" cxnId="{19DD53F8-C881-8141-ABE2-FAC1AB3403E3}">
      <dgm:prSet/>
      <dgm:spPr/>
      <dgm:t>
        <a:bodyPr/>
        <a:lstStyle/>
        <a:p>
          <a:endParaRPr lang="en-US"/>
        </a:p>
      </dgm:t>
    </dgm:pt>
    <dgm:pt modelId="{B44F451E-912F-9D43-933E-8EB0E6C87737}" type="sibTrans" cxnId="{19DD53F8-C881-8141-ABE2-FAC1AB3403E3}">
      <dgm:prSet/>
      <dgm:spPr/>
      <dgm:t>
        <a:bodyPr/>
        <a:lstStyle/>
        <a:p>
          <a:endParaRPr lang="en-US"/>
        </a:p>
      </dgm:t>
    </dgm:pt>
    <dgm:pt modelId="{9A9F795A-2600-1441-9227-3CB8ABE0348A}">
      <dgm:prSet phldrT="[Text]" custT="1"/>
      <dgm:spPr/>
      <dgm:t>
        <a:bodyPr/>
        <a:lstStyle/>
        <a:p>
          <a:r>
            <a:rPr lang="en-US" sz="1000" dirty="0" smtClean="0"/>
            <a:t>Testing</a:t>
          </a:r>
          <a:endParaRPr lang="en-US" sz="1000" dirty="0"/>
        </a:p>
      </dgm:t>
    </dgm:pt>
    <dgm:pt modelId="{FC394745-8960-3C46-B0D6-1DBD2D21A360}" type="parTrans" cxnId="{BE218D14-83FE-0E4E-9AFF-2048A41E5A36}">
      <dgm:prSet/>
      <dgm:spPr/>
      <dgm:t>
        <a:bodyPr/>
        <a:lstStyle/>
        <a:p>
          <a:endParaRPr lang="en-US"/>
        </a:p>
      </dgm:t>
    </dgm:pt>
    <dgm:pt modelId="{46FE48E6-823B-6B49-ACE4-6EF8DCC725DC}" type="sibTrans" cxnId="{BE218D14-83FE-0E4E-9AFF-2048A41E5A36}">
      <dgm:prSet/>
      <dgm:spPr/>
      <dgm:t>
        <a:bodyPr/>
        <a:lstStyle/>
        <a:p>
          <a:endParaRPr lang="en-US"/>
        </a:p>
      </dgm:t>
    </dgm:pt>
    <dgm:pt modelId="{B7FCE63A-ED14-9D44-B4C7-FC9242C47FD2}">
      <dgm:prSet phldrT="[Text]" custT="1"/>
      <dgm:spPr/>
      <dgm:t>
        <a:bodyPr/>
        <a:lstStyle/>
        <a:p>
          <a:r>
            <a:rPr lang="en-US" sz="1000" dirty="0" smtClean="0"/>
            <a:t>Unit Tests</a:t>
          </a:r>
          <a:endParaRPr lang="en-US" sz="1000" dirty="0"/>
        </a:p>
      </dgm:t>
    </dgm:pt>
    <dgm:pt modelId="{D1E50576-B835-E744-86DF-7DBA95FB4B54}" type="parTrans" cxnId="{60BF312F-BCAE-2B4F-BD81-B3DCE1354DA1}">
      <dgm:prSet/>
      <dgm:spPr/>
      <dgm:t>
        <a:bodyPr/>
        <a:lstStyle/>
        <a:p>
          <a:endParaRPr lang="en-US"/>
        </a:p>
      </dgm:t>
    </dgm:pt>
    <dgm:pt modelId="{E2C71620-D00A-324C-ABB0-07873498F557}" type="sibTrans" cxnId="{60BF312F-BCAE-2B4F-BD81-B3DCE1354DA1}">
      <dgm:prSet/>
      <dgm:spPr/>
      <dgm:t>
        <a:bodyPr/>
        <a:lstStyle/>
        <a:p>
          <a:endParaRPr lang="en-US"/>
        </a:p>
      </dgm:t>
    </dgm:pt>
    <dgm:pt modelId="{47635119-C288-CE41-BEAC-7D0CEC2E09DF}">
      <dgm:prSet phldrT="[Text]" custT="1"/>
      <dgm:spPr/>
      <dgm:t>
        <a:bodyPr/>
        <a:lstStyle/>
        <a:p>
          <a:r>
            <a:rPr lang="en-US" sz="1000" dirty="0" smtClean="0"/>
            <a:t>Black Box Tests</a:t>
          </a:r>
          <a:endParaRPr lang="en-US" sz="1000" dirty="0"/>
        </a:p>
      </dgm:t>
    </dgm:pt>
    <dgm:pt modelId="{D5669935-9611-F044-9161-A4E736C0578A}" type="parTrans" cxnId="{5AAD77A7-120F-EA44-8926-A0FD5573BAFA}">
      <dgm:prSet/>
      <dgm:spPr/>
      <dgm:t>
        <a:bodyPr/>
        <a:lstStyle/>
        <a:p>
          <a:endParaRPr lang="en-US"/>
        </a:p>
      </dgm:t>
    </dgm:pt>
    <dgm:pt modelId="{4E7623AB-4FEF-ED4B-87D4-903CDBD9C44B}" type="sibTrans" cxnId="{5AAD77A7-120F-EA44-8926-A0FD5573BAFA}">
      <dgm:prSet/>
      <dgm:spPr/>
      <dgm:t>
        <a:bodyPr/>
        <a:lstStyle/>
        <a:p>
          <a:endParaRPr lang="en-US"/>
        </a:p>
      </dgm:t>
    </dgm:pt>
    <dgm:pt modelId="{B457AFF3-8E59-3C43-AC89-606B7394CB6B}">
      <dgm:prSet phldrT="[Text]" custT="1"/>
      <dgm:spPr/>
      <dgm:t>
        <a:bodyPr/>
        <a:lstStyle/>
        <a:p>
          <a:r>
            <a:rPr lang="en-US" sz="1000" dirty="0" smtClean="0"/>
            <a:t>Etc…</a:t>
          </a:r>
          <a:endParaRPr lang="en-US" sz="1000" dirty="0"/>
        </a:p>
      </dgm:t>
    </dgm:pt>
    <dgm:pt modelId="{4321F372-4266-6643-993F-2F857F1F312C}" type="parTrans" cxnId="{13E2F552-0E96-784E-977F-597BA2178906}">
      <dgm:prSet/>
      <dgm:spPr/>
      <dgm:t>
        <a:bodyPr/>
        <a:lstStyle/>
        <a:p>
          <a:endParaRPr lang="en-US"/>
        </a:p>
      </dgm:t>
    </dgm:pt>
    <dgm:pt modelId="{D1EC06E9-9891-7E46-94A0-E35280F8F7A0}" type="sibTrans" cxnId="{13E2F552-0E96-784E-977F-597BA2178906}">
      <dgm:prSet/>
      <dgm:spPr/>
      <dgm:t>
        <a:bodyPr/>
        <a:lstStyle/>
        <a:p>
          <a:endParaRPr lang="en-US"/>
        </a:p>
      </dgm:t>
    </dgm:pt>
    <dgm:pt modelId="{3BAEC650-6B47-CE4E-A1D4-F07389F7AC9F}">
      <dgm:prSet phldrT="[Text]" custT="1"/>
      <dgm:spPr/>
      <dgm:t>
        <a:bodyPr/>
        <a:lstStyle/>
        <a:p>
          <a:r>
            <a:rPr lang="en-US" sz="1000" dirty="0" smtClean="0"/>
            <a:t>Deployment</a:t>
          </a:r>
          <a:endParaRPr lang="en-US" sz="1000" dirty="0"/>
        </a:p>
      </dgm:t>
    </dgm:pt>
    <dgm:pt modelId="{ABCD1947-E0F4-4C4C-8A9B-B09B58412660}" type="parTrans" cxnId="{AAD0763E-F540-634A-94D5-A421B7509091}">
      <dgm:prSet/>
      <dgm:spPr/>
      <dgm:t>
        <a:bodyPr/>
        <a:lstStyle/>
        <a:p>
          <a:endParaRPr lang="en-US"/>
        </a:p>
      </dgm:t>
    </dgm:pt>
    <dgm:pt modelId="{D42FDB5E-F3CC-514F-9443-3A974F1A8EA5}" type="sibTrans" cxnId="{AAD0763E-F540-634A-94D5-A421B7509091}">
      <dgm:prSet/>
      <dgm:spPr/>
      <dgm:t>
        <a:bodyPr/>
        <a:lstStyle/>
        <a:p>
          <a:endParaRPr lang="en-US"/>
        </a:p>
      </dgm:t>
    </dgm:pt>
    <dgm:pt modelId="{CD26406B-80D9-E040-AFA1-C03AD3C615A3}">
      <dgm:prSet phldrT="[Text]" custT="1"/>
      <dgm:spPr/>
      <dgm:t>
        <a:bodyPr/>
        <a:lstStyle/>
        <a:p>
          <a:r>
            <a:rPr lang="en-US" sz="1000" dirty="0" smtClean="0"/>
            <a:t>Configuration</a:t>
          </a:r>
          <a:endParaRPr lang="en-US" sz="1000" dirty="0"/>
        </a:p>
      </dgm:t>
    </dgm:pt>
    <dgm:pt modelId="{DBC15738-3DF0-454C-B1C2-3CE02D51BB40}" type="parTrans" cxnId="{CBFF316C-71BD-0745-A543-6D20F4893A99}">
      <dgm:prSet/>
      <dgm:spPr/>
      <dgm:t>
        <a:bodyPr/>
        <a:lstStyle/>
        <a:p>
          <a:endParaRPr lang="en-US"/>
        </a:p>
      </dgm:t>
    </dgm:pt>
    <dgm:pt modelId="{C67AA5AE-0CA0-5040-8F9B-65F3C8C81037}" type="sibTrans" cxnId="{CBFF316C-71BD-0745-A543-6D20F4893A99}">
      <dgm:prSet/>
      <dgm:spPr/>
      <dgm:t>
        <a:bodyPr/>
        <a:lstStyle/>
        <a:p>
          <a:endParaRPr lang="en-US"/>
        </a:p>
      </dgm:t>
    </dgm:pt>
    <dgm:pt modelId="{702556F6-8D97-7346-A9D3-41E9FB4A2C66}">
      <dgm:prSet phldrT="[Text]" custT="1"/>
      <dgm:spPr/>
      <dgm:t>
        <a:bodyPr/>
        <a:lstStyle/>
        <a:p>
          <a:r>
            <a:rPr lang="en-US" sz="1000" dirty="0" smtClean="0"/>
            <a:t>Bug Tracking</a:t>
          </a:r>
          <a:endParaRPr lang="en-US" sz="1000" dirty="0"/>
        </a:p>
      </dgm:t>
    </dgm:pt>
    <dgm:pt modelId="{A0791AFC-19B4-BB48-A8DA-B6037D6E7E23}" type="parTrans" cxnId="{9831B07B-DE50-B243-A149-62F53D7A9074}">
      <dgm:prSet/>
      <dgm:spPr/>
      <dgm:t>
        <a:bodyPr/>
        <a:lstStyle/>
        <a:p>
          <a:endParaRPr lang="en-US"/>
        </a:p>
      </dgm:t>
    </dgm:pt>
    <dgm:pt modelId="{4F8FA5A7-1893-9844-9F97-3C77F11FEC24}" type="sibTrans" cxnId="{9831B07B-DE50-B243-A149-62F53D7A9074}">
      <dgm:prSet/>
      <dgm:spPr/>
      <dgm:t>
        <a:bodyPr/>
        <a:lstStyle/>
        <a:p>
          <a:endParaRPr lang="en-US"/>
        </a:p>
      </dgm:t>
    </dgm:pt>
    <dgm:pt modelId="{43FBB833-FB5F-5649-B610-35820E5E7767}">
      <dgm:prSet phldrT="[Text]" custT="1"/>
      <dgm:spPr/>
      <dgm:t>
        <a:bodyPr/>
        <a:lstStyle/>
        <a:p>
          <a:r>
            <a:rPr lang="en-US" sz="1000" dirty="0" smtClean="0"/>
            <a:t>User Support</a:t>
          </a:r>
          <a:endParaRPr lang="en-US" sz="1000" dirty="0"/>
        </a:p>
      </dgm:t>
    </dgm:pt>
    <dgm:pt modelId="{A591329D-C3C4-2A4A-A8FB-4BA305287A7D}" type="parTrans" cxnId="{7E293948-F6D8-434A-9025-AFAFC333FE80}">
      <dgm:prSet/>
      <dgm:spPr/>
      <dgm:t>
        <a:bodyPr/>
        <a:lstStyle/>
        <a:p>
          <a:endParaRPr lang="en-US"/>
        </a:p>
      </dgm:t>
    </dgm:pt>
    <dgm:pt modelId="{40040595-98FA-CA4B-8722-B0DB563A6690}" type="sibTrans" cxnId="{7E293948-F6D8-434A-9025-AFAFC333FE80}">
      <dgm:prSet/>
      <dgm:spPr/>
      <dgm:t>
        <a:bodyPr/>
        <a:lstStyle/>
        <a:p>
          <a:endParaRPr lang="en-US"/>
        </a:p>
      </dgm:t>
    </dgm:pt>
    <dgm:pt modelId="{A15DF09A-8FDE-1C48-9C2B-680B7916171C}">
      <dgm:prSet phldrT="[Text]" custT="1"/>
      <dgm:spPr/>
      <dgm:t>
        <a:bodyPr/>
        <a:lstStyle/>
        <a:p>
          <a:r>
            <a:rPr lang="en-US" sz="1000" dirty="0" smtClean="0"/>
            <a:t>Design</a:t>
          </a:r>
          <a:endParaRPr lang="en-US" sz="1000" dirty="0"/>
        </a:p>
      </dgm:t>
    </dgm:pt>
    <dgm:pt modelId="{485D0819-317F-A849-B46F-3B37BB0609C4}" type="parTrans" cxnId="{0A126912-F034-D04F-B766-31E843ACCDA7}">
      <dgm:prSet/>
      <dgm:spPr/>
      <dgm:t>
        <a:bodyPr/>
        <a:lstStyle/>
        <a:p>
          <a:endParaRPr lang="en-US"/>
        </a:p>
      </dgm:t>
    </dgm:pt>
    <dgm:pt modelId="{6795AACE-BBBA-124F-80A8-F9098FFCF3B6}" type="sibTrans" cxnId="{0A126912-F034-D04F-B766-31E843ACCDA7}">
      <dgm:prSet/>
      <dgm:spPr/>
      <dgm:t>
        <a:bodyPr/>
        <a:lstStyle/>
        <a:p>
          <a:endParaRPr lang="en-US"/>
        </a:p>
      </dgm:t>
    </dgm:pt>
    <dgm:pt modelId="{1F682CA9-84CB-ED40-8FCE-707807549908}">
      <dgm:prSet phldrT="[Text]" custT="1"/>
      <dgm:spPr/>
      <dgm:t>
        <a:bodyPr/>
        <a:lstStyle/>
        <a:p>
          <a:r>
            <a:rPr lang="en-US" sz="1000" dirty="0" smtClean="0"/>
            <a:t>UML</a:t>
          </a:r>
          <a:endParaRPr lang="en-US" sz="1000" dirty="0"/>
        </a:p>
      </dgm:t>
    </dgm:pt>
    <dgm:pt modelId="{FE500605-9C1A-8748-B6BD-5F7574A093DB}" type="parTrans" cxnId="{05BEABA9-53A1-C74B-BA9D-29E1C99903CE}">
      <dgm:prSet/>
      <dgm:spPr/>
      <dgm:t>
        <a:bodyPr/>
        <a:lstStyle/>
        <a:p>
          <a:endParaRPr lang="en-US"/>
        </a:p>
      </dgm:t>
    </dgm:pt>
    <dgm:pt modelId="{86AAE68C-E8F0-274B-893F-9F762E08E050}" type="sibTrans" cxnId="{05BEABA9-53A1-C74B-BA9D-29E1C99903CE}">
      <dgm:prSet/>
      <dgm:spPr/>
      <dgm:t>
        <a:bodyPr/>
        <a:lstStyle/>
        <a:p>
          <a:endParaRPr lang="en-US"/>
        </a:p>
      </dgm:t>
    </dgm:pt>
    <dgm:pt modelId="{896ED465-09D6-1042-BCAB-30337B741872}">
      <dgm:prSet phldrT="[Text]" custT="1"/>
      <dgm:spPr/>
      <dgm:t>
        <a:bodyPr/>
        <a:lstStyle/>
        <a:p>
          <a:r>
            <a:rPr lang="en-US" sz="1000" dirty="0" smtClean="0"/>
            <a:t>Class Diagrams</a:t>
          </a:r>
          <a:endParaRPr lang="en-US" sz="1000" dirty="0"/>
        </a:p>
      </dgm:t>
    </dgm:pt>
    <dgm:pt modelId="{AF83797E-25F8-5340-BC0F-FA8549CFCD3C}" type="parTrans" cxnId="{13E78071-52BB-8F45-A4E7-CB1F16874C11}">
      <dgm:prSet/>
      <dgm:spPr/>
      <dgm:t>
        <a:bodyPr/>
        <a:lstStyle/>
        <a:p>
          <a:endParaRPr lang="en-US"/>
        </a:p>
      </dgm:t>
    </dgm:pt>
    <dgm:pt modelId="{A280F9CC-B3AC-294B-8DAD-53F25AEC7E3A}" type="sibTrans" cxnId="{13E78071-52BB-8F45-A4E7-CB1F16874C11}">
      <dgm:prSet/>
      <dgm:spPr/>
      <dgm:t>
        <a:bodyPr/>
        <a:lstStyle/>
        <a:p>
          <a:endParaRPr lang="en-US"/>
        </a:p>
      </dgm:t>
    </dgm:pt>
    <dgm:pt modelId="{898B758C-C3FA-CF4C-940C-7F042F61B5D8}">
      <dgm:prSet phldrT="[Text]" custT="1"/>
      <dgm:spPr/>
      <dgm:t>
        <a:bodyPr/>
        <a:lstStyle/>
        <a:p>
          <a:r>
            <a:rPr lang="en-US" sz="1000" dirty="0" smtClean="0"/>
            <a:t>Activity Diagrams</a:t>
          </a:r>
          <a:endParaRPr lang="en-US" sz="1000" dirty="0"/>
        </a:p>
      </dgm:t>
    </dgm:pt>
    <dgm:pt modelId="{10662798-17A3-824A-A6BA-669D71A0B610}" type="parTrans" cxnId="{BE24B0C2-C487-4C45-8D28-427545222FAC}">
      <dgm:prSet/>
      <dgm:spPr/>
      <dgm:t>
        <a:bodyPr/>
        <a:lstStyle/>
        <a:p>
          <a:endParaRPr lang="en-US"/>
        </a:p>
      </dgm:t>
    </dgm:pt>
    <dgm:pt modelId="{4A800998-00C2-044D-A089-5EEB015A8ADB}" type="sibTrans" cxnId="{BE24B0C2-C487-4C45-8D28-427545222FAC}">
      <dgm:prSet/>
      <dgm:spPr/>
      <dgm:t>
        <a:bodyPr/>
        <a:lstStyle/>
        <a:p>
          <a:endParaRPr lang="en-US"/>
        </a:p>
      </dgm:t>
    </dgm:pt>
    <dgm:pt modelId="{DE5E9EE1-FB99-BD49-B6BB-3A0E29DC0067}">
      <dgm:prSet phldrT="[Text]" custT="1"/>
      <dgm:spPr/>
      <dgm:t>
        <a:bodyPr/>
        <a:lstStyle/>
        <a:p>
          <a:r>
            <a:rPr lang="en-US" sz="1000" dirty="0" smtClean="0"/>
            <a:t>Sequence Diagrams</a:t>
          </a:r>
          <a:endParaRPr lang="en-US" sz="1000" dirty="0"/>
        </a:p>
      </dgm:t>
    </dgm:pt>
    <dgm:pt modelId="{F268412E-A829-6047-94ED-3A478E549DDA}" type="parTrans" cxnId="{ABC97B86-422D-6A4F-A62B-C5CE510E7749}">
      <dgm:prSet/>
      <dgm:spPr/>
      <dgm:t>
        <a:bodyPr/>
        <a:lstStyle/>
        <a:p>
          <a:endParaRPr lang="en-US"/>
        </a:p>
      </dgm:t>
    </dgm:pt>
    <dgm:pt modelId="{B00DC8D6-5694-EE4D-9241-7820C33AFB1C}" type="sibTrans" cxnId="{ABC97B86-422D-6A4F-A62B-C5CE510E7749}">
      <dgm:prSet/>
      <dgm:spPr/>
      <dgm:t>
        <a:bodyPr/>
        <a:lstStyle/>
        <a:p>
          <a:endParaRPr lang="en-US"/>
        </a:p>
      </dgm:t>
    </dgm:pt>
    <dgm:pt modelId="{7F999D65-F2D4-6946-88DD-5C9135481364}">
      <dgm:prSet phldrT="[Text]" custT="1"/>
      <dgm:spPr/>
      <dgm:t>
        <a:bodyPr/>
        <a:lstStyle/>
        <a:p>
          <a:r>
            <a:rPr lang="en-US" sz="1000" dirty="0" smtClean="0"/>
            <a:t>Etc…	</a:t>
          </a:r>
          <a:endParaRPr lang="en-US" sz="1000" dirty="0"/>
        </a:p>
      </dgm:t>
    </dgm:pt>
    <dgm:pt modelId="{57FB4A05-B507-1F4A-8838-23FECFE74A1B}" type="parTrans" cxnId="{83F93688-7D6F-564A-A416-3B819A7F60A5}">
      <dgm:prSet/>
      <dgm:spPr/>
      <dgm:t>
        <a:bodyPr/>
        <a:lstStyle/>
        <a:p>
          <a:endParaRPr lang="en-US"/>
        </a:p>
      </dgm:t>
    </dgm:pt>
    <dgm:pt modelId="{253E0894-7A9D-A549-8AB4-FF5FC5B2B5F1}" type="sibTrans" cxnId="{83F93688-7D6F-564A-A416-3B819A7F60A5}">
      <dgm:prSet/>
      <dgm:spPr/>
      <dgm:t>
        <a:bodyPr/>
        <a:lstStyle/>
        <a:p>
          <a:endParaRPr lang="en-US"/>
        </a:p>
      </dgm:t>
    </dgm:pt>
    <dgm:pt modelId="{D5612E12-0FD2-3A45-8617-9171454A15DA}" type="pres">
      <dgm:prSet presAssocID="{E4C7BAA0-EB7F-5E46-BF2F-59E593297F2D}" presName="linearFlow" presStyleCnt="0">
        <dgm:presLayoutVars>
          <dgm:dir/>
          <dgm:animLvl val="lvl"/>
          <dgm:resizeHandles val="exact"/>
        </dgm:presLayoutVars>
      </dgm:prSet>
      <dgm:spPr/>
      <dgm:t>
        <a:bodyPr/>
        <a:lstStyle/>
        <a:p>
          <a:endParaRPr lang="en-US"/>
        </a:p>
      </dgm:t>
    </dgm:pt>
    <dgm:pt modelId="{FE0F33B1-3563-4042-8D4C-B7DE04D30636}" type="pres">
      <dgm:prSet presAssocID="{2D4421DB-0DB2-E44A-9695-2A591A77B9B0}" presName="composite" presStyleCnt="0"/>
      <dgm:spPr/>
    </dgm:pt>
    <dgm:pt modelId="{CFBB4CDB-430A-D344-A058-E41BCD08A183}" type="pres">
      <dgm:prSet presAssocID="{2D4421DB-0DB2-E44A-9695-2A591A77B9B0}" presName="parTx" presStyleLbl="node1" presStyleIdx="0" presStyleCnt="6">
        <dgm:presLayoutVars>
          <dgm:chMax val="0"/>
          <dgm:chPref val="0"/>
          <dgm:bulletEnabled val="1"/>
        </dgm:presLayoutVars>
      </dgm:prSet>
      <dgm:spPr/>
      <dgm:t>
        <a:bodyPr/>
        <a:lstStyle/>
        <a:p>
          <a:endParaRPr lang="en-US"/>
        </a:p>
      </dgm:t>
    </dgm:pt>
    <dgm:pt modelId="{165D7D5A-113E-6249-AA8B-D7B3394C5D56}" type="pres">
      <dgm:prSet presAssocID="{2D4421DB-0DB2-E44A-9695-2A591A77B9B0}" presName="parSh" presStyleLbl="node1" presStyleIdx="0" presStyleCnt="6" custScaleX="127306"/>
      <dgm:spPr/>
      <dgm:t>
        <a:bodyPr/>
        <a:lstStyle/>
        <a:p>
          <a:endParaRPr lang="en-US"/>
        </a:p>
      </dgm:t>
    </dgm:pt>
    <dgm:pt modelId="{0C7D6DEB-DE49-BE43-8E61-CDFF20321D1B}" type="pres">
      <dgm:prSet presAssocID="{2D4421DB-0DB2-E44A-9695-2A591A77B9B0}" presName="desTx" presStyleLbl="fgAcc1" presStyleIdx="0" presStyleCnt="6">
        <dgm:presLayoutVars>
          <dgm:bulletEnabled val="1"/>
        </dgm:presLayoutVars>
      </dgm:prSet>
      <dgm:spPr/>
      <dgm:t>
        <a:bodyPr/>
        <a:lstStyle/>
        <a:p>
          <a:endParaRPr lang="en-US"/>
        </a:p>
      </dgm:t>
    </dgm:pt>
    <dgm:pt modelId="{1E5FDF49-2336-684E-87E2-8F69D563BDBC}" type="pres">
      <dgm:prSet presAssocID="{2BF0C940-644A-5747-9A73-182C19975990}" presName="sibTrans" presStyleLbl="sibTrans2D1" presStyleIdx="0" presStyleCnt="5"/>
      <dgm:spPr/>
      <dgm:t>
        <a:bodyPr/>
        <a:lstStyle/>
        <a:p>
          <a:endParaRPr lang="en-US"/>
        </a:p>
      </dgm:t>
    </dgm:pt>
    <dgm:pt modelId="{A5BF58E2-450E-B74E-B646-1C8E7835DFEE}" type="pres">
      <dgm:prSet presAssocID="{2BF0C940-644A-5747-9A73-182C19975990}" presName="connTx" presStyleLbl="sibTrans2D1" presStyleIdx="0" presStyleCnt="5"/>
      <dgm:spPr/>
      <dgm:t>
        <a:bodyPr/>
        <a:lstStyle/>
        <a:p>
          <a:endParaRPr lang="en-US"/>
        </a:p>
      </dgm:t>
    </dgm:pt>
    <dgm:pt modelId="{BF857E6D-7872-1847-8FBD-9A4468916F6B}" type="pres">
      <dgm:prSet presAssocID="{4CC99247-6F06-0045-8B62-0016FE8BC071}" presName="composite" presStyleCnt="0"/>
      <dgm:spPr/>
    </dgm:pt>
    <dgm:pt modelId="{F367FBA4-D57A-F04E-A1F7-09E1BF21226C}" type="pres">
      <dgm:prSet presAssocID="{4CC99247-6F06-0045-8B62-0016FE8BC071}" presName="parTx" presStyleLbl="node1" presStyleIdx="0" presStyleCnt="6">
        <dgm:presLayoutVars>
          <dgm:chMax val="0"/>
          <dgm:chPref val="0"/>
          <dgm:bulletEnabled val="1"/>
        </dgm:presLayoutVars>
      </dgm:prSet>
      <dgm:spPr/>
      <dgm:t>
        <a:bodyPr/>
        <a:lstStyle/>
        <a:p>
          <a:endParaRPr lang="en-US"/>
        </a:p>
      </dgm:t>
    </dgm:pt>
    <dgm:pt modelId="{0F592E9F-34C8-9747-A75A-00431A9A8527}" type="pres">
      <dgm:prSet presAssocID="{4CC99247-6F06-0045-8B62-0016FE8BC071}" presName="parSh" presStyleLbl="node1" presStyleIdx="1" presStyleCnt="6"/>
      <dgm:spPr/>
      <dgm:t>
        <a:bodyPr/>
        <a:lstStyle/>
        <a:p>
          <a:endParaRPr lang="en-US"/>
        </a:p>
      </dgm:t>
    </dgm:pt>
    <dgm:pt modelId="{0938EE19-09E4-F643-ADD0-FC70552F707A}" type="pres">
      <dgm:prSet presAssocID="{4CC99247-6F06-0045-8B62-0016FE8BC071}" presName="desTx" presStyleLbl="fgAcc1" presStyleIdx="1" presStyleCnt="6" custScaleX="109016">
        <dgm:presLayoutVars>
          <dgm:bulletEnabled val="1"/>
        </dgm:presLayoutVars>
      </dgm:prSet>
      <dgm:spPr/>
      <dgm:t>
        <a:bodyPr/>
        <a:lstStyle/>
        <a:p>
          <a:endParaRPr lang="en-US"/>
        </a:p>
      </dgm:t>
    </dgm:pt>
    <dgm:pt modelId="{DAC1B2F6-2D3C-9245-AD3F-5BCDE4A6A483}" type="pres">
      <dgm:prSet presAssocID="{67E7D2A4-4A26-1548-A5B1-442FAF2D2B0D}" presName="sibTrans" presStyleLbl="sibTrans2D1" presStyleIdx="1" presStyleCnt="5"/>
      <dgm:spPr/>
      <dgm:t>
        <a:bodyPr/>
        <a:lstStyle/>
        <a:p>
          <a:endParaRPr lang="en-US"/>
        </a:p>
      </dgm:t>
    </dgm:pt>
    <dgm:pt modelId="{595E1862-FC23-634F-B8D3-A3AA22091424}" type="pres">
      <dgm:prSet presAssocID="{67E7D2A4-4A26-1548-A5B1-442FAF2D2B0D}" presName="connTx" presStyleLbl="sibTrans2D1" presStyleIdx="1" presStyleCnt="5"/>
      <dgm:spPr/>
      <dgm:t>
        <a:bodyPr/>
        <a:lstStyle/>
        <a:p>
          <a:endParaRPr lang="en-US"/>
        </a:p>
      </dgm:t>
    </dgm:pt>
    <dgm:pt modelId="{A0B48DB2-3864-E34A-A11E-5DD00A79EF0A}" type="pres">
      <dgm:prSet presAssocID="{A15DF09A-8FDE-1C48-9C2B-680B7916171C}" presName="composite" presStyleCnt="0"/>
      <dgm:spPr/>
    </dgm:pt>
    <dgm:pt modelId="{183165A0-BC42-C043-A8E1-5BAA00291921}" type="pres">
      <dgm:prSet presAssocID="{A15DF09A-8FDE-1C48-9C2B-680B7916171C}" presName="parTx" presStyleLbl="node1" presStyleIdx="1" presStyleCnt="6">
        <dgm:presLayoutVars>
          <dgm:chMax val="0"/>
          <dgm:chPref val="0"/>
          <dgm:bulletEnabled val="1"/>
        </dgm:presLayoutVars>
      </dgm:prSet>
      <dgm:spPr/>
      <dgm:t>
        <a:bodyPr/>
        <a:lstStyle/>
        <a:p>
          <a:endParaRPr lang="en-US"/>
        </a:p>
      </dgm:t>
    </dgm:pt>
    <dgm:pt modelId="{79348AC1-6892-4E4B-8CBD-A4EC41BCD68D}" type="pres">
      <dgm:prSet presAssocID="{A15DF09A-8FDE-1C48-9C2B-680B7916171C}" presName="parSh" presStyleLbl="node1" presStyleIdx="2" presStyleCnt="6"/>
      <dgm:spPr/>
      <dgm:t>
        <a:bodyPr/>
        <a:lstStyle/>
        <a:p>
          <a:endParaRPr lang="en-US"/>
        </a:p>
      </dgm:t>
    </dgm:pt>
    <dgm:pt modelId="{2874B571-E826-C541-BC80-74D59101CA97}" type="pres">
      <dgm:prSet presAssocID="{A15DF09A-8FDE-1C48-9C2B-680B7916171C}" presName="desTx" presStyleLbl="fgAcc1" presStyleIdx="2" presStyleCnt="6">
        <dgm:presLayoutVars>
          <dgm:bulletEnabled val="1"/>
        </dgm:presLayoutVars>
      </dgm:prSet>
      <dgm:spPr/>
      <dgm:t>
        <a:bodyPr/>
        <a:lstStyle/>
        <a:p>
          <a:endParaRPr lang="en-US"/>
        </a:p>
      </dgm:t>
    </dgm:pt>
    <dgm:pt modelId="{BCBB4FEB-18D5-6C4E-B23D-D9166FE176C5}" type="pres">
      <dgm:prSet presAssocID="{6795AACE-BBBA-124F-80A8-F9098FFCF3B6}" presName="sibTrans" presStyleLbl="sibTrans2D1" presStyleIdx="2" presStyleCnt="5"/>
      <dgm:spPr/>
      <dgm:t>
        <a:bodyPr/>
        <a:lstStyle/>
        <a:p>
          <a:endParaRPr lang="en-US"/>
        </a:p>
      </dgm:t>
    </dgm:pt>
    <dgm:pt modelId="{20368595-CC96-794F-A66C-8D8A4EF4FEDE}" type="pres">
      <dgm:prSet presAssocID="{6795AACE-BBBA-124F-80A8-F9098FFCF3B6}" presName="connTx" presStyleLbl="sibTrans2D1" presStyleIdx="2" presStyleCnt="5"/>
      <dgm:spPr/>
      <dgm:t>
        <a:bodyPr/>
        <a:lstStyle/>
        <a:p>
          <a:endParaRPr lang="en-US"/>
        </a:p>
      </dgm:t>
    </dgm:pt>
    <dgm:pt modelId="{BE373EFA-01C1-514F-9E1E-AC94411841E9}" type="pres">
      <dgm:prSet presAssocID="{541D7744-165E-1D41-B5E3-DE1E84D7E172}" presName="composite" presStyleCnt="0"/>
      <dgm:spPr/>
    </dgm:pt>
    <dgm:pt modelId="{1E0D3ABE-C8E0-4B4D-B7D0-BA6B54D711F9}" type="pres">
      <dgm:prSet presAssocID="{541D7744-165E-1D41-B5E3-DE1E84D7E172}" presName="parTx" presStyleLbl="node1" presStyleIdx="2" presStyleCnt="6">
        <dgm:presLayoutVars>
          <dgm:chMax val="0"/>
          <dgm:chPref val="0"/>
          <dgm:bulletEnabled val="1"/>
        </dgm:presLayoutVars>
      </dgm:prSet>
      <dgm:spPr/>
      <dgm:t>
        <a:bodyPr/>
        <a:lstStyle/>
        <a:p>
          <a:endParaRPr lang="en-US"/>
        </a:p>
      </dgm:t>
    </dgm:pt>
    <dgm:pt modelId="{3E885B4F-9E8A-1648-B353-9BC1076873A7}" type="pres">
      <dgm:prSet presAssocID="{541D7744-165E-1D41-B5E3-DE1E84D7E172}" presName="parSh" presStyleLbl="node1" presStyleIdx="3" presStyleCnt="6" custScaleX="121758"/>
      <dgm:spPr/>
      <dgm:t>
        <a:bodyPr/>
        <a:lstStyle/>
        <a:p>
          <a:endParaRPr lang="en-US"/>
        </a:p>
      </dgm:t>
    </dgm:pt>
    <dgm:pt modelId="{9F14B316-707A-654C-9BA5-0AD01B5CED01}" type="pres">
      <dgm:prSet presAssocID="{541D7744-165E-1D41-B5E3-DE1E84D7E172}" presName="desTx" presStyleLbl="fgAcc1" presStyleIdx="3" presStyleCnt="6">
        <dgm:presLayoutVars>
          <dgm:bulletEnabled val="1"/>
        </dgm:presLayoutVars>
      </dgm:prSet>
      <dgm:spPr/>
      <dgm:t>
        <a:bodyPr/>
        <a:lstStyle/>
        <a:p>
          <a:endParaRPr lang="en-US"/>
        </a:p>
      </dgm:t>
    </dgm:pt>
    <dgm:pt modelId="{A57663AA-AA7F-3245-AFF6-0BDB5D407787}" type="pres">
      <dgm:prSet presAssocID="{9A7C7188-26BA-4E4C-A14E-9875345F212E}" presName="sibTrans" presStyleLbl="sibTrans2D1" presStyleIdx="3" presStyleCnt="5"/>
      <dgm:spPr/>
      <dgm:t>
        <a:bodyPr/>
        <a:lstStyle/>
        <a:p>
          <a:endParaRPr lang="en-US"/>
        </a:p>
      </dgm:t>
    </dgm:pt>
    <dgm:pt modelId="{9E884EA9-1D69-0847-8D52-A32F4F4E15CA}" type="pres">
      <dgm:prSet presAssocID="{9A7C7188-26BA-4E4C-A14E-9875345F212E}" presName="connTx" presStyleLbl="sibTrans2D1" presStyleIdx="3" presStyleCnt="5"/>
      <dgm:spPr/>
      <dgm:t>
        <a:bodyPr/>
        <a:lstStyle/>
        <a:p>
          <a:endParaRPr lang="en-US"/>
        </a:p>
      </dgm:t>
    </dgm:pt>
    <dgm:pt modelId="{01D85C02-B573-FF48-8A14-A78DD377F45E}" type="pres">
      <dgm:prSet presAssocID="{9A9F795A-2600-1441-9227-3CB8ABE0348A}" presName="composite" presStyleCnt="0"/>
      <dgm:spPr/>
    </dgm:pt>
    <dgm:pt modelId="{F87AA0E8-3680-D742-9CFC-C8C003A27ECF}" type="pres">
      <dgm:prSet presAssocID="{9A9F795A-2600-1441-9227-3CB8ABE0348A}" presName="parTx" presStyleLbl="node1" presStyleIdx="3" presStyleCnt="6">
        <dgm:presLayoutVars>
          <dgm:chMax val="0"/>
          <dgm:chPref val="0"/>
          <dgm:bulletEnabled val="1"/>
        </dgm:presLayoutVars>
      </dgm:prSet>
      <dgm:spPr/>
      <dgm:t>
        <a:bodyPr/>
        <a:lstStyle/>
        <a:p>
          <a:endParaRPr lang="en-US"/>
        </a:p>
      </dgm:t>
    </dgm:pt>
    <dgm:pt modelId="{35F5B83B-0C17-5F43-A22C-64516EE7CEC9}" type="pres">
      <dgm:prSet presAssocID="{9A9F795A-2600-1441-9227-3CB8ABE0348A}" presName="parSh" presStyleLbl="node1" presStyleIdx="4" presStyleCnt="6"/>
      <dgm:spPr/>
      <dgm:t>
        <a:bodyPr/>
        <a:lstStyle/>
        <a:p>
          <a:endParaRPr lang="en-US"/>
        </a:p>
      </dgm:t>
    </dgm:pt>
    <dgm:pt modelId="{8AEACF5B-B5C2-524C-947C-FDA6F812F675}" type="pres">
      <dgm:prSet presAssocID="{9A9F795A-2600-1441-9227-3CB8ABE0348A}" presName="desTx" presStyleLbl="fgAcc1" presStyleIdx="4" presStyleCnt="6">
        <dgm:presLayoutVars>
          <dgm:bulletEnabled val="1"/>
        </dgm:presLayoutVars>
      </dgm:prSet>
      <dgm:spPr/>
      <dgm:t>
        <a:bodyPr/>
        <a:lstStyle/>
        <a:p>
          <a:endParaRPr lang="en-US"/>
        </a:p>
      </dgm:t>
    </dgm:pt>
    <dgm:pt modelId="{A4AB9C76-2BF4-504E-B846-163524AB0649}" type="pres">
      <dgm:prSet presAssocID="{46FE48E6-823B-6B49-ACE4-6EF8DCC725DC}" presName="sibTrans" presStyleLbl="sibTrans2D1" presStyleIdx="4" presStyleCnt="5"/>
      <dgm:spPr/>
      <dgm:t>
        <a:bodyPr/>
        <a:lstStyle/>
        <a:p>
          <a:endParaRPr lang="en-US"/>
        </a:p>
      </dgm:t>
    </dgm:pt>
    <dgm:pt modelId="{DA158928-D2F5-454F-8182-B4C1191D7C09}" type="pres">
      <dgm:prSet presAssocID="{46FE48E6-823B-6B49-ACE4-6EF8DCC725DC}" presName="connTx" presStyleLbl="sibTrans2D1" presStyleIdx="4" presStyleCnt="5"/>
      <dgm:spPr/>
      <dgm:t>
        <a:bodyPr/>
        <a:lstStyle/>
        <a:p>
          <a:endParaRPr lang="en-US"/>
        </a:p>
      </dgm:t>
    </dgm:pt>
    <dgm:pt modelId="{733F27E4-047A-2647-A811-848020CA75E1}" type="pres">
      <dgm:prSet presAssocID="{3BAEC650-6B47-CE4E-A1D4-F07389F7AC9F}" presName="composite" presStyleCnt="0"/>
      <dgm:spPr/>
    </dgm:pt>
    <dgm:pt modelId="{802B1F88-7055-8147-9C6D-51D16A894E86}" type="pres">
      <dgm:prSet presAssocID="{3BAEC650-6B47-CE4E-A1D4-F07389F7AC9F}" presName="parTx" presStyleLbl="node1" presStyleIdx="4" presStyleCnt="6">
        <dgm:presLayoutVars>
          <dgm:chMax val="0"/>
          <dgm:chPref val="0"/>
          <dgm:bulletEnabled val="1"/>
        </dgm:presLayoutVars>
      </dgm:prSet>
      <dgm:spPr/>
      <dgm:t>
        <a:bodyPr/>
        <a:lstStyle/>
        <a:p>
          <a:endParaRPr lang="en-US"/>
        </a:p>
      </dgm:t>
    </dgm:pt>
    <dgm:pt modelId="{D1AFA1BB-C068-8D4C-B16A-99268C93EDD8}" type="pres">
      <dgm:prSet presAssocID="{3BAEC650-6B47-CE4E-A1D4-F07389F7AC9F}" presName="parSh" presStyleLbl="node1" presStyleIdx="5" presStyleCnt="6"/>
      <dgm:spPr/>
      <dgm:t>
        <a:bodyPr/>
        <a:lstStyle/>
        <a:p>
          <a:endParaRPr lang="en-US"/>
        </a:p>
      </dgm:t>
    </dgm:pt>
    <dgm:pt modelId="{3561509C-B4AA-5C49-B743-77ECF2685385}" type="pres">
      <dgm:prSet presAssocID="{3BAEC650-6B47-CE4E-A1D4-F07389F7AC9F}" presName="desTx" presStyleLbl="fgAcc1" presStyleIdx="5" presStyleCnt="6" custScaleX="118626">
        <dgm:presLayoutVars>
          <dgm:bulletEnabled val="1"/>
        </dgm:presLayoutVars>
      </dgm:prSet>
      <dgm:spPr/>
      <dgm:t>
        <a:bodyPr/>
        <a:lstStyle/>
        <a:p>
          <a:endParaRPr lang="en-US"/>
        </a:p>
      </dgm:t>
    </dgm:pt>
  </dgm:ptLst>
  <dgm:cxnLst>
    <dgm:cxn modelId="{AE12177E-1A88-2A4E-8F5F-62D00EA84035}" type="presOf" srcId="{0A18F922-463B-DE4F-B7F1-307ED212215A}" destId="{0C7D6DEB-DE49-BE43-8E61-CDFF20321D1B}" srcOrd="0" destOrd="1" presId="urn:microsoft.com/office/officeart/2005/8/layout/process3"/>
    <dgm:cxn modelId="{19DD53F8-C881-8141-ABE2-FAC1AB3403E3}" srcId="{541D7744-165E-1D41-B5E3-DE1E84D7E172}" destId="{A8BB1B89-FBC6-AA44-90ED-47278DEA42A9}" srcOrd="2" destOrd="0" parTransId="{401DE5E0-A6A2-8048-BCD8-CFA90674515C}" sibTransId="{B44F451E-912F-9D43-933E-8EB0E6C87737}"/>
    <dgm:cxn modelId="{451C3E5D-3695-3341-8385-4E695ED3617E}" srcId="{4CC99247-6F06-0045-8B62-0016FE8BC071}" destId="{44817909-A2D7-D74A-B726-7E9AA5767DC4}" srcOrd="0" destOrd="0" parTransId="{5ACF6AEC-AD27-C74C-834D-18169838BD84}" sibTransId="{716C2B3F-3F86-3345-88AE-F63A14725519}"/>
    <dgm:cxn modelId="{96F5B407-0A5E-A649-A982-F9D3F737805D}" type="presOf" srcId="{9A7C7188-26BA-4E4C-A14E-9875345F212E}" destId="{A57663AA-AA7F-3245-AFF6-0BDB5D407787}" srcOrd="0" destOrd="0" presId="urn:microsoft.com/office/officeart/2005/8/layout/process3"/>
    <dgm:cxn modelId="{E95CBF96-E531-974D-8CEB-069541F1610B}" type="presOf" srcId="{9A9F795A-2600-1441-9227-3CB8ABE0348A}" destId="{35F5B83B-0C17-5F43-A22C-64516EE7CEC9}" srcOrd="1" destOrd="0" presId="urn:microsoft.com/office/officeart/2005/8/layout/process3"/>
    <dgm:cxn modelId="{C176F570-DA3F-7746-9275-E751717C3E13}" type="presOf" srcId="{A15DF09A-8FDE-1C48-9C2B-680B7916171C}" destId="{79348AC1-6892-4E4B-8CBD-A4EC41BCD68D}" srcOrd="1" destOrd="0" presId="urn:microsoft.com/office/officeart/2005/8/layout/process3"/>
    <dgm:cxn modelId="{2422570D-0137-2A49-85D1-DE9E6DFC8A46}" type="presOf" srcId="{2BF0C940-644A-5747-9A73-182C19975990}" destId="{1E5FDF49-2336-684E-87E2-8F69D563BDBC}" srcOrd="0" destOrd="0" presId="urn:microsoft.com/office/officeart/2005/8/layout/process3"/>
    <dgm:cxn modelId="{9A275BAB-EACC-E148-837A-AA4B5CD714F6}" srcId="{541D7744-165E-1D41-B5E3-DE1E84D7E172}" destId="{9E31AA6C-0541-9F4B-A907-C88B3061641F}" srcOrd="0" destOrd="0" parTransId="{8991635B-9BFA-2E43-AC9F-733A0DC5BFAD}" sibTransId="{3AB5602D-B5EE-CA41-832B-81D2342E609F}"/>
    <dgm:cxn modelId="{E1372E49-C8CE-2C4F-944E-84AF56477AB4}" type="presOf" srcId="{46B030A3-F9B2-A840-83B2-DBDA963E0DCE}" destId="{0C7D6DEB-DE49-BE43-8E61-CDFF20321D1B}" srcOrd="0" destOrd="2" presId="urn:microsoft.com/office/officeart/2005/8/layout/process3"/>
    <dgm:cxn modelId="{085636CB-D52F-344B-82C8-0F0C759B157C}" type="presOf" srcId="{9E31AA6C-0541-9F4B-A907-C88B3061641F}" destId="{9F14B316-707A-654C-9BA5-0AD01B5CED01}" srcOrd="0" destOrd="0" presId="urn:microsoft.com/office/officeart/2005/8/layout/process3"/>
    <dgm:cxn modelId="{157D7171-AB48-8C49-954E-596D70F8E481}" type="presOf" srcId="{A8BB1B89-FBC6-AA44-90ED-47278DEA42A9}" destId="{9F14B316-707A-654C-9BA5-0AD01B5CED01}" srcOrd="0" destOrd="2" presId="urn:microsoft.com/office/officeart/2005/8/layout/process3"/>
    <dgm:cxn modelId="{C250762D-90FB-6845-A7B9-983F35F1497B}" type="presOf" srcId="{A15DF09A-8FDE-1C48-9C2B-680B7916171C}" destId="{183165A0-BC42-C043-A8E1-5BAA00291921}" srcOrd="0" destOrd="0" presId="urn:microsoft.com/office/officeart/2005/8/layout/process3"/>
    <dgm:cxn modelId="{521C40C8-2593-6940-A730-06C39B805D67}" type="presOf" srcId="{67E7D2A4-4A26-1548-A5B1-442FAF2D2B0D}" destId="{DAC1B2F6-2D3C-9245-AD3F-5BCDE4A6A483}" srcOrd="0" destOrd="0" presId="urn:microsoft.com/office/officeart/2005/8/layout/process3"/>
    <dgm:cxn modelId="{63E07B09-2AB9-7D40-AD3F-F0808E00D6C4}" type="presOf" srcId="{6795AACE-BBBA-124F-80A8-F9098FFCF3B6}" destId="{20368595-CC96-794F-A66C-8D8A4EF4FEDE}" srcOrd="1" destOrd="0" presId="urn:microsoft.com/office/officeart/2005/8/layout/process3"/>
    <dgm:cxn modelId="{9831B07B-DE50-B243-A149-62F53D7A9074}" srcId="{3BAEC650-6B47-CE4E-A1D4-F07389F7AC9F}" destId="{702556F6-8D97-7346-A9D3-41E9FB4A2C66}" srcOrd="1" destOrd="0" parTransId="{A0791AFC-19B4-BB48-A8DA-B6037D6E7E23}" sibTransId="{4F8FA5A7-1893-9844-9F97-3C77F11FEC24}"/>
    <dgm:cxn modelId="{8ECDCF0F-7A3A-0B40-8B01-24717B7E4BB4}" type="presOf" srcId="{AF680D41-7BE2-BF4B-923E-9302A5FA737D}" destId="{0938EE19-09E4-F643-ADD0-FC70552F707A}" srcOrd="0" destOrd="2" presId="urn:microsoft.com/office/officeart/2005/8/layout/process3"/>
    <dgm:cxn modelId="{13E78071-52BB-8F45-A4E7-CB1F16874C11}" srcId="{1F682CA9-84CB-ED40-8FCE-707807549908}" destId="{896ED465-09D6-1042-BCAB-30337B741872}" srcOrd="0" destOrd="0" parTransId="{AF83797E-25F8-5340-BC0F-FA8549CFCD3C}" sibTransId="{A280F9CC-B3AC-294B-8DAD-53F25AEC7E3A}"/>
    <dgm:cxn modelId="{CC79F0A1-3241-E746-B5FC-5ECDE4D4F396}" srcId="{44817909-A2D7-D74A-B726-7E9AA5767DC4}" destId="{F7DC9F71-5269-3D4B-BBF3-97EFCEE40452}" srcOrd="0" destOrd="0" parTransId="{7C22D4CE-BE44-D742-B240-496271BBE29D}" sibTransId="{EC2C2404-679F-D94B-A3A8-1B0D9820CB85}"/>
    <dgm:cxn modelId="{0A126912-F034-D04F-B766-31E843ACCDA7}" srcId="{E4C7BAA0-EB7F-5E46-BF2F-59E593297F2D}" destId="{A15DF09A-8FDE-1C48-9C2B-680B7916171C}" srcOrd="2" destOrd="0" parTransId="{485D0819-317F-A849-B46F-3B37BB0609C4}" sibTransId="{6795AACE-BBBA-124F-80A8-F9098FFCF3B6}"/>
    <dgm:cxn modelId="{ADBA50F1-2724-8141-93A8-66D8D4A45391}" type="presOf" srcId="{CD26406B-80D9-E040-AFA1-C03AD3C615A3}" destId="{3561509C-B4AA-5C49-B743-77ECF2685385}" srcOrd="0" destOrd="0" presId="urn:microsoft.com/office/officeart/2005/8/layout/process3"/>
    <dgm:cxn modelId="{85A36ADC-E73D-964A-A6D8-69413168B497}" type="presOf" srcId="{3BAEC650-6B47-CE4E-A1D4-F07389F7AC9F}" destId="{D1AFA1BB-C068-8D4C-B16A-99268C93EDD8}" srcOrd="1" destOrd="0" presId="urn:microsoft.com/office/officeart/2005/8/layout/process3"/>
    <dgm:cxn modelId="{793CAC5E-AA0D-904F-92F6-333885C4326D}" type="presOf" srcId="{4CC99247-6F06-0045-8B62-0016FE8BC071}" destId="{0F592E9F-34C8-9747-A75A-00431A9A8527}" srcOrd="1" destOrd="0" presId="urn:microsoft.com/office/officeart/2005/8/layout/process3"/>
    <dgm:cxn modelId="{5AAD77A7-120F-EA44-8926-A0FD5573BAFA}" srcId="{9A9F795A-2600-1441-9227-3CB8ABE0348A}" destId="{47635119-C288-CE41-BEAC-7D0CEC2E09DF}" srcOrd="1" destOrd="0" parTransId="{D5669935-9611-F044-9161-A4E736C0578A}" sibTransId="{4E7623AB-4FEF-ED4B-87D4-903CDBD9C44B}"/>
    <dgm:cxn modelId="{F466FBA4-A9AC-D340-AAE6-A8534C78F2B9}" srcId="{2D4421DB-0DB2-E44A-9695-2A591A77B9B0}" destId="{ABC28C82-25ED-7D41-A488-AACA856B19B3}" srcOrd="0" destOrd="0" parTransId="{2B4B0B0E-7161-454B-80BA-8494F8F37F2C}" sibTransId="{D4ADABE4-A9E6-D94A-8614-D6D0C79935D1}"/>
    <dgm:cxn modelId="{58B30769-C1D0-2A45-8D49-5D9D51679E15}" type="presOf" srcId="{2D4421DB-0DB2-E44A-9695-2A591A77B9B0}" destId="{165D7D5A-113E-6249-AA8B-D7B3394C5D56}" srcOrd="1" destOrd="0" presId="urn:microsoft.com/office/officeart/2005/8/layout/process3"/>
    <dgm:cxn modelId="{13E2F552-0E96-784E-977F-597BA2178906}" srcId="{9A9F795A-2600-1441-9227-3CB8ABE0348A}" destId="{B457AFF3-8E59-3C43-AC89-606B7394CB6B}" srcOrd="2" destOrd="0" parTransId="{4321F372-4266-6643-993F-2F857F1F312C}" sibTransId="{D1EC06E9-9891-7E46-94A0-E35280F8F7A0}"/>
    <dgm:cxn modelId="{D5E8D16A-4338-6647-A9DB-AFF4D6EDD387}" type="presOf" srcId="{541D7744-165E-1D41-B5E3-DE1E84D7E172}" destId="{3E885B4F-9E8A-1648-B353-9BC1076873A7}" srcOrd="1" destOrd="0" presId="urn:microsoft.com/office/officeart/2005/8/layout/process3"/>
    <dgm:cxn modelId="{FBDCB41C-304B-134A-8B71-284C3FD4333E}" type="presOf" srcId="{DE5E9EE1-FB99-BD49-B6BB-3A0E29DC0067}" destId="{2874B571-E826-C541-BC80-74D59101CA97}" srcOrd="0" destOrd="3" presId="urn:microsoft.com/office/officeart/2005/8/layout/process3"/>
    <dgm:cxn modelId="{761608D0-5688-FA45-B371-E8900C15F636}" srcId="{E4C7BAA0-EB7F-5E46-BF2F-59E593297F2D}" destId="{4CC99247-6F06-0045-8B62-0016FE8BC071}" srcOrd="1" destOrd="0" parTransId="{130418C5-15E5-AD48-96A9-BE6C94EEB0BD}" sibTransId="{67E7D2A4-4A26-1548-A5B1-442FAF2D2B0D}"/>
    <dgm:cxn modelId="{85071988-EDA6-0B40-B743-F8CF2D1F758A}" type="presOf" srcId="{1F682CA9-84CB-ED40-8FCE-707807549908}" destId="{2874B571-E826-C541-BC80-74D59101CA97}" srcOrd="0" destOrd="0" presId="urn:microsoft.com/office/officeart/2005/8/layout/process3"/>
    <dgm:cxn modelId="{12E2B125-1C6B-3F47-B7F4-DE95DECE14A0}" type="presOf" srcId="{CD9D7FB4-5A2F-4648-979C-68CFF587DF1B}" destId="{9F14B316-707A-654C-9BA5-0AD01B5CED01}" srcOrd="0" destOrd="1" presId="urn:microsoft.com/office/officeart/2005/8/layout/process3"/>
    <dgm:cxn modelId="{5B4B9F26-391A-4C48-92EA-D794605EE206}" type="presOf" srcId="{67E7D2A4-4A26-1548-A5B1-442FAF2D2B0D}" destId="{595E1862-FC23-634F-B8D3-A3AA22091424}" srcOrd="1" destOrd="0" presId="urn:microsoft.com/office/officeart/2005/8/layout/process3"/>
    <dgm:cxn modelId="{BE24B0C2-C487-4C45-8D28-427545222FAC}" srcId="{1F682CA9-84CB-ED40-8FCE-707807549908}" destId="{898B758C-C3FA-CF4C-940C-7F042F61B5D8}" srcOrd="1" destOrd="0" parTransId="{10662798-17A3-824A-A6BA-669D71A0B610}" sibTransId="{4A800998-00C2-044D-A089-5EEB015A8ADB}"/>
    <dgm:cxn modelId="{C413301D-0DA3-D443-8EA7-68F1E0603F17}" type="presOf" srcId="{43FBB833-FB5F-5649-B610-35820E5E7767}" destId="{3561509C-B4AA-5C49-B743-77ECF2685385}" srcOrd="0" destOrd="2" presId="urn:microsoft.com/office/officeart/2005/8/layout/process3"/>
    <dgm:cxn modelId="{634F3871-D42A-A441-9B05-E23B14463C94}" type="presOf" srcId="{44817909-A2D7-D74A-B726-7E9AA5767DC4}" destId="{0938EE19-09E4-F643-ADD0-FC70552F707A}" srcOrd="0" destOrd="0" presId="urn:microsoft.com/office/officeart/2005/8/layout/process3"/>
    <dgm:cxn modelId="{8E64596D-328A-0D4E-9F6C-70CC3086558A}" srcId="{541D7744-165E-1D41-B5E3-DE1E84D7E172}" destId="{CD9D7FB4-5A2F-4648-979C-68CFF587DF1B}" srcOrd="1" destOrd="0" parTransId="{6A4C7803-AB9C-4F48-BC1D-AC670EADA3F5}" sibTransId="{65F44901-2971-564B-865C-603C864DB96C}"/>
    <dgm:cxn modelId="{11C1814E-4C0F-1E46-9780-9840484EB9A7}" srcId="{4CC99247-6F06-0045-8B62-0016FE8BC071}" destId="{AF680D41-7BE2-BF4B-923E-9302A5FA737D}" srcOrd="1" destOrd="0" parTransId="{6174E751-4CAB-7848-86BD-8971C7E3D1CA}" sibTransId="{73BD43B9-3858-5246-AA84-11036679B8BB}"/>
    <dgm:cxn modelId="{25D0D34A-182E-F543-8C4F-8A41423544A2}" srcId="{E4C7BAA0-EB7F-5E46-BF2F-59E593297F2D}" destId="{2D4421DB-0DB2-E44A-9695-2A591A77B9B0}" srcOrd="0" destOrd="0" parTransId="{4E11347C-1B72-AA42-911B-2BA14FC39947}" sibTransId="{2BF0C940-644A-5747-9A73-182C19975990}"/>
    <dgm:cxn modelId="{60BF312F-BCAE-2B4F-BD81-B3DCE1354DA1}" srcId="{9A9F795A-2600-1441-9227-3CB8ABE0348A}" destId="{B7FCE63A-ED14-9D44-B4C7-FC9242C47FD2}" srcOrd="0" destOrd="0" parTransId="{D1E50576-B835-E744-86DF-7DBA95FB4B54}" sibTransId="{E2C71620-D00A-324C-ABB0-07873498F557}"/>
    <dgm:cxn modelId="{CE191FA1-B7D4-8F4A-919B-57E4C3509BC3}" srcId="{4CC99247-6F06-0045-8B62-0016FE8BC071}" destId="{69E4254F-A862-A945-BA40-E3E61E87EB08}" srcOrd="2" destOrd="0" parTransId="{3A7CC3A6-AC8F-3344-AF85-1201D8742D08}" sibTransId="{882B34A6-95F7-9246-8D58-EE190201A079}"/>
    <dgm:cxn modelId="{2DB4B1D6-8704-C546-AAD3-F62BDD94F13F}" type="presOf" srcId="{9A7C7188-26BA-4E4C-A14E-9875345F212E}" destId="{9E884EA9-1D69-0847-8D52-A32F4F4E15CA}" srcOrd="1" destOrd="0" presId="urn:microsoft.com/office/officeart/2005/8/layout/process3"/>
    <dgm:cxn modelId="{24296BDC-D8CC-BA44-B4D4-188D1475BAD5}" type="presOf" srcId="{898B758C-C3FA-CF4C-940C-7F042F61B5D8}" destId="{2874B571-E826-C541-BC80-74D59101CA97}" srcOrd="0" destOrd="2" presId="urn:microsoft.com/office/officeart/2005/8/layout/process3"/>
    <dgm:cxn modelId="{C242A345-1739-CD41-B46A-87904AB132C3}" srcId="{2D4421DB-0DB2-E44A-9695-2A591A77B9B0}" destId="{46B030A3-F9B2-A840-83B2-DBDA963E0DCE}" srcOrd="2" destOrd="0" parTransId="{ABB60F22-9848-AB42-ABFF-06EC260D1CB3}" sibTransId="{5F0AD634-32D0-704E-B408-91428C63172C}"/>
    <dgm:cxn modelId="{CBFF316C-71BD-0745-A543-6D20F4893A99}" srcId="{3BAEC650-6B47-CE4E-A1D4-F07389F7AC9F}" destId="{CD26406B-80D9-E040-AFA1-C03AD3C615A3}" srcOrd="0" destOrd="0" parTransId="{DBC15738-3DF0-454C-B1C2-3CE02D51BB40}" sibTransId="{C67AA5AE-0CA0-5040-8F9B-65F3C8C81037}"/>
    <dgm:cxn modelId="{05BEABA9-53A1-C74B-BA9D-29E1C99903CE}" srcId="{A15DF09A-8FDE-1C48-9C2B-680B7916171C}" destId="{1F682CA9-84CB-ED40-8FCE-707807549908}" srcOrd="0" destOrd="0" parTransId="{FE500605-9C1A-8748-B6BD-5F7574A093DB}" sibTransId="{86AAE68C-E8F0-274B-893F-9F762E08E050}"/>
    <dgm:cxn modelId="{F6CACC82-7578-BF47-8049-CEFD90552E0E}" type="presOf" srcId="{B457AFF3-8E59-3C43-AC89-606B7394CB6B}" destId="{8AEACF5B-B5C2-524C-947C-FDA6F812F675}" srcOrd="0" destOrd="2" presId="urn:microsoft.com/office/officeart/2005/8/layout/process3"/>
    <dgm:cxn modelId="{FF6F8205-96BE-DD40-A78D-803547BC7FC9}" type="presOf" srcId="{69E4254F-A862-A945-BA40-E3E61E87EB08}" destId="{0938EE19-09E4-F643-ADD0-FC70552F707A}" srcOrd="0" destOrd="3" presId="urn:microsoft.com/office/officeart/2005/8/layout/process3"/>
    <dgm:cxn modelId="{6EFA0027-C358-F24C-91CB-53C51A6DFFC4}" type="presOf" srcId="{E4C7BAA0-EB7F-5E46-BF2F-59E593297F2D}" destId="{D5612E12-0FD2-3A45-8617-9171454A15DA}" srcOrd="0" destOrd="0" presId="urn:microsoft.com/office/officeart/2005/8/layout/process3"/>
    <dgm:cxn modelId="{30CC7A28-2B39-6F42-9A42-D7EEBA36B4D3}" type="presOf" srcId="{46FE48E6-823B-6B49-ACE4-6EF8DCC725DC}" destId="{DA158928-D2F5-454F-8182-B4C1191D7C09}" srcOrd="1" destOrd="0" presId="urn:microsoft.com/office/officeart/2005/8/layout/process3"/>
    <dgm:cxn modelId="{9EF4B570-960C-ED4C-A19C-2B215336F67F}" type="presOf" srcId="{9A9F795A-2600-1441-9227-3CB8ABE0348A}" destId="{F87AA0E8-3680-D742-9CFC-C8C003A27ECF}" srcOrd="0" destOrd="0" presId="urn:microsoft.com/office/officeart/2005/8/layout/process3"/>
    <dgm:cxn modelId="{43F0B797-4E03-AE46-89B3-02CDC8A2B6B9}" srcId="{2D4421DB-0DB2-E44A-9695-2A591A77B9B0}" destId="{0A18F922-463B-DE4F-B7F1-307ED212215A}" srcOrd="1" destOrd="0" parTransId="{9165C6B1-2B8D-D540-947A-078647A712E3}" sibTransId="{C661D3DD-CC30-3944-A34A-B6D33FD19AAB}"/>
    <dgm:cxn modelId="{1FA19E4C-EBA3-2440-9EDA-60D6D2C7D769}" type="presOf" srcId="{3BAEC650-6B47-CE4E-A1D4-F07389F7AC9F}" destId="{802B1F88-7055-8147-9C6D-51D16A894E86}" srcOrd="0" destOrd="0" presId="urn:microsoft.com/office/officeart/2005/8/layout/process3"/>
    <dgm:cxn modelId="{AAD0763E-F540-634A-94D5-A421B7509091}" srcId="{E4C7BAA0-EB7F-5E46-BF2F-59E593297F2D}" destId="{3BAEC650-6B47-CE4E-A1D4-F07389F7AC9F}" srcOrd="5" destOrd="0" parTransId="{ABCD1947-E0F4-4C4C-8A9B-B09B58412660}" sibTransId="{D42FDB5E-F3CC-514F-9443-3A974F1A8EA5}"/>
    <dgm:cxn modelId="{4A161DC2-48DB-DE4B-9BA5-8B755AF3E94F}" type="presOf" srcId="{ABC28C82-25ED-7D41-A488-AACA856B19B3}" destId="{0C7D6DEB-DE49-BE43-8E61-CDFF20321D1B}" srcOrd="0" destOrd="0" presId="urn:microsoft.com/office/officeart/2005/8/layout/process3"/>
    <dgm:cxn modelId="{150FF87C-2D77-E642-91F0-12E7CA9A3D7C}" type="presOf" srcId="{7F999D65-F2D4-6946-88DD-5C9135481364}" destId="{2874B571-E826-C541-BC80-74D59101CA97}" srcOrd="0" destOrd="4" presId="urn:microsoft.com/office/officeart/2005/8/layout/process3"/>
    <dgm:cxn modelId="{FE8F54AD-358B-2944-8F7D-897267F5D70C}" type="presOf" srcId="{F7DC9F71-5269-3D4B-BBF3-97EFCEE40452}" destId="{0938EE19-09E4-F643-ADD0-FC70552F707A}" srcOrd="0" destOrd="1" presId="urn:microsoft.com/office/officeart/2005/8/layout/process3"/>
    <dgm:cxn modelId="{4DB11B4F-9EDE-0041-96F7-A01D502EA52C}" type="presOf" srcId="{4CC99247-6F06-0045-8B62-0016FE8BC071}" destId="{F367FBA4-D57A-F04E-A1F7-09E1BF21226C}" srcOrd="0" destOrd="0" presId="urn:microsoft.com/office/officeart/2005/8/layout/process3"/>
    <dgm:cxn modelId="{D882A589-F6AC-4E40-AB52-8BFE20F516CB}" type="presOf" srcId="{46FE48E6-823B-6B49-ACE4-6EF8DCC725DC}" destId="{A4AB9C76-2BF4-504E-B846-163524AB0649}" srcOrd="0" destOrd="0" presId="urn:microsoft.com/office/officeart/2005/8/layout/process3"/>
    <dgm:cxn modelId="{4700D624-C9D3-0144-B645-CEE082D33127}" type="presOf" srcId="{47635119-C288-CE41-BEAC-7D0CEC2E09DF}" destId="{8AEACF5B-B5C2-524C-947C-FDA6F812F675}" srcOrd="0" destOrd="1" presId="urn:microsoft.com/office/officeart/2005/8/layout/process3"/>
    <dgm:cxn modelId="{EDE60ED5-88F0-8140-8795-519DA939E868}" type="presOf" srcId="{6795AACE-BBBA-124F-80A8-F9098FFCF3B6}" destId="{BCBB4FEB-18D5-6C4E-B23D-D9166FE176C5}" srcOrd="0" destOrd="0" presId="urn:microsoft.com/office/officeart/2005/8/layout/process3"/>
    <dgm:cxn modelId="{3CC329C1-7E05-D941-AE2D-29CAA0CFE68B}" type="presOf" srcId="{702556F6-8D97-7346-A9D3-41E9FB4A2C66}" destId="{3561509C-B4AA-5C49-B743-77ECF2685385}" srcOrd="0" destOrd="1" presId="urn:microsoft.com/office/officeart/2005/8/layout/process3"/>
    <dgm:cxn modelId="{BE218D14-83FE-0E4E-9AFF-2048A41E5A36}" srcId="{E4C7BAA0-EB7F-5E46-BF2F-59E593297F2D}" destId="{9A9F795A-2600-1441-9227-3CB8ABE0348A}" srcOrd="4" destOrd="0" parTransId="{FC394745-8960-3C46-B0D6-1DBD2D21A360}" sibTransId="{46FE48E6-823B-6B49-ACE4-6EF8DCC725DC}"/>
    <dgm:cxn modelId="{7E293948-F6D8-434A-9025-AFAFC333FE80}" srcId="{3BAEC650-6B47-CE4E-A1D4-F07389F7AC9F}" destId="{43FBB833-FB5F-5649-B610-35820E5E7767}" srcOrd="2" destOrd="0" parTransId="{A591329D-C3C4-2A4A-A8FB-4BA305287A7D}" sibTransId="{40040595-98FA-CA4B-8722-B0DB563A6690}"/>
    <dgm:cxn modelId="{DFEFF06B-EBC6-AA4D-AEE0-4A0CCE93406B}" type="presOf" srcId="{2D4421DB-0DB2-E44A-9695-2A591A77B9B0}" destId="{CFBB4CDB-430A-D344-A058-E41BCD08A183}" srcOrd="0" destOrd="0" presId="urn:microsoft.com/office/officeart/2005/8/layout/process3"/>
    <dgm:cxn modelId="{ABC97B86-422D-6A4F-A62B-C5CE510E7749}" srcId="{1F682CA9-84CB-ED40-8FCE-707807549908}" destId="{DE5E9EE1-FB99-BD49-B6BB-3A0E29DC0067}" srcOrd="2" destOrd="0" parTransId="{F268412E-A829-6047-94ED-3A478E549DDA}" sibTransId="{B00DC8D6-5694-EE4D-9241-7820C33AFB1C}"/>
    <dgm:cxn modelId="{932B8FDB-ECF5-EE42-ABE3-EBA15CCC9AE4}" type="presOf" srcId="{2BF0C940-644A-5747-9A73-182C19975990}" destId="{A5BF58E2-450E-B74E-B646-1C8E7835DFEE}" srcOrd="1" destOrd="0" presId="urn:microsoft.com/office/officeart/2005/8/layout/process3"/>
    <dgm:cxn modelId="{DDD86545-E113-634B-8521-73B9759196C4}" type="presOf" srcId="{896ED465-09D6-1042-BCAB-30337B741872}" destId="{2874B571-E826-C541-BC80-74D59101CA97}" srcOrd="0" destOrd="1" presId="urn:microsoft.com/office/officeart/2005/8/layout/process3"/>
    <dgm:cxn modelId="{1360E20D-714D-CA45-9BB6-3C132942543A}" type="presOf" srcId="{541D7744-165E-1D41-B5E3-DE1E84D7E172}" destId="{1E0D3ABE-C8E0-4B4D-B7D0-BA6B54D711F9}" srcOrd="0" destOrd="0" presId="urn:microsoft.com/office/officeart/2005/8/layout/process3"/>
    <dgm:cxn modelId="{83F93688-7D6F-564A-A416-3B819A7F60A5}" srcId="{1F682CA9-84CB-ED40-8FCE-707807549908}" destId="{7F999D65-F2D4-6946-88DD-5C9135481364}" srcOrd="3" destOrd="0" parTransId="{57FB4A05-B507-1F4A-8838-23FECFE74A1B}" sibTransId="{253E0894-7A9D-A549-8AB4-FF5FC5B2B5F1}"/>
    <dgm:cxn modelId="{5EF421A3-43DD-CB48-A46C-10FC6819FC4F}" type="presOf" srcId="{B7FCE63A-ED14-9D44-B4C7-FC9242C47FD2}" destId="{8AEACF5B-B5C2-524C-947C-FDA6F812F675}" srcOrd="0" destOrd="0" presId="urn:microsoft.com/office/officeart/2005/8/layout/process3"/>
    <dgm:cxn modelId="{B8484F20-BBAF-5F45-9DCC-725F42451408}" srcId="{E4C7BAA0-EB7F-5E46-BF2F-59E593297F2D}" destId="{541D7744-165E-1D41-B5E3-DE1E84D7E172}" srcOrd="3" destOrd="0" parTransId="{F56B0A83-6A47-3941-9EAB-7A2E474E341A}" sibTransId="{9A7C7188-26BA-4E4C-A14E-9875345F212E}"/>
    <dgm:cxn modelId="{C6EED7E3-7ECE-4448-8E28-A886EB0A2EF5}" type="presParOf" srcId="{D5612E12-0FD2-3A45-8617-9171454A15DA}" destId="{FE0F33B1-3563-4042-8D4C-B7DE04D30636}" srcOrd="0" destOrd="0" presId="urn:microsoft.com/office/officeart/2005/8/layout/process3"/>
    <dgm:cxn modelId="{99867F19-1E19-BF47-8995-C4E104B8BB3A}" type="presParOf" srcId="{FE0F33B1-3563-4042-8D4C-B7DE04D30636}" destId="{CFBB4CDB-430A-D344-A058-E41BCD08A183}" srcOrd="0" destOrd="0" presId="urn:microsoft.com/office/officeart/2005/8/layout/process3"/>
    <dgm:cxn modelId="{2542BD52-4C58-4843-ADC0-4CFD17A5B00E}" type="presParOf" srcId="{FE0F33B1-3563-4042-8D4C-B7DE04D30636}" destId="{165D7D5A-113E-6249-AA8B-D7B3394C5D56}" srcOrd="1" destOrd="0" presId="urn:microsoft.com/office/officeart/2005/8/layout/process3"/>
    <dgm:cxn modelId="{49840D4F-E0B2-3749-9330-195291A849D4}" type="presParOf" srcId="{FE0F33B1-3563-4042-8D4C-B7DE04D30636}" destId="{0C7D6DEB-DE49-BE43-8E61-CDFF20321D1B}" srcOrd="2" destOrd="0" presId="urn:microsoft.com/office/officeart/2005/8/layout/process3"/>
    <dgm:cxn modelId="{BC8538AE-85CD-B44D-91C5-C4F7D15CDCF0}" type="presParOf" srcId="{D5612E12-0FD2-3A45-8617-9171454A15DA}" destId="{1E5FDF49-2336-684E-87E2-8F69D563BDBC}" srcOrd="1" destOrd="0" presId="urn:microsoft.com/office/officeart/2005/8/layout/process3"/>
    <dgm:cxn modelId="{CB169B34-61CB-FC46-96B3-FF6B7671D7DF}" type="presParOf" srcId="{1E5FDF49-2336-684E-87E2-8F69D563BDBC}" destId="{A5BF58E2-450E-B74E-B646-1C8E7835DFEE}" srcOrd="0" destOrd="0" presId="urn:microsoft.com/office/officeart/2005/8/layout/process3"/>
    <dgm:cxn modelId="{DC0E064E-9FA5-4742-8BF5-2C198AB66E61}" type="presParOf" srcId="{D5612E12-0FD2-3A45-8617-9171454A15DA}" destId="{BF857E6D-7872-1847-8FBD-9A4468916F6B}" srcOrd="2" destOrd="0" presId="urn:microsoft.com/office/officeart/2005/8/layout/process3"/>
    <dgm:cxn modelId="{E24C9040-09F3-1942-98FB-FD4EEB5CFA0B}" type="presParOf" srcId="{BF857E6D-7872-1847-8FBD-9A4468916F6B}" destId="{F367FBA4-D57A-F04E-A1F7-09E1BF21226C}" srcOrd="0" destOrd="0" presId="urn:microsoft.com/office/officeart/2005/8/layout/process3"/>
    <dgm:cxn modelId="{96F79C0E-DAE9-6D45-B0C0-E21DE70F3B31}" type="presParOf" srcId="{BF857E6D-7872-1847-8FBD-9A4468916F6B}" destId="{0F592E9F-34C8-9747-A75A-00431A9A8527}" srcOrd="1" destOrd="0" presId="urn:microsoft.com/office/officeart/2005/8/layout/process3"/>
    <dgm:cxn modelId="{B0DEE8A3-F633-0344-AEB2-98885E8A84F4}" type="presParOf" srcId="{BF857E6D-7872-1847-8FBD-9A4468916F6B}" destId="{0938EE19-09E4-F643-ADD0-FC70552F707A}" srcOrd="2" destOrd="0" presId="urn:microsoft.com/office/officeart/2005/8/layout/process3"/>
    <dgm:cxn modelId="{5B6AC066-9D54-0849-B080-8FCA6D3BF4C5}" type="presParOf" srcId="{D5612E12-0FD2-3A45-8617-9171454A15DA}" destId="{DAC1B2F6-2D3C-9245-AD3F-5BCDE4A6A483}" srcOrd="3" destOrd="0" presId="urn:microsoft.com/office/officeart/2005/8/layout/process3"/>
    <dgm:cxn modelId="{4ACCEB6D-A72E-6D40-8A9C-FC30CBE8E9DC}" type="presParOf" srcId="{DAC1B2F6-2D3C-9245-AD3F-5BCDE4A6A483}" destId="{595E1862-FC23-634F-B8D3-A3AA22091424}" srcOrd="0" destOrd="0" presId="urn:microsoft.com/office/officeart/2005/8/layout/process3"/>
    <dgm:cxn modelId="{C904947C-381F-474E-A172-2C81497F1157}" type="presParOf" srcId="{D5612E12-0FD2-3A45-8617-9171454A15DA}" destId="{A0B48DB2-3864-E34A-A11E-5DD00A79EF0A}" srcOrd="4" destOrd="0" presId="urn:microsoft.com/office/officeart/2005/8/layout/process3"/>
    <dgm:cxn modelId="{42FF9CEF-97BD-B044-8CC0-DCC982238C9D}" type="presParOf" srcId="{A0B48DB2-3864-E34A-A11E-5DD00A79EF0A}" destId="{183165A0-BC42-C043-A8E1-5BAA00291921}" srcOrd="0" destOrd="0" presId="urn:microsoft.com/office/officeart/2005/8/layout/process3"/>
    <dgm:cxn modelId="{FB899DC2-136E-B143-A5BA-571BCF6D438D}" type="presParOf" srcId="{A0B48DB2-3864-E34A-A11E-5DD00A79EF0A}" destId="{79348AC1-6892-4E4B-8CBD-A4EC41BCD68D}" srcOrd="1" destOrd="0" presId="urn:microsoft.com/office/officeart/2005/8/layout/process3"/>
    <dgm:cxn modelId="{56984A80-EA40-0D4D-B835-078FE7F7890D}" type="presParOf" srcId="{A0B48DB2-3864-E34A-A11E-5DD00A79EF0A}" destId="{2874B571-E826-C541-BC80-74D59101CA97}" srcOrd="2" destOrd="0" presId="urn:microsoft.com/office/officeart/2005/8/layout/process3"/>
    <dgm:cxn modelId="{D54F9C3E-9375-3C4D-8BAE-430276BD2762}" type="presParOf" srcId="{D5612E12-0FD2-3A45-8617-9171454A15DA}" destId="{BCBB4FEB-18D5-6C4E-B23D-D9166FE176C5}" srcOrd="5" destOrd="0" presId="urn:microsoft.com/office/officeart/2005/8/layout/process3"/>
    <dgm:cxn modelId="{3E9D277F-9277-CF49-ADD7-A1865B86B1BF}" type="presParOf" srcId="{BCBB4FEB-18D5-6C4E-B23D-D9166FE176C5}" destId="{20368595-CC96-794F-A66C-8D8A4EF4FEDE}" srcOrd="0" destOrd="0" presId="urn:microsoft.com/office/officeart/2005/8/layout/process3"/>
    <dgm:cxn modelId="{E7CE0847-CD64-034E-AC59-F16F9C033DC2}" type="presParOf" srcId="{D5612E12-0FD2-3A45-8617-9171454A15DA}" destId="{BE373EFA-01C1-514F-9E1E-AC94411841E9}" srcOrd="6" destOrd="0" presId="urn:microsoft.com/office/officeart/2005/8/layout/process3"/>
    <dgm:cxn modelId="{0BCC367B-226A-1F49-B069-BDEB07BE08CF}" type="presParOf" srcId="{BE373EFA-01C1-514F-9E1E-AC94411841E9}" destId="{1E0D3ABE-C8E0-4B4D-B7D0-BA6B54D711F9}" srcOrd="0" destOrd="0" presId="urn:microsoft.com/office/officeart/2005/8/layout/process3"/>
    <dgm:cxn modelId="{C061DE6A-5CE2-4A4E-89B4-B1C4F24091EC}" type="presParOf" srcId="{BE373EFA-01C1-514F-9E1E-AC94411841E9}" destId="{3E885B4F-9E8A-1648-B353-9BC1076873A7}" srcOrd="1" destOrd="0" presId="urn:microsoft.com/office/officeart/2005/8/layout/process3"/>
    <dgm:cxn modelId="{C3F81CC6-61DD-9249-8A6F-E05249DD440D}" type="presParOf" srcId="{BE373EFA-01C1-514F-9E1E-AC94411841E9}" destId="{9F14B316-707A-654C-9BA5-0AD01B5CED01}" srcOrd="2" destOrd="0" presId="urn:microsoft.com/office/officeart/2005/8/layout/process3"/>
    <dgm:cxn modelId="{8242EAE0-F52E-084D-BC47-4AC61A7FAF1E}" type="presParOf" srcId="{D5612E12-0FD2-3A45-8617-9171454A15DA}" destId="{A57663AA-AA7F-3245-AFF6-0BDB5D407787}" srcOrd="7" destOrd="0" presId="urn:microsoft.com/office/officeart/2005/8/layout/process3"/>
    <dgm:cxn modelId="{2D5C9FA0-706A-134D-85EF-30515B1B4704}" type="presParOf" srcId="{A57663AA-AA7F-3245-AFF6-0BDB5D407787}" destId="{9E884EA9-1D69-0847-8D52-A32F4F4E15CA}" srcOrd="0" destOrd="0" presId="urn:microsoft.com/office/officeart/2005/8/layout/process3"/>
    <dgm:cxn modelId="{F46E49DB-D092-2D48-873C-9CE00DC09A2C}" type="presParOf" srcId="{D5612E12-0FD2-3A45-8617-9171454A15DA}" destId="{01D85C02-B573-FF48-8A14-A78DD377F45E}" srcOrd="8" destOrd="0" presId="urn:microsoft.com/office/officeart/2005/8/layout/process3"/>
    <dgm:cxn modelId="{DE088DD9-40E7-EE45-BFAC-6519F0962C1A}" type="presParOf" srcId="{01D85C02-B573-FF48-8A14-A78DD377F45E}" destId="{F87AA0E8-3680-D742-9CFC-C8C003A27ECF}" srcOrd="0" destOrd="0" presId="urn:microsoft.com/office/officeart/2005/8/layout/process3"/>
    <dgm:cxn modelId="{87A37F0F-59C8-EA4C-BFBE-F5BDC1929415}" type="presParOf" srcId="{01D85C02-B573-FF48-8A14-A78DD377F45E}" destId="{35F5B83B-0C17-5F43-A22C-64516EE7CEC9}" srcOrd="1" destOrd="0" presId="urn:microsoft.com/office/officeart/2005/8/layout/process3"/>
    <dgm:cxn modelId="{9680308E-0501-8141-A774-0F638B7A271F}" type="presParOf" srcId="{01D85C02-B573-FF48-8A14-A78DD377F45E}" destId="{8AEACF5B-B5C2-524C-947C-FDA6F812F675}" srcOrd="2" destOrd="0" presId="urn:microsoft.com/office/officeart/2005/8/layout/process3"/>
    <dgm:cxn modelId="{4365DA12-9EBA-B64C-83BF-15A8C8823700}" type="presParOf" srcId="{D5612E12-0FD2-3A45-8617-9171454A15DA}" destId="{A4AB9C76-2BF4-504E-B846-163524AB0649}" srcOrd="9" destOrd="0" presId="urn:microsoft.com/office/officeart/2005/8/layout/process3"/>
    <dgm:cxn modelId="{AD5467EC-B9C1-5440-A9AE-778D565091F5}" type="presParOf" srcId="{A4AB9C76-2BF4-504E-B846-163524AB0649}" destId="{DA158928-D2F5-454F-8182-B4C1191D7C09}" srcOrd="0" destOrd="0" presId="urn:microsoft.com/office/officeart/2005/8/layout/process3"/>
    <dgm:cxn modelId="{9AE9155D-1E5D-FD44-8F28-2843BA9E24F6}" type="presParOf" srcId="{D5612E12-0FD2-3A45-8617-9171454A15DA}" destId="{733F27E4-047A-2647-A811-848020CA75E1}" srcOrd="10" destOrd="0" presId="urn:microsoft.com/office/officeart/2005/8/layout/process3"/>
    <dgm:cxn modelId="{9819C798-7748-F345-AD96-6D8A21843C47}" type="presParOf" srcId="{733F27E4-047A-2647-A811-848020CA75E1}" destId="{802B1F88-7055-8147-9C6D-51D16A894E86}" srcOrd="0" destOrd="0" presId="urn:microsoft.com/office/officeart/2005/8/layout/process3"/>
    <dgm:cxn modelId="{C0A9802D-7060-9D41-B105-3681105F0C79}" type="presParOf" srcId="{733F27E4-047A-2647-A811-848020CA75E1}" destId="{D1AFA1BB-C068-8D4C-B16A-99268C93EDD8}" srcOrd="1" destOrd="0" presId="urn:microsoft.com/office/officeart/2005/8/layout/process3"/>
    <dgm:cxn modelId="{3DEFEF46-7746-2E46-AA34-14AECE748144}" type="presParOf" srcId="{733F27E4-047A-2647-A811-848020CA75E1}" destId="{3561509C-B4AA-5C49-B743-77ECF2685385}"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C7BAA0-EB7F-5E46-BF2F-59E593297F2D}" type="doc">
      <dgm:prSet loTypeId="urn:microsoft.com/office/officeart/2005/8/layout/process3" loCatId="process" qsTypeId="urn:microsoft.com/office/officeart/2005/8/quickstyle/simple4" qsCatId="simple" csTypeId="urn:microsoft.com/office/officeart/2005/8/colors/accent1_2" csCatId="accent1" phldr="1"/>
      <dgm:spPr/>
      <dgm:t>
        <a:bodyPr/>
        <a:lstStyle/>
        <a:p>
          <a:endParaRPr lang="en-US"/>
        </a:p>
      </dgm:t>
    </dgm:pt>
    <dgm:pt modelId="{2D4421DB-0DB2-E44A-9695-2A591A77B9B0}">
      <dgm:prSet phldrT="[Text]" custT="1"/>
      <dgm:spPr/>
      <dgm:t>
        <a:bodyPr/>
        <a:lstStyle/>
        <a:p>
          <a:r>
            <a:rPr lang="en-US" sz="1600" dirty="0" smtClean="0"/>
            <a:t>Requirements Gathering</a:t>
          </a:r>
          <a:endParaRPr lang="en-US" sz="1600" dirty="0"/>
        </a:p>
      </dgm:t>
    </dgm:pt>
    <dgm:pt modelId="{4E11347C-1B72-AA42-911B-2BA14FC39947}" type="parTrans" cxnId="{25D0D34A-182E-F543-8C4F-8A41423544A2}">
      <dgm:prSet/>
      <dgm:spPr/>
      <dgm:t>
        <a:bodyPr/>
        <a:lstStyle/>
        <a:p>
          <a:endParaRPr lang="en-US" sz="3600"/>
        </a:p>
      </dgm:t>
    </dgm:pt>
    <dgm:pt modelId="{2BF0C940-644A-5747-9A73-182C19975990}" type="sibTrans" cxnId="{25D0D34A-182E-F543-8C4F-8A41423544A2}">
      <dgm:prSet custT="1"/>
      <dgm:spPr/>
      <dgm:t>
        <a:bodyPr/>
        <a:lstStyle/>
        <a:p>
          <a:endParaRPr lang="en-US" sz="2800"/>
        </a:p>
      </dgm:t>
    </dgm:pt>
    <dgm:pt modelId="{ABC28C82-25ED-7D41-A488-AACA856B19B3}">
      <dgm:prSet phldrT="[Text]" custT="1"/>
      <dgm:spPr/>
      <dgm:t>
        <a:bodyPr/>
        <a:lstStyle/>
        <a:p>
          <a:r>
            <a:rPr lang="en-US" sz="1600" dirty="0" smtClean="0"/>
            <a:t>Surveys</a:t>
          </a:r>
          <a:endParaRPr lang="en-US" sz="1600" dirty="0"/>
        </a:p>
      </dgm:t>
    </dgm:pt>
    <dgm:pt modelId="{2B4B0B0E-7161-454B-80BA-8494F8F37F2C}" type="parTrans" cxnId="{F466FBA4-A9AC-D340-AAE6-A8534C78F2B9}">
      <dgm:prSet/>
      <dgm:spPr/>
      <dgm:t>
        <a:bodyPr/>
        <a:lstStyle/>
        <a:p>
          <a:endParaRPr lang="en-US" sz="3600"/>
        </a:p>
      </dgm:t>
    </dgm:pt>
    <dgm:pt modelId="{D4ADABE4-A9E6-D94A-8614-D6D0C79935D1}" type="sibTrans" cxnId="{F466FBA4-A9AC-D340-AAE6-A8534C78F2B9}">
      <dgm:prSet/>
      <dgm:spPr/>
      <dgm:t>
        <a:bodyPr/>
        <a:lstStyle/>
        <a:p>
          <a:endParaRPr lang="en-US" sz="3600"/>
        </a:p>
      </dgm:t>
    </dgm:pt>
    <dgm:pt modelId="{4CC99247-6F06-0045-8B62-0016FE8BC071}">
      <dgm:prSet phldrT="[Text]" custT="1"/>
      <dgm:spPr/>
      <dgm:t>
        <a:bodyPr/>
        <a:lstStyle/>
        <a:p>
          <a:r>
            <a:rPr lang="en-US" sz="1600" dirty="0" smtClean="0"/>
            <a:t>Specification</a:t>
          </a:r>
          <a:endParaRPr lang="en-US" sz="1600" dirty="0"/>
        </a:p>
      </dgm:t>
    </dgm:pt>
    <dgm:pt modelId="{130418C5-15E5-AD48-96A9-BE6C94EEB0BD}" type="parTrans" cxnId="{761608D0-5688-FA45-B371-E8900C15F636}">
      <dgm:prSet/>
      <dgm:spPr/>
      <dgm:t>
        <a:bodyPr/>
        <a:lstStyle/>
        <a:p>
          <a:endParaRPr lang="en-US" sz="3600"/>
        </a:p>
      </dgm:t>
    </dgm:pt>
    <dgm:pt modelId="{67E7D2A4-4A26-1548-A5B1-442FAF2D2B0D}" type="sibTrans" cxnId="{761608D0-5688-FA45-B371-E8900C15F636}">
      <dgm:prSet/>
      <dgm:spPr/>
      <dgm:t>
        <a:bodyPr/>
        <a:lstStyle/>
        <a:p>
          <a:endParaRPr lang="en-US" sz="3600"/>
        </a:p>
      </dgm:t>
    </dgm:pt>
    <dgm:pt modelId="{0A18F922-463B-DE4F-B7F1-307ED212215A}">
      <dgm:prSet phldrT="[Text]" custT="1"/>
      <dgm:spPr/>
      <dgm:t>
        <a:bodyPr/>
        <a:lstStyle/>
        <a:p>
          <a:r>
            <a:rPr lang="en-US" sz="1600" dirty="0" smtClean="0"/>
            <a:t>User studies</a:t>
          </a:r>
          <a:endParaRPr lang="en-US" sz="1600" dirty="0"/>
        </a:p>
      </dgm:t>
    </dgm:pt>
    <dgm:pt modelId="{9165C6B1-2B8D-D540-947A-078647A712E3}" type="parTrans" cxnId="{43F0B797-4E03-AE46-89B3-02CDC8A2B6B9}">
      <dgm:prSet/>
      <dgm:spPr/>
      <dgm:t>
        <a:bodyPr/>
        <a:lstStyle/>
        <a:p>
          <a:endParaRPr lang="en-US" sz="3600"/>
        </a:p>
      </dgm:t>
    </dgm:pt>
    <dgm:pt modelId="{C661D3DD-CC30-3944-A34A-B6D33FD19AAB}" type="sibTrans" cxnId="{43F0B797-4E03-AE46-89B3-02CDC8A2B6B9}">
      <dgm:prSet/>
      <dgm:spPr/>
      <dgm:t>
        <a:bodyPr/>
        <a:lstStyle/>
        <a:p>
          <a:endParaRPr lang="en-US" sz="3600"/>
        </a:p>
      </dgm:t>
    </dgm:pt>
    <dgm:pt modelId="{46B030A3-F9B2-A840-83B2-DBDA963E0DCE}">
      <dgm:prSet phldrT="[Text]" custT="1"/>
      <dgm:spPr/>
      <dgm:t>
        <a:bodyPr/>
        <a:lstStyle/>
        <a:p>
          <a:r>
            <a:rPr lang="en-US" sz="1600" dirty="0" smtClean="0"/>
            <a:t>Focus groups</a:t>
          </a:r>
          <a:endParaRPr lang="en-US" sz="1600" dirty="0"/>
        </a:p>
      </dgm:t>
    </dgm:pt>
    <dgm:pt modelId="{ABB60F22-9848-AB42-ABFF-06EC260D1CB3}" type="parTrans" cxnId="{C242A345-1739-CD41-B46A-87904AB132C3}">
      <dgm:prSet/>
      <dgm:spPr/>
      <dgm:t>
        <a:bodyPr/>
        <a:lstStyle/>
        <a:p>
          <a:endParaRPr lang="en-US" sz="3600"/>
        </a:p>
      </dgm:t>
    </dgm:pt>
    <dgm:pt modelId="{5F0AD634-32D0-704E-B408-91428C63172C}" type="sibTrans" cxnId="{C242A345-1739-CD41-B46A-87904AB132C3}">
      <dgm:prSet/>
      <dgm:spPr/>
      <dgm:t>
        <a:bodyPr/>
        <a:lstStyle/>
        <a:p>
          <a:endParaRPr lang="en-US" sz="3600"/>
        </a:p>
      </dgm:t>
    </dgm:pt>
    <dgm:pt modelId="{69E4254F-A862-A945-BA40-E3E61E87EB08}">
      <dgm:prSet phldrT="[Text]" custT="1"/>
      <dgm:spPr/>
      <dgm:t>
        <a:bodyPr/>
        <a:lstStyle/>
        <a:p>
          <a:r>
            <a:rPr lang="en-US" sz="1600" dirty="0" smtClean="0"/>
            <a:t>Storyboards</a:t>
          </a:r>
          <a:endParaRPr lang="en-US" sz="1600" dirty="0"/>
        </a:p>
      </dgm:t>
    </dgm:pt>
    <dgm:pt modelId="{AF680D41-7BE2-BF4B-923E-9302A5FA737D}">
      <dgm:prSet phldrT="[Text]" custT="1"/>
      <dgm:spPr/>
      <dgm:t>
        <a:bodyPr/>
        <a:lstStyle/>
        <a:p>
          <a:r>
            <a:rPr lang="en-US" sz="1600" dirty="0" smtClean="0"/>
            <a:t>Scenarios</a:t>
          </a:r>
          <a:endParaRPr lang="en-US" sz="1600" dirty="0"/>
        </a:p>
      </dgm:t>
    </dgm:pt>
    <dgm:pt modelId="{F7DC9F71-5269-3D4B-BBF3-97EFCEE40452}">
      <dgm:prSet phldrT="[Text]" custT="1"/>
      <dgm:spPr/>
      <dgm:t>
        <a:bodyPr/>
        <a:lstStyle/>
        <a:p>
          <a:r>
            <a:rPr lang="en-US" sz="1600" b="0" dirty="0" smtClean="0">
              <a:solidFill>
                <a:schemeClr val="tx1"/>
              </a:solidFill>
            </a:rPr>
            <a:t>Use Cases</a:t>
          </a:r>
          <a:endParaRPr lang="en-US" sz="1600" b="0" dirty="0">
            <a:solidFill>
              <a:schemeClr val="tx1"/>
            </a:solidFill>
          </a:endParaRPr>
        </a:p>
      </dgm:t>
    </dgm:pt>
    <dgm:pt modelId="{44817909-A2D7-D74A-B726-7E9AA5767DC4}">
      <dgm:prSet phldrT="[Text]" custT="1"/>
      <dgm:spPr/>
      <dgm:t>
        <a:bodyPr/>
        <a:lstStyle/>
        <a:p>
          <a:r>
            <a:rPr lang="en-US" sz="1600" dirty="0" smtClean="0"/>
            <a:t>UML</a:t>
          </a:r>
          <a:endParaRPr lang="en-US" sz="1600" dirty="0"/>
        </a:p>
      </dgm:t>
    </dgm:pt>
    <dgm:pt modelId="{716C2B3F-3F86-3345-88AE-F63A14725519}" type="sibTrans" cxnId="{451C3E5D-3695-3341-8385-4E695ED3617E}">
      <dgm:prSet/>
      <dgm:spPr/>
      <dgm:t>
        <a:bodyPr/>
        <a:lstStyle/>
        <a:p>
          <a:endParaRPr lang="en-US" sz="3600"/>
        </a:p>
      </dgm:t>
    </dgm:pt>
    <dgm:pt modelId="{5ACF6AEC-AD27-C74C-834D-18169838BD84}" type="parTrans" cxnId="{451C3E5D-3695-3341-8385-4E695ED3617E}">
      <dgm:prSet/>
      <dgm:spPr/>
      <dgm:t>
        <a:bodyPr/>
        <a:lstStyle/>
        <a:p>
          <a:endParaRPr lang="en-US" sz="3600"/>
        </a:p>
      </dgm:t>
    </dgm:pt>
    <dgm:pt modelId="{882B34A6-95F7-9246-8D58-EE190201A079}" type="sibTrans" cxnId="{CE191FA1-B7D4-8F4A-919B-57E4C3509BC3}">
      <dgm:prSet/>
      <dgm:spPr/>
      <dgm:t>
        <a:bodyPr/>
        <a:lstStyle/>
        <a:p>
          <a:endParaRPr lang="en-US" sz="3600"/>
        </a:p>
      </dgm:t>
    </dgm:pt>
    <dgm:pt modelId="{3A7CC3A6-AC8F-3344-AF85-1201D8742D08}" type="parTrans" cxnId="{CE191FA1-B7D4-8F4A-919B-57E4C3509BC3}">
      <dgm:prSet/>
      <dgm:spPr/>
      <dgm:t>
        <a:bodyPr/>
        <a:lstStyle/>
        <a:p>
          <a:endParaRPr lang="en-US" sz="3600"/>
        </a:p>
      </dgm:t>
    </dgm:pt>
    <dgm:pt modelId="{73BD43B9-3858-5246-AA84-11036679B8BB}" type="sibTrans" cxnId="{11C1814E-4C0F-1E46-9780-9840484EB9A7}">
      <dgm:prSet/>
      <dgm:spPr/>
      <dgm:t>
        <a:bodyPr/>
        <a:lstStyle/>
        <a:p>
          <a:endParaRPr lang="en-US" sz="3600"/>
        </a:p>
      </dgm:t>
    </dgm:pt>
    <dgm:pt modelId="{6174E751-4CAB-7848-86BD-8971C7E3D1CA}" type="parTrans" cxnId="{11C1814E-4C0F-1E46-9780-9840484EB9A7}">
      <dgm:prSet/>
      <dgm:spPr/>
      <dgm:t>
        <a:bodyPr/>
        <a:lstStyle/>
        <a:p>
          <a:endParaRPr lang="en-US" sz="3600"/>
        </a:p>
      </dgm:t>
    </dgm:pt>
    <dgm:pt modelId="{EC2C2404-679F-D94B-A3A8-1B0D9820CB85}" type="sibTrans" cxnId="{CC79F0A1-3241-E746-B5FC-5ECDE4D4F396}">
      <dgm:prSet/>
      <dgm:spPr/>
      <dgm:t>
        <a:bodyPr/>
        <a:lstStyle/>
        <a:p>
          <a:endParaRPr lang="en-US" sz="3600"/>
        </a:p>
      </dgm:t>
    </dgm:pt>
    <dgm:pt modelId="{7C22D4CE-BE44-D742-B240-496271BBE29D}" type="parTrans" cxnId="{CC79F0A1-3241-E746-B5FC-5ECDE4D4F396}">
      <dgm:prSet/>
      <dgm:spPr/>
      <dgm:t>
        <a:bodyPr/>
        <a:lstStyle/>
        <a:p>
          <a:endParaRPr lang="en-US" sz="3600"/>
        </a:p>
      </dgm:t>
    </dgm:pt>
    <dgm:pt modelId="{D5612E12-0FD2-3A45-8617-9171454A15DA}" type="pres">
      <dgm:prSet presAssocID="{E4C7BAA0-EB7F-5E46-BF2F-59E593297F2D}" presName="linearFlow" presStyleCnt="0">
        <dgm:presLayoutVars>
          <dgm:dir/>
          <dgm:animLvl val="lvl"/>
          <dgm:resizeHandles val="exact"/>
        </dgm:presLayoutVars>
      </dgm:prSet>
      <dgm:spPr/>
      <dgm:t>
        <a:bodyPr/>
        <a:lstStyle/>
        <a:p>
          <a:endParaRPr lang="en-US"/>
        </a:p>
      </dgm:t>
    </dgm:pt>
    <dgm:pt modelId="{FE0F33B1-3563-4042-8D4C-B7DE04D30636}" type="pres">
      <dgm:prSet presAssocID="{2D4421DB-0DB2-E44A-9695-2A591A77B9B0}" presName="composite" presStyleCnt="0"/>
      <dgm:spPr/>
    </dgm:pt>
    <dgm:pt modelId="{CFBB4CDB-430A-D344-A058-E41BCD08A183}" type="pres">
      <dgm:prSet presAssocID="{2D4421DB-0DB2-E44A-9695-2A591A77B9B0}" presName="parTx" presStyleLbl="node1" presStyleIdx="0" presStyleCnt="2">
        <dgm:presLayoutVars>
          <dgm:chMax val="0"/>
          <dgm:chPref val="0"/>
          <dgm:bulletEnabled val="1"/>
        </dgm:presLayoutVars>
      </dgm:prSet>
      <dgm:spPr/>
      <dgm:t>
        <a:bodyPr/>
        <a:lstStyle/>
        <a:p>
          <a:endParaRPr lang="en-US"/>
        </a:p>
      </dgm:t>
    </dgm:pt>
    <dgm:pt modelId="{165D7D5A-113E-6249-AA8B-D7B3394C5D56}" type="pres">
      <dgm:prSet presAssocID="{2D4421DB-0DB2-E44A-9695-2A591A77B9B0}" presName="parSh" presStyleLbl="node1" presStyleIdx="0" presStyleCnt="2" custScaleX="127306" custScaleY="157572"/>
      <dgm:spPr/>
      <dgm:t>
        <a:bodyPr/>
        <a:lstStyle/>
        <a:p>
          <a:endParaRPr lang="en-US"/>
        </a:p>
      </dgm:t>
    </dgm:pt>
    <dgm:pt modelId="{0C7D6DEB-DE49-BE43-8E61-CDFF20321D1B}" type="pres">
      <dgm:prSet presAssocID="{2D4421DB-0DB2-E44A-9695-2A591A77B9B0}" presName="desTx" presStyleLbl="fgAcc1" presStyleIdx="0" presStyleCnt="2" custLinFactNeighborX="-2590" custLinFactNeighborY="11962">
        <dgm:presLayoutVars>
          <dgm:bulletEnabled val="1"/>
        </dgm:presLayoutVars>
      </dgm:prSet>
      <dgm:spPr/>
      <dgm:t>
        <a:bodyPr/>
        <a:lstStyle/>
        <a:p>
          <a:endParaRPr lang="en-US"/>
        </a:p>
      </dgm:t>
    </dgm:pt>
    <dgm:pt modelId="{1E5FDF49-2336-684E-87E2-8F69D563BDBC}" type="pres">
      <dgm:prSet presAssocID="{2BF0C940-644A-5747-9A73-182C19975990}" presName="sibTrans" presStyleLbl="sibTrans2D1" presStyleIdx="0" presStyleCnt="1"/>
      <dgm:spPr/>
      <dgm:t>
        <a:bodyPr/>
        <a:lstStyle/>
        <a:p>
          <a:endParaRPr lang="en-US"/>
        </a:p>
      </dgm:t>
    </dgm:pt>
    <dgm:pt modelId="{A5BF58E2-450E-B74E-B646-1C8E7835DFEE}" type="pres">
      <dgm:prSet presAssocID="{2BF0C940-644A-5747-9A73-182C19975990}" presName="connTx" presStyleLbl="sibTrans2D1" presStyleIdx="0" presStyleCnt="1"/>
      <dgm:spPr/>
      <dgm:t>
        <a:bodyPr/>
        <a:lstStyle/>
        <a:p>
          <a:endParaRPr lang="en-US"/>
        </a:p>
      </dgm:t>
    </dgm:pt>
    <dgm:pt modelId="{BF857E6D-7872-1847-8FBD-9A4468916F6B}" type="pres">
      <dgm:prSet presAssocID="{4CC99247-6F06-0045-8B62-0016FE8BC071}" presName="composite" presStyleCnt="0"/>
      <dgm:spPr/>
    </dgm:pt>
    <dgm:pt modelId="{F367FBA4-D57A-F04E-A1F7-09E1BF21226C}" type="pres">
      <dgm:prSet presAssocID="{4CC99247-6F06-0045-8B62-0016FE8BC071}" presName="parTx" presStyleLbl="node1" presStyleIdx="0" presStyleCnt="2">
        <dgm:presLayoutVars>
          <dgm:chMax val="0"/>
          <dgm:chPref val="0"/>
          <dgm:bulletEnabled val="1"/>
        </dgm:presLayoutVars>
      </dgm:prSet>
      <dgm:spPr/>
      <dgm:t>
        <a:bodyPr/>
        <a:lstStyle/>
        <a:p>
          <a:endParaRPr lang="en-US"/>
        </a:p>
      </dgm:t>
    </dgm:pt>
    <dgm:pt modelId="{0F592E9F-34C8-9747-A75A-00431A9A8527}" type="pres">
      <dgm:prSet presAssocID="{4CC99247-6F06-0045-8B62-0016FE8BC071}" presName="parSh" presStyleLbl="node1" presStyleIdx="1" presStyleCnt="2" custScaleY="144111"/>
      <dgm:spPr/>
      <dgm:t>
        <a:bodyPr/>
        <a:lstStyle/>
        <a:p>
          <a:endParaRPr lang="en-US"/>
        </a:p>
      </dgm:t>
    </dgm:pt>
    <dgm:pt modelId="{0938EE19-09E4-F643-ADD0-FC70552F707A}" type="pres">
      <dgm:prSet presAssocID="{4CC99247-6F06-0045-8B62-0016FE8BC071}" presName="desTx" presStyleLbl="fgAcc1" presStyleIdx="1" presStyleCnt="2" custScaleX="122959" custLinFactNeighborX="282" custLinFactNeighborY="11918">
        <dgm:presLayoutVars>
          <dgm:bulletEnabled val="1"/>
        </dgm:presLayoutVars>
      </dgm:prSet>
      <dgm:spPr/>
      <dgm:t>
        <a:bodyPr/>
        <a:lstStyle/>
        <a:p>
          <a:endParaRPr lang="en-US"/>
        </a:p>
      </dgm:t>
    </dgm:pt>
  </dgm:ptLst>
  <dgm:cxnLst>
    <dgm:cxn modelId="{7E251CB9-3FA5-6F4A-849E-4230505785CE}" type="presOf" srcId="{4CC99247-6F06-0045-8B62-0016FE8BC071}" destId="{0F592E9F-34C8-9747-A75A-00431A9A8527}" srcOrd="1" destOrd="0" presId="urn:microsoft.com/office/officeart/2005/8/layout/process3"/>
    <dgm:cxn modelId="{451C3E5D-3695-3341-8385-4E695ED3617E}" srcId="{4CC99247-6F06-0045-8B62-0016FE8BC071}" destId="{44817909-A2D7-D74A-B726-7E9AA5767DC4}" srcOrd="0" destOrd="0" parTransId="{5ACF6AEC-AD27-C74C-834D-18169838BD84}" sibTransId="{716C2B3F-3F86-3345-88AE-F63A14725519}"/>
    <dgm:cxn modelId="{C242A345-1739-CD41-B46A-87904AB132C3}" srcId="{2D4421DB-0DB2-E44A-9695-2A591A77B9B0}" destId="{46B030A3-F9B2-A840-83B2-DBDA963E0DCE}" srcOrd="2" destOrd="0" parTransId="{ABB60F22-9848-AB42-ABFF-06EC260D1CB3}" sibTransId="{5F0AD634-32D0-704E-B408-91428C63172C}"/>
    <dgm:cxn modelId="{488124B3-FF07-C040-BC7B-3416B045EBF5}" type="presOf" srcId="{2BF0C940-644A-5747-9A73-182C19975990}" destId="{1E5FDF49-2336-684E-87E2-8F69D563BDBC}" srcOrd="0" destOrd="0" presId="urn:microsoft.com/office/officeart/2005/8/layout/process3"/>
    <dgm:cxn modelId="{2AA23714-5FD3-D147-834A-BAD7006FDF2C}" type="presOf" srcId="{44817909-A2D7-D74A-B726-7E9AA5767DC4}" destId="{0938EE19-09E4-F643-ADD0-FC70552F707A}" srcOrd="0" destOrd="0" presId="urn:microsoft.com/office/officeart/2005/8/layout/process3"/>
    <dgm:cxn modelId="{2BD0119E-97D5-D84A-9861-B541F36BF568}" type="presOf" srcId="{46B030A3-F9B2-A840-83B2-DBDA963E0DCE}" destId="{0C7D6DEB-DE49-BE43-8E61-CDFF20321D1B}" srcOrd="0" destOrd="2" presId="urn:microsoft.com/office/officeart/2005/8/layout/process3"/>
    <dgm:cxn modelId="{F466FBA4-A9AC-D340-AAE6-A8534C78F2B9}" srcId="{2D4421DB-0DB2-E44A-9695-2A591A77B9B0}" destId="{ABC28C82-25ED-7D41-A488-AACA856B19B3}" srcOrd="0" destOrd="0" parTransId="{2B4B0B0E-7161-454B-80BA-8494F8F37F2C}" sibTransId="{D4ADABE4-A9E6-D94A-8614-D6D0C79935D1}"/>
    <dgm:cxn modelId="{8DA5A7D3-09AD-B14B-A471-32E03D1638F8}" type="presOf" srcId="{4CC99247-6F06-0045-8B62-0016FE8BC071}" destId="{F367FBA4-D57A-F04E-A1F7-09E1BF21226C}" srcOrd="0" destOrd="0" presId="urn:microsoft.com/office/officeart/2005/8/layout/process3"/>
    <dgm:cxn modelId="{466FDD0C-4C67-E349-B2CA-49B5C8E0BAE4}" type="presOf" srcId="{E4C7BAA0-EB7F-5E46-BF2F-59E593297F2D}" destId="{D5612E12-0FD2-3A45-8617-9171454A15DA}" srcOrd="0" destOrd="0" presId="urn:microsoft.com/office/officeart/2005/8/layout/process3"/>
    <dgm:cxn modelId="{CE191FA1-B7D4-8F4A-919B-57E4C3509BC3}" srcId="{4CC99247-6F06-0045-8B62-0016FE8BC071}" destId="{69E4254F-A862-A945-BA40-E3E61E87EB08}" srcOrd="2" destOrd="0" parTransId="{3A7CC3A6-AC8F-3344-AF85-1201D8742D08}" sibTransId="{882B34A6-95F7-9246-8D58-EE190201A079}"/>
    <dgm:cxn modelId="{25D0D34A-182E-F543-8C4F-8A41423544A2}" srcId="{E4C7BAA0-EB7F-5E46-BF2F-59E593297F2D}" destId="{2D4421DB-0DB2-E44A-9695-2A591A77B9B0}" srcOrd="0" destOrd="0" parTransId="{4E11347C-1B72-AA42-911B-2BA14FC39947}" sibTransId="{2BF0C940-644A-5747-9A73-182C19975990}"/>
    <dgm:cxn modelId="{778911F1-D5DE-584D-B8DC-5652BD6EF382}" type="presOf" srcId="{69E4254F-A862-A945-BA40-E3E61E87EB08}" destId="{0938EE19-09E4-F643-ADD0-FC70552F707A}" srcOrd="0" destOrd="3" presId="urn:microsoft.com/office/officeart/2005/8/layout/process3"/>
    <dgm:cxn modelId="{C645954F-882E-654F-B67E-F78E0E8493B0}" type="presOf" srcId="{ABC28C82-25ED-7D41-A488-AACA856B19B3}" destId="{0C7D6DEB-DE49-BE43-8E61-CDFF20321D1B}" srcOrd="0" destOrd="0" presId="urn:microsoft.com/office/officeart/2005/8/layout/process3"/>
    <dgm:cxn modelId="{2B922319-4D43-5541-A4C5-F47CE4112285}" type="presOf" srcId="{2BF0C940-644A-5747-9A73-182C19975990}" destId="{A5BF58E2-450E-B74E-B646-1C8E7835DFEE}" srcOrd="1" destOrd="0" presId="urn:microsoft.com/office/officeart/2005/8/layout/process3"/>
    <dgm:cxn modelId="{761608D0-5688-FA45-B371-E8900C15F636}" srcId="{E4C7BAA0-EB7F-5E46-BF2F-59E593297F2D}" destId="{4CC99247-6F06-0045-8B62-0016FE8BC071}" srcOrd="1" destOrd="0" parTransId="{130418C5-15E5-AD48-96A9-BE6C94EEB0BD}" sibTransId="{67E7D2A4-4A26-1548-A5B1-442FAF2D2B0D}"/>
    <dgm:cxn modelId="{11C1814E-4C0F-1E46-9780-9840484EB9A7}" srcId="{4CC99247-6F06-0045-8B62-0016FE8BC071}" destId="{AF680D41-7BE2-BF4B-923E-9302A5FA737D}" srcOrd="1" destOrd="0" parTransId="{6174E751-4CAB-7848-86BD-8971C7E3D1CA}" sibTransId="{73BD43B9-3858-5246-AA84-11036679B8BB}"/>
    <dgm:cxn modelId="{E75203DC-AB84-D04B-B3F9-8EBC98B97B7B}" type="presOf" srcId="{2D4421DB-0DB2-E44A-9695-2A591A77B9B0}" destId="{CFBB4CDB-430A-D344-A058-E41BCD08A183}" srcOrd="0" destOrd="0" presId="urn:microsoft.com/office/officeart/2005/8/layout/process3"/>
    <dgm:cxn modelId="{9CD82411-FF64-A042-B7CB-092C16A4AB85}" type="presOf" srcId="{AF680D41-7BE2-BF4B-923E-9302A5FA737D}" destId="{0938EE19-09E4-F643-ADD0-FC70552F707A}" srcOrd="0" destOrd="2" presId="urn:microsoft.com/office/officeart/2005/8/layout/process3"/>
    <dgm:cxn modelId="{9A4AE102-00AF-1F41-9227-3FBE7207CA3F}" type="presOf" srcId="{F7DC9F71-5269-3D4B-BBF3-97EFCEE40452}" destId="{0938EE19-09E4-F643-ADD0-FC70552F707A}" srcOrd="0" destOrd="1" presId="urn:microsoft.com/office/officeart/2005/8/layout/process3"/>
    <dgm:cxn modelId="{052FB375-88F4-9641-80F3-C56A0D4E58AA}" type="presOf" srcId="{2D4421DB-0DB2-E44A-9695-2A591A77B9B0}" destId="{165D7D5A-113E-6249-AA8B-D7B3394C5D56}" srcOrd="1" destOrd="0" presId="urn:microsoft.com/office/officeart/2005/8/layout/process3"/>
    <dgm:cxn modelId="{43F0B797-4E03-AE46-89B3-02CDC8A2B6B9}" srcId="{2D4421DB-0DB2-E44A-9695-2A591A77B9B0}" destId="{0A18F922-463B-DE4F-B7F1-307ED212215A}" srcOrd="1" destOrd="0" parTransId="{9165C6B1-2B8D-D540-947A-078647A712E3}" sibTransId="{C661D3DD-CC30-3944-A34A-B6D33FD19AAB}"/>
    <dgm:cxn modelId="{53D38275-12D6-8F41-A7BE-97EC6F1518DD}" type="presOf" srcId="{0A18F922-463B-DE4F-B7F1-307ED212215A}" destId="{0C7D6DEB-DE49-BE43-8E61-CDFF20321D1B}" srcOrd="0" destOrd="1" presId="urn:microsoft.com/office/officeart/2005/8/layout/process3"/>
    <dgm:cxn modelId="{CC79F0A1-3241-E746-B5FC-5ECDE4D4F396}" srcId="{44817909-A2D7-D74A-B726-7E9AA5767DC4}" destId="{F7DC9F71-5269-3D4B-BBF3-97EFCEE40452}" srcOrd="0" destOrd="0" parTransId="{7C22D4CE-BE44-D742-B240-496271BBE29D}" sibTransId="{EC2C2404-679F-D94B-A3A8-1B0D9820CB85}"/>
    <dgm:cxn modelId="{F6415007-C25F-6841-B5B1-852FA6E29507}" type="presParOf" srcId="{D5612E12-0FD2-3A45-8617-9171454A15DA}" destId="{FE0F33B1-3563-4042-8D4C-B7DE04D30636}" srcOrd="0" destOrd="0" presId="urn:microsoft.com/office/officeart/2005/8/layout/process3"/>
    <dgm:cxn modelId="{966A5A12-823A-EE4B-9F8D-5DA139941434}" type="presParOf" srcId="{FE0F33B1-3563-4042-8D4C-B7DE04D30636}" destId="{CFBB4CDB-430A-D344-A058-E41BCD08A183}" srcOrd="0" destOrd="0" presId="urn:microsoft.com/office/officeart/2005/8/layout/process3"/>
    <dgm:cxn modelId="{A94F547B-B238-1346-8858-296FFD8DD443}" type="presParOf" srcId="{FE0F33B1-3563-4042-8D4C-B7DE04D30636}" destId="{165D7D5A-113E-6249-AA8B-D7B3394C5D56}" srcOrd="1" destOrd="0" presId="urn:microsoft.com/office/officeart/2005/8/layout/process3"/>
    <dgm:cxn modelId="{3435E06B-059C-8048-8610-0610283A2EF4}" type="presParOf" srcId="{FE0F33B1-3563-4042-8D4C-B7DE04D30636}" destId="{0C7D6DEB-DE49-BE43-8E61-CDFF20321D1B}" srcOrd="2" destOrd="0" presId="urn:microsoft.com/office/officeart/2005/8/layout/process3"/>
    <dgm:cxn modelId="{C5D697AF-1696-D143-B0D3-A75AE4B994A9}" type="presParOf" srcId="{D5612E12-0FD2-3A45-8617-9171454A15DA}" destId="{1E5FDF49-2336-684E-87E2-8F69D563BDBC}" srcOrd="1" destOrd="0" presId="urn:microsoft.com/office/officeart/2005/8/layout/process3"/>
    <dgm:cxn modelId="{F7548473-7515-944F-BB3F-D5310BC61B63}" type="presParOf" srcId="{1E5FDF49-2336-684E-87E2-8F69D563BDBC}" destId="{A5BF58E2-450E-B74E-B646-1C8E7835DFEE}" srcOrd="0" destOrd="0" presId="urn:microsoft.com/office/officeart/2005/8/layout/process3"/>
    <dgm:cxn modelId="{1A150335-66D2-CC4F-894B-471F0E7E6795}" type="presParOf" srcId="{D5612E12-0FD2-3A45-8617-9171454A15DA}" destId="{BF857E6D-7872-1847-8FBD-9A4468916F6B}" srcOrd="2" destOrd="0" presId="urn:microsoft.com/office/officeart/2005/8/layout/process3"/>
    <dgm:cxn modelId="{3CB80939-E093-BF40-A02D-4C2BB4164D99}" type="presParOf" srcId="{BF857E6D-7872-1847-8FBD-9A4468916F6B}" destId="{F367FBA4-D57A-F04E-A1F7-09E1BF21226C}" srcOrd="0" destOrd="0" presId="urn:microsoft.com/office/officeart/2005/8/layout/process3"/>
    <dgm:cxn modelId="{C301D6D2-AD37-9544-A194-6B7093D09BEC}" type="presParOf" srcId="{BF857E6D-7872-1847-8FBD-9A4468916F6B}" destId="{0F592E9F-34C8-9747-A75A-00431A9A8527}" srcOrd="1" destOrd="0" presId="urn:microsoft.com/office/officeart/2005/8/layout/process3"/>
    <dgm:cxn modelId="{A2BB660D-74A2-324B-B0D8-182D6185D33D}" type="presParOf" srcId="{BF857E6D-7872-1847-8FBD-9A4468916F6B}" destId="{0938EE19-09E4-F643-ADD0-FC70552F707A}"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C7BAA0-EB7F-5E46-BF2F-59E593297F2D}" type="doc">
      <dgm:prSet loTypeId="urn:microsoft.com/office/officeart/2005/8/layout/process3" loCatId="process" qsTypeId="urn:microsoft.com/office/officeart/2005/8/quickstyle/simple4" qsCatId="simple" csTypeId="urn:microsoft.com/office/officeart/2005/8/colors/accent1_2" csCatId="accent1" phldr="1"/>
      <dgm:spPr/>
      <dgm:t>
        <a:bodyPr/>
        <a:lstStyle/>
        <a:p>
          <a:endParaRPr lang="en-US"/>
        </a:p>
      </dgm:t>
    </dgm:pt>
    <dgm:pt modelId="{2D4421DB-0DB2-E44A-9695-2A591A77B9B0}">
      <dgm:prSet phldrT="[Text]" custT="1"/>
      <dgm:spPr/>
      <dgm:t>
        <a:bodyPr/>
        <a:lstStyle/>
        <a:p>
          <a:r>
            <a:rPr lang="en-US" sz="1600" dirty="0" smtClean="0"/>
            <a:t>Requirements Gathering</a:t>
          </a:r>
          <a:endParaRPr lang="en-US" sz="1600" dirty="0"/>
        </a:p>
      </dgm:t>
    </dgm:pt>
    <dgm:pt modelId="{4E11347C-1B72-AA42-911B-2BA14FC39947}" type="parTrans" cxnId="{25D0D34A-182E-F543-8C4F-8A41423544A2}">
      <dgm:prSet/>
      <dgm:spPr/>
      <dgm:t>
        <a:bodyPr/>
        <a:lstStyle/>
        <a:p>
          <a:endParaRPr lang="en-US" sz="3600"/>
        </a:p>
      </dgm:t>
    </dgm:pt>
    <dgm:pt modelId="{2BF0C940-644A-5747-9A73-182C19975990}" type="sibTrans" cxnId="{25D0D34A-182E-F543-8C4F-8A41423544A2}">
      <dgm:prSet custT="1"/>
      <dgm:spPr/>
      <dgm:t>
        <a:bodyPr/>
        <a:lstStyle/>
        <a:p>
          <a:endParaRPr lang="en-US" sz="2800"/>
        </a:p>
      </dgm:t>
    </dgm:pt>
    <dgm:pt modelId="{ABC28C82-25ED-7D41-A488-AACA856B19B3}">
      <dgm:prSet phldrT="[Text]" custT="1"/>
      <dgm:spPr/>
      <dgm:t>
        <a:bodyPr/>
        <a:lstStyle/>
        <a:p>
          <a:r>
            <a:rPr lang="en-US" sz="1600" dirty="0" smtClean="0"/>
            <a:t>Surveys</a:t>
          </a:r>
          <a:endParaRPr lang="en-US" sz="1600" dirty="0"/>
        </a:p>
      </dgm:t>
    </dgm:pt>
    <dgm:pt modelId="{2B4B0B0E-7161-454B-80BA-8494F8F37F2C}" type="parTrans" cxnId="{F466FBA4-A9AC-D340-AAE6-A8534C78F2B9}">
      <dgm:prSet/>
      <dgm:spPr/>
      <dgm:t>
        <a:bodyPr/>
        <a:lstStyle/>
        <a:p>
          <a:endParaRPr lang="en-US" sz="3600"/>
        </a:p>
      </dgm:t>
    </dgm:pt>
    <dgm:pt modelId="{D4ADABE4-A9E6-D94A-8614-D6D0C79935D1}" type="sibTrans" cxnId="{F466FBA4-A9AC-D340-AAE6-A8534C78F2B9}">
      <dgm:prSet/>
      <dgm:spPr/>
      <dgm:t>
        <a:bodyPr/>
        <a:lstStyle/>
        <a:p>
          <a:endParaRPr lang="en-US" sz="3600"/>
        </a:p>
      </dgm:t>
    </dgm:pt>
    <dgm:pt modelId="{4CC99247-6F06-0045-8B62-0016FE8BC071}">
      <dgm:prSet phldrT="[Text]" custT="1"/>
      <dgm:spPr/>
      <dgm:t>
        <a:bodyPr/>
        <a:lstStyle/>
        <a:p>
          <a:r>
            <a:rPr lang="en-US" sz="1600" dirty="0" smtClean="0"/>
            <a:t>Specification</a:t>
          </a:r>
          <a:endParaRPr lang="en-US" sz="1600" dirty="0"/>
        </a:p>
      </dgm:t>
    </dgm:pt>
    <dgm:pt modelId="{130418C5-15E5-AD48-96A9-BE6C94EEB0BD}" type="parTrans" cxnId="{761608D0-5688-FA45-B371-E8900C15F636}">
      <dgm:prSet/>
      <dgm:spPr/>
      <dgm:t>
        <a:bodyPr/>
        <a:lstStyle/>
        <a:p>
          <a:endParaRPr lang="en-US" sz="3600"/>
        </a:p>
      </dgm:t>
    </dgm:pt>
    <dgm:pt modelId="{67E7D2A4-4A26-1548-A5B1-442FAF2D2B0D}" type="sibTrans" cxnId="{761608D0-5688-FA45-B371-E8900C15F636}">
      <dgm:prSet/>
      <dgm:spPr/>
      <dgm:t>
        <a:bodyPr/>
        <a:lstStyle/>
        <a:p>
          <a:endParaRPr lang="en-US" sz="3600"/>
        </a:p>
      </dgm:t>
    </dgm:pt>
    <dgm:pt modelId="{0A18F922-463B-DE4F-B7F1-307ED212215A}">
      <dgm:prSet phldrT="[Text]" custT="1"/>
      <dgm:spPr/>
      <dgm:t>
        <a:bodyPr/>
        <a:lstStyle/>
        <a:p>
          <a:r>
            <a:rPr lang="en-US" sz="1600" dirty="0" smtClean="0"/>
            <a:t>User studies</a:t>
          </a:r>
          <a:endParaRPr lang="en-US" sz="1600" dirty="0"/>
        </a:p>
      </dgm:t>
    </dgm:pt>
    <dgm:pt modelId="{9165C6B1-2B8D-D540-947A-078647A712E3}" type="parTrans" cxnId="{43F0B797-4E03-AE46-89B3-02CDC8A2B6B9}">
      <dgm:prSet/>
      <dgm:spPr/>
      <dgm:t>
        <a:bodyPr/>
        <a:lstStyle/>
        <a:p>
          <a:endParaRPr lang="en-US" sz="3600"/>
        </a:p>
      </dgm:t>
    </dgm:pt>
    <dgm:pt modelId="{C661D3DD-CC30-3944-A34A-B6D33FD19AAB}" type="sibTrans" cxnId="{43F0B797-4E03-AE46-89B3-02CDC8A2B6B9}">
      <dgm:prSet/>
      <dgm:spPr/>
      <dgm:t>
        <a:bodyPr/>
        <a:lstStyle/>
        <a:p>
          <a:endParaRPr lang="en-US" sz="3600"/>
        </a:p>
      </dgm:t>
    </dgm:pt>
    <dgm:pt modelId="{46B030A3-F9B2-A840-83B2-DBDA963E0DCE}">
      <dgm:prSet phldrT="[Text]" custT="1"/>
      <dgm:spPr/>
      <dgm:t>
        <a:bodyPr/>
        <a:lstStyle/>
        <a:p>
          <a:r>
            <a:rPr lang="en-US" sz="1600" dirty="0" smtClean="0"/>
            <a:t>Focus groups</a:t>
          </a:r>
          <a:endParaRPr lang="en-US" sz="1600" dirty="0"/>
        </a:p>
      </dgm:t>
    </dgm:pt>
    <dgm:pt modelId="{ABB60F22-9848-AB42-ABFF-06EC260D1CB3}" type="parTrans" cxnId="{C242A345-1739-CD41-B46A-87904AB132C3}">
      <dgm:prSet/>
      <dgm:spPr/>
      <dgm:t>
        <a:bodyPr/>
        <a:lstStyle/>
        <a:p>
          <a:endParaRPr lang="en-US" sz="3600"/>
        </a:p>
      </dgm:t>
    </dgm:pt>
    <dgm:pt modelId="{5F0AD634-32D0-704E-B408-91428C63172C}" type="sibTrans" cxnId="{C242A345-1739-CD41-B46A-87904AB132C3}">
      <dgm:prSet/>
      <dgm:spPr/>
      <dgm:t>
        <a:bodyPr/>
        <a:lstStyle/>
        <a:p>
          <a:endParaRPr lang="en-US" sz="3600"/>
        </a:p>
      </dgm:t>
    </dgm:pt>
    <dgm:pt modelId="{69E4254F-A862-A945-BA40-E3E61E87EB08}">
      <dgm:prSet phldrT="[Text]" custT="1"/>
      <dgm:spPr/>
      <dgm:t>
        <a:bodyPr/>
        <a:lstStyle/>
        <a:p>
          <a:r>
            <a:rPr lang="en-US" sz="1600" dirty="0" smtClean="0"/>
            <a:t>Storyboards</a:t>
          </a:r>
          <a:endParaRPr lang="en-US" sz="1600" dirty="0"/>
        </a:p>
      </dgm:t>
    </dgm:pt>
    <dgm:pt modelId="{AF680D41-7BE2-BF4B-923E-9302A5FA737D}">
      <dgm:prSet phldrT="[Text]" custT="1"/>
      <dgm:spPr/>
      <dgm:t>
        <a:bodyPr/>
        <a:lstStyle/>
        <a:p>
          <a:r>
            <a:rPr lang="en-US" sz="1600" dirty="0" smtClean="0"/>
            <a:t>Scenarios</a:t>
          </a:r>
          <a:endParaRPr lang="en-US" sz="1600" dirty="0"/>
        </a:p>
      </dgm:t>
    </dgm:pt>
    <dgm:pt modelId="{F7DC9F71-5269-3D4B-BBF3-97EFCEE40452}">
      <dgm:prSet phldrT="[Text]" custT="1"/>
      <dgm:spPr/>
      <dgm:t>
        <a:bodyPr/>
        <a:lstStyle/>
        <a:p>
          <a:r>
            <a:rPr lang="en-US" sz="1600" b="0" dirty="0" smtClean="0">
              <a:solidFill>
                <a:schemeClr val="tx1"/>
              </a:solidFill>
            </a:rPr>
            <a:t>Use Cases</a:t>
          </a:r>
          <a:endParaRPr lang="en-US" sz="1600" b="0" dirty="0">
            <a:solidFill>
              <a:schemeClr val="tx1"/>
            </a:solidFill>
          </a:endParaRPr>
        </a:p>
      </dgm:t>
    </dgm:pt>
    <dgm:pt modelId="{44817909-A2D7-D74A-B726-7E9AA5767DC4}">
      <dgm:prSet phldrT="[Text]" custT="1"/>
      <dgm:spPr/>
      <dgm:t>
        <a:bodyPr/>
        <a:lstStyle/>
        <a:p>
          <a:r>
            <a:rPr lang="en-US" sz="1600" dirty="0" smtClean="0"/>
            <a:t>UML</a:t>
          </a:r>
          <a:endParaRPr lang="en-US" sz="1600" dirty="0"/>
        </a:p>
      </dgm:t>
    </dgm:pt>
    <dgm:pt modelId="{716C2B3F-3F86-3345-88AE-F63A14725519}" type="sibTrans" cxnId="{451C3E5D-3695-3341-8385-4E695ED3617E}">
      <dgm:prSet/>
      <dgm:spPr/>
      <dgm:t>
        <a:bodyPr/>
        <a:lstStyle/>
        <a:p>
          <a:endParaRPr lang="en-US" sz="3600"/>
        </a:p>
      </dgm:t>
    </dgm:pt>
    <dgm:pt modelId="{5ACF6AEC-AD27-C74C-834D-18169838BD84}" type="parTrans" cxnId="{451C3E5D-3695-3341-8385-4E695ED3617E}">
      <dgm:prSet/>
      <dgm:spPr/>
      <dgm:t>
        <a:bodyPr/>
        <a:lstStyle/>
        <a:p>
          <a:endParaRPr lang="en-US" sz="3600"/>
        </a:p>
      </dgm:t>
    </dgm:pt>
    <dgm:pt modelId="{882B34A6-95F7-9246-8D58-EE190201A079}" type="sibTrans" cxnId="{CE191FA1-B7D4-8F4A-919B-57E4C3509BC3}">
      <dgm:prSet/>
      <dgm:spPr/>
      <dgm:t>
        <a:bodyPr/>
        <a:lstStyle/>
        <a:p>
          <a:endParaRPr lang="en-US" sz="3600"/>
        </a:p>
      </dgm:t>
    </dgm:pt>
    <dgm:pt modelId="{3A7CC3A6-AC8F-3344-AF85-1201D8742D08}" type="parTrans" cxnId="{CE191FA1-B7D4-8F4A-919B-57E4C3509BC3}">
      <dgm:prSet/>
      <dgm:spPr/>
      <dgm:t>
        <a:bodyPr/>
        <a:lstStyle/>
        <a:p>
          <a:endParaRPr lang="en-US" sz="3600"/>
        </a:p>
      </dgm:t>
    </dgm:pt>
    <dgm:pt modelId="{73BD43B9-3858-5246-AA84-11036679B8BB}" type="sibTrans" cxnId="{11C1814E-4C0F-1E46-9780-9840484EB9A7}">
      <dgm:prSet/>
      <dgm:spPr/>
      <dgm:t>
        <a:bodyPr/>
        <a:lstStyle/>
        <a:p>
          <a:endParaRPr lang="en-US" sz="3600"/>
        </a:p>
      </dgm:t>
    </dgm:pt>
    <dgm:pt modelId="{6174E751-4CAB-7848-86BD-8971C7E3D1CA}" type="parTrans" cxnId="{11C1814E-4C0F-1E46-9780-9840484EB9A7}">
      <dgm:prSet/>
      <dgm:spPr/>
      <dgm:t>
        <a:bodyPr/>
        <a:lstStyle/>
        <a:p>
          <a:endParaRPr lang="en-US" sz="3600"/>
        </a:p>
      </dgm:t>
    </dgm:pt>
    <dgm:pt modelId="{EC2C2404-679F-D94B-A3A8-1B0D9820CB85}" type="sibTrans" cxnId="{CC79F0A1-3241-E746-B5FC-5ECDE4D4F396}">
      <dgm:prSet/>
      <dgm:spPr/>
      <dgm:t>
        <a:bodyPr/>
        <a:lstStyle/>
        <a:p>
          <a:endParaRPr lang="en-US" sz="3600"/>
        </a:p>
      </dgm:t>
    </dgm:pt>
    <dgm:pt modelId="{7C22D4CE-BE44-D742-B240-496271BBE29D}" type="parTrans" cxnId="{CC79F0A1-3241-E746-B5FC-5ECDE4D4F396}">
      <dgm:prSet/>
      <dgm:spPr/>
      <dgm:t>
        <a:bodyPr/>
        <a:lstStyle/>
        <a:p>
          <a:endParaRPr lang="en-US" sz="3600"/>
        </a:p>
      </dgm:t>
    </dgm:pt>
    <dgm:pt modelId="{D5612E12-0FD2-3A45-8617-9171454A15DA}" type="pres">
      <dgm:prSet presAssocID="{E4C7BAA0-EB7F-5E46-BF2F-59E593297F2D}" presName="linearFlow" presStyleCnt="0">
        <dgm:presLayoutVars>
          <dgm:dir/>
          <dgm:animLvl val="lvl"/>
          <dgm:resizeHandles val="exact"/>
        </dgm:presLayoutVars>
      </dgm:prSet>
      <dgm:spPr/>
      <dgm:t>
        <a:bodyPr/>
        <a:lstStyle/>
        <a:p>
          <a:endParaRPr lang="en-US"/>
        </a:p>
      </dgm:t>
    </dgm:pt>
    <dgm:pt modelId="{FE0F33B1-3563-4042-8D4C-B7DE04D30636}" type="pres">
      <dgm:prSet presAssocID="{2D4421DB-0DB2-E44A-9695-2A591A77B9B0}" presName="composite" presStyleCnt="0"/>
      <dgm:spPr/>
    </dgm:pt>
    <dgm:pt modelId="{CFBB4CDB-430A-D344-A058-E41BCD08A183}" type="pres">
      <dgm:prSet presAssocID="{2D4421DB-0DB2-E44A-9695-2A591A77B9B0}" presName="parTx" presStyleLbl="node1" presStyleIdx="0" presStyleCnt="2">
        <dgm:presLayoutVars>
          <dgm:chMax val="0"/>
          <dgm:chPref val="0"/>
          <dgm:bulletEnabled val="1"/>
        </dgm:presLayoutVars>
      </dgm:prSet>
      <dgm:spPr/>
      <dgm:t>
        <a:bodyPr/>
        <a:lstStyle/>
        <a:p>
          <a:endParaRPr lang="en-US"/>
        </a:p>
      </dgm:t>
    </dgm:pt>
    <dgm:pt modelId="{165D7D5A-113E-6249-AA8B-D7B3394C5D56}" type="pres">
      <dgm:prSet presAssocID="{2D4421DB-0DB2-E44A-9695-2A591A77B9B0}" presName="parSh" presStyleLbl="node1" presStyleIdx="0" presStyleCnt="2" custScaleX="127306" custScaleY="157572"/>
      <dgm:spPr/>
      <dgm:t>
        <a:bodyPr/>
        <a:lstStyle/>
        <a:p>
          <a:endParaRPr lang="en-US"/>
        </a:p>
      </dgm:t>
    </dgm:pt>
    <dgm:pt modelId="{0C7D6DEB-DE49-BE43-8E61-CDFF20321D1B}" type="pres">
      <dgm:prSet presAssocID="{2D4421DB-0DB2-E44A-9695-2A591A77B9B0}" presName="desTx" presStyleLbl="fgAcc1" presStyleIdx="0" presStyleCnt="2" custLinFactNeighborX="-2590" custLinFactNeighborY="11962">
        <dgm:presLayoutVars>
          <dgm:bulletEnabled val="1"/>
        </dgm:presLayoutVars>
      </dgm:prSet>
      <dgm:spPr/>
      <dgm:t>
        <a:bodyPr/>
        <a:lstStyle/>
        <a:p>
          <a:endParaRPr lang="en-US"/>
        </a:p>
      </dgm:t>
    </dgm:pt>
    <dgm:pt modelId="{1E5FDF49-2336-684E-87E2-8F69D563BDBC}" type="pres">
      <dgm:prSet presAssocID="{2BF0C940-644A-5747-9A73-182C19975990}" presName="sibTrans" presStyleLbl="sibTrans2D1" presStyleIdx="0" presStyleCnt="1"/>
      <dgm:spPr/>
      <dgm:t>
        <a:bodyPr/>
        <a:lstStyle/>
        <a:p>
          <a:endParaRPr lang="en-US"/>
        </a:p>
      </dgm:t>
    </dgm:pt>
    <dgm:pt modelId="{A5BF58E2-450E-B74E-B646-1C8E7835DFEE}" type="pres">
      <dgm:prSet presAssocID="{2BF0C940-644A-5747-9A73-182C19975990}" presName="connTx" presStyleLbl="sibTrans2D1" presStyleIdx="0" presStyleCnt="1"/>
      <dgm:spPr/>
      <dgm:t>
        <a:bodyPr/>
        <a:lstStyle/>
        <a:p>
          <a:endParaRPr lang="en-US"/>
        </a:p>
      </dgm:t>
    </dgm:pt>
    <dgm:pt modelId="{BF857E6D-7872-1847-8FBD-9A4468916F6B}" type="pres">
      <dgm:prSet presAssocID="{4CC99247-6F06-0045-8B62-0016FE8BC071}" presName="composite" presStyleCnt="0"/>
      <dgm:spPr/>
    </dgm:pt>
    <dgm:pt modelId="{F367FBA4-D57A-F04E-A1F7-09E1BF21226C}" type="pres">
      <dgm:prSet presAssocID="{4CC99247-6F06-0045-8B62-0016FE8BC071}" presName="parTx" presStyleLbl="node1" presStyleIdx="0" presStyleCnt="2">
        <dgm:presLayoutVars>
          <dgm:chMax val="0"/>
          <dgm:chPref val="0"/>
          <dgm:bulletEnabled val="1"/>
        </dgm:presLayoutVars>
      </dgm:prSet>
      <dgm:spPr/>
      <dgm:t>
        <a:bodyPr/>
        <a:lstStyle/>
        <a:p>
          <a:endParaRPr lang="en-US"/>
        </a:p>
      </dgm:t>
    </dgm:pt>
    <dgm:pt modelId="{0F592E9F-34C8-9747-A75A-00431A9A8527}" type="pres">
      <dgm:prSet presAssocID="{4CC99247-6F06-0045-8B62-0016FE8BC071}" presName="parSh" presStyleLbl="node1" presStyleIdx="1" presStyleCnt="2" custScaleY="144111"/>
      <dgm:spPr/>
      <dgm:t>
        <a:bodyPr/>
        <a:lstStyle/>
        <a:p>
          <a:endParaRPr lang="en-US"/>
        </a:p>
      </dgm:t>
    </dgm:pt>
    <dgm:pt modelId="{0938EE19-09E4-F643-ADD0-FC70552F707A}" type="pres">
      <dgm:prSet presAssocID="{4CC99247-6F06-0045-8B62-0016FE8BC071}" presName="desTx" presStyleLbl="fgAcc1" presStyleIdx="1" presStyleCnt="2" custScaleX="122959" custLinFactNeighborX="282" custLinFactNeighborY="11918">
        <dgm:presLayoutVars>
          <dgm:bulletEnabled val="1"/>
        </dgm:presLayoutVars>
      </dgm:prSet>
      <dgm:spPr/>
      <dgm:t>
        <a:bodyPr/>
        <a:lstStyle/>
        <a:p>
          <a:endParaRPr lang="en-US"/>
        </a:p>
      </dgm:t>
    </dgm:pt>
  </dgm:ptLst>
  <dgm:cxnLst>
    <dgm:cxn modelId="{8CCDA343-571C-1842-B644-43AFA0D85B44}" type="presOf" srcId="{F7DC9F71-5269-3D4B-BBF3-97EFCEE40452}" destId="{0938EE19-09E4-F643-ADD0-FC70552F707A}" srcOrd="0" destOrd="1" presId="urn:microsoft.com/office/officeart/2005/8/layout/process3"/>
    <dgm:cxn modelId="{451C3E5D-3695-3341-8385-4E695ED3617E}" srcId="{4CC99247-6F06-0045-8B62-0016FE8BC071}" destId="{44817909-A2D7-D74A-B726-7E9AA5767DC4}" srcOrd="0" destOrd="0" parTransId="{5ACF6AEC-AD27-C74C-834D-18169838BD84}" sibTransId="{716C2B3F-3F86-3345-88AE-F63A14725519}"/>
    <dgm:cxn modelId="{38C40A9F-3EE3-F242-939A-88AD4ED7C45A}" type="presOf" srcId="{46B030A3-F9B2-A840-83B2-DBDA963E0DCE}" destId="{0C7D6DEB-DE49-BE43-8E61-CDFF20321D1B}" srcOrd="0" destOrd="2" presId="urn:microsoft.com/office/officeart/2005/8/layout/process3"/>
    <dgm:cxn modelId="{C242A345-1739-CD41-B46A-87904AB132C3}" srcId="{2D4421DB-0DB2-E44A-9695-2A591A77B9B0}" destId="{46B030A3-F9B2-A840-83B2-DBDA963E0DCE}" srcOrd="2" destOrd="0" parTransId="{ABB60F22-9848-AB42-ABFF-06EC260D1CB3}" sibTransId="{5F0AD634-32D0-704E-B408-91428C63172C}"/>
    <dgm:cxn modelId="{A71ED538-F131-AE4E-9AAA-DF5A7D108AC8}" type="presOf" srcId="{2BF0C940-644A-5747-9A73-182C19975990}" destId="{A5BF58E2-450E-B74E-B646-1C8E7835DFEE}" srcOrd="1" destOrd="0" presId="urn:microsoft.com/office/officeart/2005/8/layout/process3"/>
    <dgm:cxn modelId="{35C9130B-DBD0-C245-9E07-784B43C692B4}" type="presOf" srcId="{AF680D41-7BE2-BF4B-923E-9302A5FA737D}" destId="{0938EE19-09E4-F643-ADD0-FC70552F707A}" srcOrd="0" destOrd="2" presId="urn:microsoft.com/office/officeart/2005/8/layout/process3"/>
    <dgm:cxn modelId="{F466FBA4-A9AC-D340-AAE6-A8534C78F2B9}" srcId="{2D4421DB-0DB2-E44A-9695-2A591A77B9B0}" destId="{ABC28C82-25ED-7D41-A488-AACA856B19B3}" srcOrd="0" destOrd="0" parTransId="{2B4B0B0E-7161-454B-80BA-8494F8F37F2C}" sibTransId="{D4ADABE4-A9E6-D94A-8614-D6D0C79935D1}"/>
    <dgm:cxn modelId="{87BD0327-E956-AE42-9733-1351423D2673}" type="presOf" srcId="{44817909-A2D7-D74A-B726-7E9AA5767DC4}" destId="{0938EE19-09E4-F643-ADD0-FC70552F707A}" srcOrd="0" destOrd="0" presId="urn:microsoft.com/office/officeart/2005/8/layout/process3"/>
    <dgm:cxn modelId="{CE191FA1-B7D4-8F4A-919B-57E4C3509BC3}" srcId="{44817909-A2D7-D74A-B726-7E9AA5767DC4}" destId="{69E4254F-A862-A945-BA40-E3E61E87EB08}" srcOrd="2" destOrd="0" parTransId="{3A7CC3A6-AC8F-3344-AF85-1201D8742D08}" sibTransId="{882B34A6-95F7-9246-8D58-EE190201A079}"/>
    <dgm:cxn modelId="{25D0D34A-182E-F543-8C4F-8A41423544A2}" srcId="{E4C7BAA0-EB7F-5E46-BF2F-59E593297F2D}" destId="{2D4421DB-0DB2-E44A-9695-2A591A77B9B0}" srcOrd="0" destOrd="0" parTransId="{4E11347C-1B72-AA42-911B-2BA14FC39947}" sibTransId="{2BF0C940-644A-5747-9A73-182C19975990}"/>
    <dgm:cxn modelId="{57441CC6-A868-0B4E-A3E8-9F18E484BCE8}" type="presOf" srcId="{2D4421DB-0DB2-E44A-9695-2A591A77B9B0}" destId="{CFBB4CDB-430A-D344-A058-E41BCD08A183}" srcOrd="0" destOrd="0" presId="urn:microsoft.com/office/officeart/2005/8/layout/process3"/>
    <dgm:cxn modelId="{761608D0-5688-FA45-B371-E8900C15F636}" srcId="{E4C7BAA0-EB7F-5E46-BF2F-59E593297F2D}" destId="{4CC99247-6F06-0045-8B62-0016FE8BC071}" srcOrd="1" destOrd="0" parTransId="{130418C5-15E5-AD48-96A9-BE6C94EEB0BD}" sibTransId="{67E7D2A4-4A26-1548-A5B1-442FAF2D2B0D}"/>
    <dgm:cxn modelId="{F2CAAB20-18AA-7F4B-AB66-9E52E9DC8914}" type="presOf" srcId="{E4C7BAA0-EB7F-5E46-BF2F-59E593297F2D}" destId="{D5612E12-0FD2-3A45-8617-9171454A15DA}" srcOrd="0" destOrd="0" presId="urn:microsoft.com/office/officeart/2005/8/layout/process3"/>
    <dgm:cxn modelId="{70A05C78-71A4-144A-8E94-3278A376DD23}" type="presOf" srcId="{4CC99247-6F06-0045-8B62-0016FE8BC071}" destId="{0F592E9F-34C8-9747-A75A-00431A9A8527}" srcOrd="1" destOrd="0" presId="urn:microsoft.com/office/officeart/2005/8/layout/process3"/>
    <dgm:cxn modelId="{5BC663C9-FB61-494B-87CC-6C9808A1BFD4}" type="presOf" srcId="{ABC28C82-25ED-7D41-A488-AACA856B19B3}" destId="{0C7D6DEB-DE49-BE43-8E61-CDFF20321D1B}" srcOrd="0" destOrd="0" presId="urn:microsoft.com/office/officeart/2005/8/layout/process3"/>
    <dgm:cxn modelId="{11C1814E-4C0F-1E46-9780-9840484EB9A7}" srcId="{44817909-A2D7-D74A-B726-7E9AA5767DC4}" destId="{AF680D41-7BE2-BF4B-923E-9302A5FA737D}" srcOrd="1" destOrd="0" parTransId="{6174E751-4CAB-7848-86BD-8971C7E3D1CA}" sibTransId="{73BD43B9-3858-5246-AA84-11036679B8BB}"/>
    <dgm:cxn modelId="{BDA90FFD-FC41-0447-AF71-87D6EEFD182A}" type="presOf" srcId="{2BF0C940-644A-5747-9A73-182C19975990}" destId="{1E5FDF49-2336-684E-87E2-8F69D563BDBC}" srcOrd="0" destOrd="0" presId="urn:microsoft.com/office/officeart/2005/8/layout/process3"/>
    <dgm:cxn modelId="{6815C8C1-044A-9C40-BC3B-8D84C20282FB}" type="presOf" srcId="{4CC99247-6F06-0045-8B62-0016FE8BC071}" destId="{F367FBA4-D57A-F04E-A1F7-09E1BF21226C}" srcOrd="0" destOrd="0" presId="urn:microsoft.com/office/officeart/2005/8/layout/process3"/>
    <dgm:cxn modelId="{76578148-FDDE-4640-A73B-B08D6E763E79}" type="presOf" srcId="{69E4254F-A862-A945-BA40-E3E61E87EB08}" destId="{0938EE19-09E4-F643-ADD0-FC70552F707A}" srcOrd="0" destOrd="3" presId="urn:microsoft.com/office/officeart/2005/8/layout/process3"/>
    <dgm:cxn modelId="{43F0B797-4E03-AE46-89B3-02CDC8A2B6B9}" srcId="{2D4421DB-0DB2-E44A-9695-2A591A77B9B0}" destId="{0A18F922-463B-DE4F-B7F1-307ED212215A}" srcOrd="1" destOrd="0" parTransId="{9165C6B1-2B8D-D540-947A-078647A712E3}" sibTransId="{C661D3DD-CC30-3944-A34A-B6D33FD19AAB}"/>
    <dgm:cxn modelId="{F067FFA3-E84B-F246-8F39-C4E3C68F1D3D}" type="presOf" srcId="{0A18F922-463B-DE4F-B7F1-307ED212215A}" destId="{0C7D6DEB-DE49-BE43-8E61-CDFF20321D1B}" srcOrd="0" destOrd="1" presId="urn:microsoft.com/office/officeart/2005/8/layout/process3"/>
    <dgm:cxn modelId="{CC79F0A1-3241-E746-B5FC-5ECDE4D4F396}" srcId="{44817909-A2D7-D74A-B726-7E9AA5767DC4}" destId="{F7DC9F71-5269-3D4B-BBF3-97EFCEE40452}" srcOrd="0" destOrd="0" parTransId="{7C22D4CE-BE44-D742-B240-496271BBE29D}" sibTransId="{EC2C2404-679F-D94B-A3A8-1B0D9820CB85}"/>
    <dgm:cxn modelId="{EA650ECA-146D-D948-86AD-B12E2E1C7195}" type="presOf" srcId="{2D4421DB-0DB2-E44A-9695-2A591A77B9B0}" destId="{165D7D5A-113E-6249-AA8B-D7B3394C5D56}" srcOrd="1" destOrd="0" presId="urn:microsoft.com/office/officeart/2005/8/layout/process3"/>
    <dgm:cxn modelId="{662F1457-A8ED-8A4D-B868-911F0B580135}" type="presParOf" srcId="{D5612E12-0FD2-3A45-8617-9171454A15DA}" destId="{FE0F33B1-3563-4042-8D4C-B7DE04D30636}" srcOrd="0" destOrd="0" presId="urn:microsoft.com/office/officeart/2005/8/layout/process3"/>
    <dgm:cxn modelId="{08BC5C42-A5CF-C941-AB1C-B221131059F0}" type="presParOf" srcId="{FE0F33B1-3563-4042-8D4C-B7DE04D30636}" destId="{CFBB4CDB-430A-D344-A058-E41BCD08A183}" srcOrd="0" destOrd="0" presId="urn:microsoft.com/office/officeart/2005/8/layout/process3"/>
    <dgm:cxn modelId="{3363D795-B82E-E14E-9D83-DF9F36950760}" type="presParOf" srcId="{FE0F33B1-3563-4042-8D4C-B7DE04D30636}" destId="{165D7D5A-113E-6249-AA8B-D7B3394C5D56}" srcOrd="1" destOrd="0" presId="urn:microsoft.com/office/officeart/2005/8/layout/process3"/>
    <dgm:cxn modelId="{97AD1DFC-C224-E84B-96F0-C53855030A05}" type="presParOf" srcId="{FE0F33B1-3563-4042-8D4C-B7DE04D30636}" destId="{0C7D6DEB-DE49-BE43-8E61-CDFF20321D1B}" srcOrd="2" destOrd="0" presId="urn:microsoft.com/office/officeart/2005/8/layout/process3"/>
    <dgm:cxn modelId="{D2989BA6-3611-3441-A722-12A2C546DFC8}" type="presParOf" srcId="{D5612E12-0FD2-3A45-8617-9171454A15DA}" destId="{1E5FDF49-2336-684E-87E2-8F69D563BDBC}" srcOrd="1" destOrd="0" presId="urn:microsoft.com/office/officeart/2005/8/layout/process3"/>
    <dgm:cxn modelId="{42F8F234-5D0C-784C-9C2D-D10759A1D8CA}" type="presParOf" srcId="{1E5FDF49-2336-684E-87E2-8F69D563BDBC}" destId="{A5BF58E2-450E-B74E-B646-1C8E7835DFEE}" srcOrd="0" destOrd="0" presId="urn:microsoft.com/office/officeart/2005/8/layout/process3"/>
    <dgm:cxn modelId="{3327E965-2B8A-F340-ACCC-BB17D7177373}" type="presParOf" srcId="{D5612E12-0FD2-3A45-8617-9171454A15DA}" destId="{BF857E6D-7872-1847-8FBD-9A4468916F6B}" srcOrd="2" destOrd="0" presId="urn:microsoft.com/office/officeart/2005/8/layout/process3"/>
    <dgm:cxn modelId="{06670BF0-1CEF-E446-9E14-6A1F226C3BFA}" type="presParOf" srcId="{BF857E6D-7872-1847-8FBD-9A4468916F6B}" destId="{F367FBA4-D57A-F04E-A1F7-09E1BF21226C}" srcOrd="0" destOrd="0" presId="urn:microsoft.com/office/officeart/2005/8/layout/process3"/>
    <dgm:cxn modelId="{5FEBC2EB-7CED-7B4E-9308-582F322BF990}" type="presParOf" srcId="{BF857E6D-7872-1847-8FBD-9A4468916F6B}" destId="{0F592E9F-34C8-9747-A75A-00431A9A8527}" srcOrd="1" destOrd="0" presId="urn:microsoft.com/office/officeart/2005/8/layout/process3"/>
    <dgm:cxn modelId="{5CF00620-B6F7-1742-BBD1-171DF944EC47}" type="presParOf" srcId="{BF857E6D-7872-1847-8FBD-9A4468916F6B}" destId="{0938EE19-09E4-F643-ADD0-FC70552F707A}"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D7D5A-113E-6249-AA8B-D7B3394C5D56}">
      <dsp:nvSpPr>
        <dsp:cNvPr id="0" name=""/>
        <dsp:cNvSpPr/>
      </dsp:nvSpPr>
      <dsp:spPr>
        <a:xfrm>
          <a:off x="12579" y="724771"/>
          <a:ext cx="1156286"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Requirements Gathering</a:t>
          </a:r>
          <a:endParaRPr lang="en-US" sz="1000" kern="1200" dirty="0"/>
        </a:p>
      </dsp:txBody>
      <dsp:txXfrm>
        <a:off x="12579" y="724771"/>
        <a:ext cx="1156286" cy="363309"/>
      </dsp:txXfrm>
    </dsp:sp>
    <dsp:sp modelId="{0C7D6DEB-DE49-BE43-8E61-CDFF20321D1B}">
      <dsp:nvSpPr>
        <dsp:cNvPr id="0" name=""/>
        <dsp:cNvSpPr/>
      </dsp:nvSpPr>
      <dsp:spPr>
        <a:xfrm>
          <a:off x="322617" y="1088081"/>
          <a:ext cx="908273" cy="138754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Surveys</a:t>
          </a:r>
          <a:endParaRPr lang="en-US" sz="1000" kern="1200" dirty="0"/>
        </a:p>
        <a:p>
          <a:pPr marL="57150" lvl="1" indent="-57150" algn="l" defTabSz="444500">
            <a:lnSpc>
              <a:spcPct val="90000"/>
            </a:lnSpc>
            <a:spcBef>
              <a:spcPct val="0"/>
            </a:spcBef>
            <a:spcAft>
              <a:spcPct val="15000"/>
            </a:spcAft>
            <a:buChar char="••"/>
          </a:pPr>
          <a:r>
            <a:rPr lang="en-US" sz="1000" kern="1200" dirty="0" smtClean="0"/>
            <a:t>User studies</a:t>
          </a:r>
          <a:endParaRPr lang="en-US" sz="1000" kern="1200" dirty="0"/>
        </a:p>
        <a:p>
          <a:pPr marL="57150" lvl="1" indent="-57150" algn="l" defTabSz="444500">
            <a:lnSpc>
              <a:spcPct val="90000"/>
            </a:lnSpc>
            <a:spcBef>
              <a:spcPct val="0"/>
            </a:spcBef>
            <a:spcAft>
              <a:spcPct val="15000"/>
            </a:spcAft>
            <a:buChar char="••"/>
          </a:pPr>
          <a:r>
            <a:rPr lang="en-US" sz="1000" kern="1200" dirty="0" smtClean="0"/>
            <a:t>Focus groups</a:t>
          </a:r>
          <a:endParaRPr lang="en-US" sz="1000" kern="1200" dirty="0"/>
        </a:p>
      </dsp:txBody>
      <dsp:txXfrm>
        <a:off x="349219" y="1114683"/>
        <a:ext cx="855069" cy="1334342"/>
      </dsp:txXfrm>
    </dsp:sp>
    <dsp:sp modelId="{1E5FDF49-2336-684E-87E2-8F69D563BDBC}">
      <dsp:nvSpPr>
        <dsp:cNvPr id="0" name=""/>
        <dsp:cNvSpPr/>
      </dsp:nvSpPr>
      <dsp:spPr>
        <a:xfrm>
          <a:off x="1275555" y="793359"/>
          <a:ext cx="226181" cy="226133"/>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1275555" y="838586"/>
        <a:ext cx="158341" cy="135679"/>
      </dsp:txXfrm>
    </dsp:sp>
    <dsp:sp modelId="{0F592E9F-34C8-9747-A75A-00431A9A8527}">
      <dsp:nvSpPr>
        <dsp:cNvPr id="0" name=""/>
        <dsp:cNvSpPr/>
      </dsp:nvSpPr>
      <dsp:spPr>
        <a:xfrm>
          <a:off x="1595622" y="724771"/>
          <a:ext cx="908273"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Specification</a:t>
          </a:r>
          <a:endParaRPr lang="en-US" sz="1000" kern="1200" dirty="0"/>
        </a:p>
      </dsp:txBody>
      <dsp:txXfrm>
        <a:off x="1595622" y="724771"/>
        <a:ext cx="908273" cy="363309"/>
      </dsp:txXfrm>
    </dsp:sp>
    <dsp:sp modelId="{0938EE19-09E4-F643-ADD0-FC70552F707A}">
      <dsp:nvSpPr>
        <dsp:cNvPr id="0" name=""/>
        <dsp:cNvSpPr/>
      </dsp:nvSpPr>
      <dsp:spPr>
        <a:xfrm>
          <a:off x="1740709" y="1088081"/>
          <a:ext cx="990163" cy="138754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UML</a:t>
          </a:r>
          <a:endParaRPr lang="en-US" sz="1000" kern="1200" dirty="0"/>
        </a:p>
        <a:p>
          <a:pPr marL="114300" lvl="2" indent="-57150" algn="l" defTabSz="444500">
            <a:lnSpc>
              <a:spcPct val="90000"/>
            </a:lnSpc>
            <a:spcBef>
              <a:spcPct val="0"/>
            </a:spcBef>
            <a:spcAft>
              <a:spcPct val="15000"/>
            </a:spcAft>
            <a:buChar char="••"/>
          </a:pPr>
          <a:r>
            <a:rPr lang="en-US" sz="1000" b="0" kern="1200" dirty="0" smtClean="0">
              <a:solidFill>
                <a:schemeClr val="tx1"/>
              </a:solidFill>
            </a:rPr>
            <a:t>Use Cases</a:t>
          </a:r>
          <a:endParaRPr lang="en-US" sz="1000" b="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t>Scenarios</a:t>
          </a:r>
          <a:endParaRPr lang="en-US" sz="1000" kern="1200" dirty="0"/>
        </a:p>
        <a:p>
          <a:pPr marL="57150" lvl="1" indent="-57150" algn="l" defTabSz="444500">
            <a:lnSpc>
              <a:spcPct val="90000"/>
            </a:lnSpc>
            <a:spcBef>
              <a:spcPct val="0"/>
            </a:spcBef>
            <a:spcAft>
              <a:spcPct val="15000"/>
            </a:spcAft>
            <a:buChar char="••"/>
          </a:pPr>
          <a:r>
            <a:rPr lang="en-US" sz="1000" kern="1200" dirty="0" smtClean="0"/>
            <a:t>Storyboards</a:t>
          </a:r>
          <a:endParaRPr lang="en-US" sz="1000" kern="1200" dirty="0"/>
        </a:p>
      </dsp:txBody>
      <dsp:txXfrm>
        <a:off x="1769710" y="1117082"/>
        <a:ext cx="932161" cy="1329544"/>
      </dsp:txXfrm>
    </dsp:sp>
    <dsp:sp modelId="{DAC1B2F6-2D3C-9245-AD3F-5BCDE4A6A483}">
      <dsp:nvSpPr>
        <dsp:cNvPr id="0" name=""/>
        <dsp:cNvSpPr/>
      </dsp:nvSpPr>
      <dsp:spPr>
        <a:xfrm>
          <a:off x="2651823" y="793359"/>
          <a:ext cx="313605" cy="226133"/>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2651823" y="838586"/>
        <a:ext cx="245765" cy="135679"/>
      </dsp:txXfrm>
    </dsp:sp>
    <dsp:sp modelId="{79348AC1-6892-4E4B-8CBD-A4EC41BCD68D}">
      <dsp:nvSpPr>
        <dsp:cNvPr id="0" name=""/>
        <dsp:cNvSpPr/>
      </dsp:nvSpPr>
      <dsp:spPr>
        <a:xfrm>
          <a:off x="3095605" y="724771"/>
          <a:ext cx="908273"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Design</a:t>
          </a:r>
          <a:endParaRPr lang="en-US" sz="1000" kern="1200" dirty="0"/>
        </a:p>
      </dsp:txBody>
      <dsp:txXfrm>
        <a:off x="3095605" y="724771"/>
        <a:ext cx="908273" cy="363309"/>
      </dsp:txXfrm>
    </dsp:sp>
    <dsp:sp modelId="{2874B571-E826-C541-BC80-74D59101CA97}">
      <dsp:nvSpPr>
        <dsp:cNvPr id="0" name=""/>
        <dsp:cNvSpPr/>
      </dsp:nvSpPr>
      <dsp:spPr>
        <a:xfrm>
          <a:off x="3281637" y="1088081"/>
          <a:ext cx="908273" cy="138754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UML</a:t>
          </a:r>
          <a:endParaRPr lang="en-US" sz="1000" kern="1200" dirty="0"/>
        </a:p>
        <a:p>
          <a:pPr marL="114300" lvl="2" indent="-57150" algn="l" defTabSz="444500">
            <a:lnSpc>
              <a:spcPct val="90000"/>
            </a:lnSpc>
            <a:spcBef>
              <a:spcPct val="0"/>
            </a:spcBef>
            <a:spcAft>
              <a:spcPct val="15000"/>
            </a:spcAft>
            <a:buChar char="••"/>
          </a:pPr>
          <a:r>
            <a:rPr lang="en-US" sz="1000" kern="1200" dirty="0" smtClean="0"/>
            <a:t>Class Diagrams</a:t>
          </a:r>
          <a:endParaRPr lang="en-US" sz="1000" kern="1200" dirty="0"/>
        </a:p>
        <a:p>
          <a:pPr marL="114300" lvl="2" indent="-57150" algn="l" defTabSz="444500">
            <a:lnSpc>
              <a:spcPct val="90000"/>
            </a:lnSpc>
            <a:spcBef>
              <a:spcPct val="0"/>
            </a:spcBef>
            <a:spcAft>
              <a:spcPct val="15000"/>
            </a:spcAft>
            <a:buChar char="••"/>
          </a:pPr>
          <a:r>
            <a:rPr lang="en-US" sz="1000" kern="1200" dirty="0" smtClean="0"/>
            <a:t>Activity Diagrams</a:t>
          </a:r>
          <a:endParaRPr lang="en-US" sz="1000" kern="1200" dirty="0"/>
        </a:p>
        <a:p>
          <a:pPr marL="114300" lvl="2" indent="-57150" algn="l" defTabSz="444500">
            <a:lnSpc>
              <a:spcPct val="90000"/>
            </a:lnSpc>
            <a:spcBef>
              <a:spcPct val="0"/>
            </a:spcBef>
            <a:spcAft>
              <a:spcPct val="15000"/>
            </a:spcAft>
            <a:buChar char="••"/>
          </a:pPr>
          <a:r>
            <a:rPr lang="en-US" sz="1000" kern="1200" dirty="0" smtClean="0"/>
            <a:t>Sequence Diagrams</a:t>
          </a:r>
          <a:endParaRPr lang="en-US" sz="1000" kern="1200" dirty="0"/>
        </a:p>
        <a:p>
          <a:pPr marL="114300" lvl="2" indent="-57150" algn="l" defTabSz="444500">
            <a:lnSpc>
              <a:spcPct val="90000"/>
            </a:lnSpc>
            <a:spcBef>
              <a:spcPct val="0"/>
            </a:spcBef>
            <a:spcAft>
              <a:spcPct val="15000"/>
            </a:spcAft>
            <a:buChar char="••"/>
          </a:pPr>
          <a:r>
            <a:rPr lang="en-US" sz="1000" kern="1200" dirty="0" smtClean="0"/>
            <a:t>Etc…	</a:t>
          </a:r>
          <a:endParaRPr lang="en-US" sz="1000" kern="1200" dirty="0"/>
        </a:p>
      </dsp:txBody>
      <dsp:txXfrm>
        <a:off x="3308239" y="1114683"/>
        <a:ext cx="855069" cy="1334342"/>
      </dsp:txXfrm>
    </dsp:sp>
    <dsp:sp modelId="{BCBB4FEB-18D5-6C4E-B23D-D9166FE176C5}">
      <dsp:nvSpPr>
        <dsp:cNvPr id="0" name=""/>
        <dsp:cNvSpPr/>
      </dsp:nvSpPr>
      <dsp:spPr>
        <a:xfrm>
          <a:off x="4141569" y="793359"/>
          <a:ext cx="291904" cy="226133"/>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4141569" y="838586"/>
        <a:ext cx="224064" cy="135679"/>
      </dsp:txXfrm>
    </dsp:sp>
    <dsp:sp modelId="{3E885B4F-9E8A-1648-B353-9BC1076873A7}">
      <dsp:nvSpPr>
        <dsp:cNvPr id="0" name=""/>
        <dsp:cNvSpPr/>
      </dsp:nvSpPr>
      <dsp:spPr>
        <a:xfrm>
          <a:off x="4554642" y="724771"/>
          <a:ext cx="1105895"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Implementation</a:t>
          </a:r>
          <a:endParaRPr lang="en-US" sz="1000" kern="1200" dirty="0"/>
        </a:p>
      </dsp:txBody>
      <dsp:txXfrm>
        <a:off x="4554642" y="724771"/>
        <a:ext cx="1105895" cy="363309"/>
      </dsp:txXfrm>
    </dsp:sp>
    <dsp:sp modelId="{9F14B316-707A-654C-9BA5-0AD01B5CED01}">
      <dsp:nvSpPr>
        <dsp:cNvPr id="0" name=""/>
        <dsp:cNvSpPr/>
      </dsp:nvSpPr>
      <dsp:spPr>
        <a:xfrm>
          <a:off x="4839485" y="1088081"/>
          <a:ext cx="908273" cy="138754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Software code</a:t>
          </a:r>
          <a:endParaRPr lang="en-US" sz="1000" kern="1200" dirty="0"/>
        </a:p>
        <a:p>
          <a:pPr marL="57150" lvl="1" indent="-57150" algn="l" defTabSz="444500">
            <a:lnSpc>
              <a:spcPct val="90000"/>
            </a:lnSpc>
            <a:spcBef>
              <a:spcPct val="0"/>
            </a:spcBef>
            <a:spcAft>
              <a:spcPct val="15000"/>
            </a:spcAft>
            <a:buChar char="••"/>
          </a:pPr>
          <a:r>
            <a:rPr lang="en-US" sz="1000" kern="1200" dirty="0" smtClean="0"/>
            <a:t>APIs</a:t>
          </a:r>
          <a:endParaRPr lang="en-US" sz="1000" kern="1200" dirty="0"/>
        </a:p>
        <a:p>
          <a:pPr marL="57150" lvl="1" indent="-57150" algn="l" defTabSz="444500">
            <a:lnSpc>
              <a:spcPct val="90000"/>
            </a:lnSpc>
            <a:spcBef>
              <a:spcPct val="0"/>
            </a:spcBef>
            <a:spcAft>
              <a:spcPct val="15000"/>
            </a:spcAft>
            <a:buChar char="••"/>
          </a:pPr>
          <a:r>
            <a:rPr lang="en-US" sz="1000" kern="1200" dirty="0" smtClean="0"/>
            <a:t>Document formats</a:t>
          </a:r>
          <a:endParaRPr lang="en-US" sz="1000" kern="1200" dirty="0"/>
        </a:p>
      </dsp:txBody>
      <dsp:txXfrm>
        <a:off x="4866087" y="1114683"/>
        <a:ext cx="855069" cy="1334342"/>
      </dsp:txXfrm>
    </dsp:sp>
    <dsp:sp modelId="{A57663AA-AA7F-3245-AFF6-0BDB5D407787}">
      <dsp:nvSpPr>
        <dsp:cNvPr id="0" name=""/>
        <dsp:cNvSpPr/>
      </dsp:nvSpPr>
      <dsp:spPr>
        <a:xfrm>
          <a:off x="5773526" y="793359"/>
          <a:ext cx="239534" cy="226133"/>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5773526" y="838586"/>
        <a:ext cx="171694" cy="135679"/>
      </dsp:txXfrm>
    </dsp:sp>
    <dsp:sp modelId="{35F5B83B-0C17-5F43-A22C-64516EE7CEC9}">
      <dsp:nvSpPr>
        <dsp:cNvPr id="0" name=""/>
        <dsp:cNvSpPr/>
      </dsp:nvSpPr>
      <dsp:spPr>
        <a:xfrm>
          <a:off x="6112490" y="724771"/>
          <a:ext cx="908273"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Testing</a:t>
          </a:r>
          <a:endParaRPr lang="en-US" sz="1000" kern="1200" dirty="0"/>
        </a:p>
      </dsp:txBody>
      <dsp:txXfrm>
        <a:off x="6112490" y="724771"/>
        <a:ext cx="908273" cy="363309"/>
      </dsp:txXfrm>
    </dsp:sp>
    <dsp:sp modelId="{8AEACF5B-B5C2-524C-947C-FDA6F812F675}">
      <dsp:nvSpPr>
        <dsp:cNvPr id="0" name=""/>
        <dsp:cNvSpPr/>
      </dsp:nvSpPr>
      <dsp:spPr>
        <a:xfrm>
          <a:off x="6298522" y="1088081"/>
          <a:ext cx="908273" cy="138754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Unit Tests</a:t>
          </a:r>
          <a:endParaRPr lang="en-US" sz="1000" kern="1200" dirty="0"/>
        </a:p>
        <a:p>
          <a:pPr marL="57150" lvl="1" indent="-57150" algn="l" defTabSz="444500">
            <a:lnSpc>
              <a:spcPct val="90000"/>
            </a:lnSpc>
            <a:spcBef>
              <a:spcPct val="0"/>
            </a:spcBef>
            <a:spcAft>
              <a:spcPct val="15000"/>
            </a:spcAft>
            <a:buChar char="••"/>
          </a:pPr>
          <a:r>
            <a:rPr lang="en-US" sz="1000" kern="1200" dirty="0" smtClean="0"/>
            <a:t>Black Box Tests</a:t>
          </a:r>
          <a:endParaRPr lang="en-US" sz="1000" kern="1200" dirty="0"/>
        </a:p>
        <a:p>
          <a:pPr marL="57150" lvl="1" indent="-57150" algn="l" defTabSz="444500">
            <a:lnSpc>
              <a:spcPct val="90000"/>
            </a:lnSpc>
            <a:spcBef>
              <a:spcPct val="0"/>
            </a:spcBef>
            <a:spcAft>
              <a:spcPct val="15000"/>
            </a:spcAft>
            <a:buChar char="••"/>
          </a:pPr>
          <a:r>
            <a:rPr lang="en-US" sz="1000" kern="1200" dirty="0" smtClean="0"/>
            <a:t>Etc…</a:t>
          </a:r>
          <a:endParaRPr lang="en-US" sz="1000" kern="1200" dirty="0"/>
        </a:p>
      </dsp:txBody>
      <dsp:txXfrm>
        <a:off x="6325124" y="1114683"/>
        <a:ext cx="855069" cy="1334342"/>
      </dsp:txXfrm>
    </dsp:sp>
    <dsp:sp modelId="{A4AB9C76-2BF4-504E-B846-163524AB0649}">
      <dsp:nvSpPr>
        <dsp:cNvPr id="0" name=""/>
        <dsp:cNvSpPr/>
      </dsp:nvSpPr>
      <dsp:spPr>
        <a:xfrm>
          <a:off x="7158455" y="793359"/>
          <a:ext cx="291904" cy="226133"/>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7158455" y="838586"/>
        <a:ext cx="224064" cy="135679"/>
      </dsp:txXfrm>
    </dsp:sp>
    <dsp:sp modelId="{D1AFA1BB-C068-8D4C-B16A-99268C93EDD8}">
      <dsp:nvSpPr>
        <dsp:cNvPr id="0" name=""/>
        <dsp:cNvSpPr/>
      </dsp:nvSpPr>
      <dsp:spPr>
        <a:xfrm>
          <a:off x="7571528" y="724771"/>
          <a:ext cx="908273"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Deployment</a:t>
          </a:r>
          <a:endParaRPr lang="en-US" sz="1000" kern="1200" dirty="0"/>
        </a:p>
      </dsp:txBody>
      <dsp:txXfrm>
        <a:off x="7571528" y="724771"/>
        <a:ext cx="908273" cy="363309"/>
      </dsp:txXfrm>
    </dsp:sp>
    <dsp:sp modelId="{3561509C-B4AA-5C49-B743-77ECF2685385}">
      <dsp:nvSpPr>
        <dsp:cNvPr id="0" name=""/>
        <dsp:cNvSpPr/>
      </dsp:nvSpPr>
      <dsp:spPr>
        <a:xfrm>
          <a:off x="7672972" y="1088081"/>
          <a:ext cx="1077448" cy="138754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Configuration</a:t>
          </a:r>
          <a:endParaRPr lang="en-US" sz="1000" kern="1200" dirty="0"/>
        </a:p>
        <a:p>
          <a:pPr marL="57150" lvl="1" indent="-57150" algn="l" defTabSz="444500">
            <a:lnSpc>
              <a:spcPct val="90000"/>
            </a:lnSpc>
            <a:spcBef>
              <a:spcPct val="0"/>
            </a:spcBef>
            <a:spcAft>
              <a:spcPct val="15000"/>
            </a:spcAft>
            <a:buChar char="••"/>
          </a:pPr>
          <a:r>
            <a:rPr lang="en-US" sz="1000" kern="1200" dirty="0" smtClean="0"/>
            <a:t>Bug Tracking</a:t>
          </a:r>
          <a:endParaRPr lang="en-US" sz="1000" kern="1200" dirty="0"/>
        </a:p>
        <a:p>
          <a:pPr marL="57150" lvl="1" indent="-57150" algn="l" defTabSz="444500">
            <a:lnSpc>
              <a:spcPct val="90000"/>
            </a:lnSpc>
            <a:spcBef>
              <a:spcPct val="0"/>
            </a:spcBef>
            <a:spcAft>
              <a:spcPct val="15000"/>
            </a:spcAft>
            <a:buChar char="••"/>
          </a:pPr>
          <a:r>
            <a:rPr lang="en-US" sz="1000" kern="1200" dirty="0" smtClean="0"/>
            <a:t>User Support</a:t>
          </a:r>
          <a:endParaRPr lang="en-US" sz="1000" kern="1200" dirty="0"/>
        </a:p>
      </dsp:txBody>
      <dsp:txXfrm>
        <a:off x="7704529" y="1119638"/>
        <a:ext cx="1014334" cy="13244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D7D5A-113E-6249-AA8B-D7B3394C5D56}">
      <dsp:nvSpPr>
        <dsp:cNvPr id="0" name=""/>
        <dsp:cNvSpPr/>
      </dsp:nvSpPr>
      <dsp:spPr>
        <a:xfrm>
          <a:off x="12579" y="723857"/>
          <a:ext cx="1156286"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Requirements Gathering</a:t>
          </a:r>
          <a:endParaRPr lang="en-US" sz="1000" kern="1200" dirty="0"/>
        </a:p>
      </dsp:txBody>
      <dsp:txXfrm>
        <a:off x="12579" y="723857"/>
        <a:ext cx="1156286" cy="363309"/>
      </dsp:txXfrm>
    </dsp:sp>
    <dsp:sp modelId="{0C7D6DEB-DE49-BE43-8E61-CDFF20321D1B}">
      <dsp:nvSpPr>
        <dsp:cNvPr id="0" name=""/>
        <dsp:cNvSpPr/>
      </dsp:nvSpPr>
      <dsp:spPr>
        <a:xfrm>
          <a:off x="322617" y="1087167"/>
          <a:ext cx="908273" cy="13893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Surveys</a:t>
          </a:r>
          <a:endParaRPr lang="en-US" sz="1000" kern="1200" dirty="0"/>
        </a:p>
        <a:p>
          <a:pPr marL="57150" lvl="1" indent="-57150" algn="l" defTabSz="444500">
            <a:lnSpc>
              <a:spcPct val="90000"/>
            </a:lnSpc>
            <a:spcBef>
              <a:spcPct val="0"/>
            </a:spcBef>
            <a:spcAft>
              <a:spcPct val="15000"/>
            </a:spcAft>
            <a:buChar char="••"/>
          </a:pPr>
          <a:r>
            <a:rPr lang="en-US" sz="1000" kern="1200" dirty="0" smtClean="0"/>
            <a:t>User studies</a:t>
          </a:r>
          <a:endParaRPr lang="en-US" sz="1000" kern="1200" dirty="0"/>
        </a:p>
        <a:p>
          <a:pPr marL="57150" lvl="1" indent="-57150" algn="l" defTabSz="444500">
            <a:lnSpc>
              <a:spcPct val="90000"/>
            </a:lnSpc>
            <a:spcBef>
              <a:spcPct val="0"/>
            </a:spcBef>
            <a:spcAft>
              <a:spcPct val="15000"/>
            </a:spcAft>
            <a:buChar char="••"/>
          </a:pPr>
          <a:r>
            <a:rPr lang="en-US" sz="1000" kern="1200" dirty="0" smtClean="0"/>
            <a:t>Focus groups</a:t>
          </a:r>
          <a:endParaRPr lang="en-US" sz="1000" kern="1200" dirty="0"/>
        </a:p>
      </dsp:txBody>
      <dsp:txXfrm>
        <a:off x="349219" y="1113769"/>
        <a:ext cx="855069" cy="1336171"/>
      </dsp:txXfrm>
    </dsp:sp>
    <dsp:sp modelId="{1E5FDF49-2336-684E-87E2-8F69D563BDBC}">
      <dsp:nvSpPr>
        <dsp:cNvPr id="0" name=""/>
        <dsp:cNvSpPr/>
      </dsp:nvSpPr>
      <dsp:spPr>
        <a:xfrm>
          <a:off x="1275555" y="792445"/>
          <a:ext cx="226181" cy="226133"/>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1275555" y="837672"/>
        <a:ext cx="158341" cy="135679"/>
      </dsp:txXfrm>
    </dsp:sp>
    <dsp:sp modelId="{0F592E9F-34C8-9747-A75A-00431A9A8527}">
      <dsp:nvSpPr>
        <dsp:cNvPr id="0" name=""/>
        <dsp:cNvSpPr/>
      </dsp:nvSpPr>
      <dsp:spPr>
        <a:xfrm>
          <a:off x="1595622" y="723857"/>
          <a:ext cx="908273"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Specification</a:t>
          </a:r>
          <a:endParaRPr lang="en-US" sz="1000" kern="1200" dirty="0"/>
        </a:p>
      </dsp:txBody>
      <dsp:txXfrm>
        <a:off x="1595622" y="723857"/>
        <a:ext cx="908273" cy="363309"/>
      </dsp:txXfrm>
    </dsp:sp>
    <dsp:sp modelId="{0938EE19-09E4-F643-ADD0-FC70552F707A}">
      <dsp:nvSpPr>
        <dsp:cNvPr id="0" name=""/>
        <dsp:cNvSpPr/>
      </dsp:nvSpPr>
      <dsp:spPr>
        <a:xfrm>
          <a:off x="1740709" y="1087167"/>
          <a:ext cx="990163" cy="13893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UML</a:t>
          </a:r>
          <a:endParaRPr lang="en-US" sz="1000" kern="1200" dirty="0"/>
        </a:p>
        <a:p>
          <a:pPr marL="114300" lvl="2" indent="-57150" algn="l" defTabSz="444500">
            <a:lnSpc>
              <a:spcPct val="90000"/>
            </a:lnSpc>
            <a:spcBef>
              <a:spcPct val="0"/>
            </a:spcBef>
            <a:spcAft>
              <a:spcPct val="15000"/>
            </a:spcAft>
            <a:buChar char="••"/>
          </a:pPr>
          <a:r>
            <a:rPr lang="en-US" sz="1000" b="1" kern="1200" dirty="0" smtClean="0">
              <a:solidFill>
                <a:srgbClr val="FF0000"/>
              </a:solidFill>
            </a:rPr>
            <a:t>Use Cases</a:t>
          </a:r>
          <a:endParaRPr lang="en-US" sz="1000" b="1" kern="1200" dirty="0">
            <a:solidFill>
              <a:srgbClr val="FF0000"/>
            </a:solidFill>
          </a:endParaRPr>
        </a:p>
        <a:p>
          <a:pPr marL="57150" lvl="1" indent="-57150" algn="l" defTabSz="444500">
            <a:lnSpc>
              <a:spcPct val="90000"/>
            </a:lnSpc>
            <a:spcBef>
              <a:spcPct val="0"/>
            </a:spcBef>
            <a:spcAft>
              <a:spcPct val="15000"/>
            </a:spcAft>
            <a:buChar char="••"/>
          </a:pPr>
          <a:r>
            <a:rPr lang="en-US" sz="1000" kern="1200" dirty="0" smtClean="0"/>
            <a:t>Scenarios</a:t>
          </a:r>
          <a:endParaRPr lang="en-US" sz="1000" kern="1200" dirty="0"/>
        </a:p>
        <a:p>
          <a:pPr marL="57150" lvl="1" indent="-57150" algn="l" defTabSz="444500">
            <a:lnSpc>
              <a:spcPct val="90000"/>
            </a:lnSpc>
            <a:spcBef>
              <a:spcPct val="0"/>
            </a:spcBef>
            <a:spcAft>
              <a:spcPct val="15000"/>
            </a:spcAft>
            <a:buChar char="••"/>
          </a:pPr>
          <a:r>
            <a:rPr lang="en-US" sz="1000" kern="1200" dirty="0" smtClean="0"/>
            <a:t>Storyboards</a:t>
          </a:r>
          <a:endParaRPr lang="en-US" sz="1000" kern="1200" dirty="0"/>
        </a:p>
      </dsp:txBody>
      <dsp:txXfrm>
        <a:off x="1769710" y="1116168"/>
        <a:ext cx="932161" cy="1331373"/>
      </dsp:txXfrm>
    </dsp:sp>
    <dsp:sp modelId="{DAC1B2F6-2D3C-9245-AD3F-5BCDE4A6A483}">
      <dsp:nvSpPr>
        <dsp:cNvPr id="0" name=""/>
        <dsp:cNvSpPr/>
      </dsp:nvSpPr>
      <dsp:spPr>
        <a:xfrm>
          <a:off x="2651823" y="792445"/>
          <a:ext cx="313605" cy="226133"/>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2651823" y="837672"/>
        <a:ext cx="245765" cy="135679"/>
      </dsp:txXfrm>
    </dsp:sp>
    <dsp:sp modelId="{79348AC1-6892-4E4B-8CBD-A4EC41BCD68D}">
      <dsp:nvSpPr>
        <dsp:cNvPr id="0" name=""/>
        <dsp:cNvSpPr/>
      </dsp:nvSpPr>
      <dsp:spPr>
        <a:xfrm>
          <a:off x="3095605" y="723857"/>
          <a:ext cx="908273"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Design</a:t>
          </a:r>
          <a:endParaRPr lang="en-US" sz="1000" kern="1200" dirty="0"/>
        </a:p>
      </dsp:txBody>
      <dsp:txXfrm>
        <a:off x="3095605" y="723857"/>
        <a:ext cx="908273" cy="363309"/>
      </dsp:txXfrm>
    </dsp:sp>
    <dsp:sp modelId="{2874B571-E826-C541-BC80-74D59101CA97}">
      <dsp:nvSpPr>
        <dsp:cNvPr id="0" name=""/>
        <dsp:cNvSpPr/>
      </dsp:nvSpPr>
      <dsp:spPr>
        <a:xfrm>
          <a:off x="3281637" y="1087167"/>
          <a:ext cx="908273" cy="13893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UML</a:t>
          </a:r>
          <a:endParaRPr lang="en-US" sz="1000" kern="1200" dirty="0"/>
        </a:p>
        <a:p>
          <a:pPr marL="114300" lvl="2" indent="-57150" algn="l" defTabSz="444500">
            <a:lnSpc>
              <a:spcPct val="90000"/>
            </a:lnSpc>
            <a:spcBef>
              <a:spcPct val="0"/>
            </a:spcBef>
            <a:spcAft>
              <a:spcPct val="15000"/>
            </a:spcAft>
            <a:buChar char="••"/>
          </a:pPr>
          <a:r>
            <a:rPr lang="en-US" sz="1000" kern="1200" dirty="0" smtClean="0"/>
            <a:t>Class Diagrams</a:t>
          </a:r>
          <a:endParaRPr lang="en-US" sz="1000" kern="1200" dirty="0"/>
        </a:p>
        <a:p>
          <a:pPr marL="114300" lvl="2" indent="-57150" algn="l" defTabSz="444500">
            <a:lnSpc>
              <a:spcPct val="90000"/>
            </a:lnSpc>
            <a:spcBef>
              <a:spcPct val="0"/>
            </a:spcBef>
            <a:spcAft>
              <a:spcPct val="15000"/>
            </a:spcAft>
            <a:buChar char="••"/>
          </a:pPr>
          <a:r>
            <a:rPr lang="en-US" sz="1000" kern="1200" dirty="0" smtClean="0"/>
            <a:t>Activity Diagrams</a:t>
          </a:r>
          <a:endParaRPr lang="en-US" sz="1000" kern="1200" dirty="0"/>
        </a:p>
        <a:p>
          <a:pPr marL="114300" lvl="2" indent="-57150" algn="l" defTabSz="444500">
            <a:lnSpc>
              <a:spcPct val="90000"/>
            </a:lnSpc>
            <a:spcBef>
              <a:spcPct val="0"/>
            </a:spcBef>
            <a:spcAft>
              <a:spcPct val="15000"/>
            </a:spcAft>
            <a:buChar char="••"/>
          </a:pPr>
          <a:r>
            <a:rPr lang="en-US" sz="1000" kern="1200" dirty="0" smtClean="0"/>
            <a:t>Sequence Diagrams</a:t>
          </a:r>
          <a:endParaRPr lang="en-US" sz="1000" kern="1200" dirty="0"/>
        </a:p>
        <a:p>
          <a:pPr marL="114300" lvl="2" indent="-57150" algn="l" defTabSz="444500">
            <a:lnSpc>
              <a:spcPct val="90000"/>
            </a:lnSpc>
            <a:spcBef>
              <a:spcPct val="0"/>
            </a:spcBef>
            <a:spcAft>
              <a:spcPct val="15000"/>
            </a:spcAft>
            <a:buChar char="••"/>
          </a:pPr>
          <a:r>
            <a:rPr lang="en-US" sz="1000" kern="1200" dirty="0" smtClean="0"/>
            <a:t>Etc…	</a:t>
          </a:r>
          <a:endParaRPr lang="en-US" sz="1000" kern="1200" dirty="0"/>
        </a:p>
      </dsp:txBody>
      <dsp:txXfrm>
        <a:off x="3308239" y="1113769"/>
        <a:ext cx="855069" cy="1336171"/>
      </dsp:txXfrm>
    </dsp:sp>
    <dsp:sp modelId="{BCBB4FEB-18D5-6C4E-B23D-D9166FE176C5}">
      <dsp:nvSpPr>
        <dsp:cNvPr id="0" name=""/>
        <dsp:cNvSpPr/>
      </dsp:nvSpPr>
      <dsp:spPr>
        <a:xfrm>
          <a:off x="4141569" y="792445"/>
          <a:ext cx="291904" cy="226133"/>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4141569" y="837672"/>
        <a:ext cx="224064" cy="135679"/>
      </dsp:txXfrm>
    </dsp:sp>
    <dsp:sp modelId="{3E885B4F-9E8A-1648-B353-9BC1076873A7}">
      <dsp:nvSpPr>
        <dsp:cNvPr id="0" name=""/>
        <dsp:cNvSpPr/>
      </dsp:nvSpPr>
      <dsp:spPr>
        <a:xfrm>
          <a:off x="4554642" y="723857"/>
          <a:ext cx="1105895"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Implementation</a:t>
          </a:r>
          <a:endParaRPr lang="en-US" sz="1000" kern="1200" dirty="0"/>
        </a:p>
      </dsp:txBody>
      <dsp:txXfrm>
        <a:off x="4554642" y="723857"/>
        <a:ext cx="1105895" cy="363309"/>
      </dsp:txXfrm>
    </dsp:sp>
    <dsp:sp modelId="{9F14B316-707A-654C-9BA5-0AD01B5CED01}">
      <dsp:nvSpPr>
        <dsp:cNvPr id="0" name=""/>
        <dsp:cNvSpPr/>
      </dsp:nvSpPr>
      <dsp:spPr>
        <a:xfrm>
          <a:off x="4839485" y="1087167"/>
          <a:ext cx="908273" cy="13893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Software code</a:t>
          </a:r>
          <a:endParaRPr lang="en-US" sz="1000" kern="1200" dirty="0"/>
        </a:p>
        <a:p>
          <a:pPr marL="57150" lvl="1" indent="-57150" algn="l" defTabSz="444500">
            <a:lnSpc>
              <a:spcPct val="90000"/>
            </a:lnSpc>
            <a:spcBef>
              <a:spcPct val="0"/>
            </a:spcBef>
            <a:spcAft>
              <a:spcPct val="15000"/>
            </a:spcAft>
            <a:buChar char="••"/>
          </a:pPr>
          <a:r>
            <a:rPr lang="en-US" sz="1000" kern="1200" dirty="0" smtClean="0"/>
            <a:t>APIs</a:t>
          </a:r>
          <a:endParaRPr lang="en-US" sz="1000" kern="1200" dirty="0"/>
        </a:p>
        <a:p>
          <a:pPr marL="57150" lvl="1" indent="-57150" algn="l" defTabSz="444500">
            <a:lnSpc>
              <a:spcPct val="90000"/>
            </a:lnSpc>
            <a:spcBef>
              <a:spcPct val="0"/>
            </a:spcBef>
            <a:spcAft>
              <a:spcPct val="15000"/>
            </a:spcAft>
            <a:buChar char="••"/>
          </a:pPr>
          <a:r>
            <a:rPr lang="en-US" sz="1000" kern="1200" dirty="0" smtClean="0"/>
            <a:t>Document formats</a:t>
          </a:r>
          <a:endParaRPr lang="en-US" sz="1000" kern="1200" dirty="0"/>
        </a:p>
      </dsp:txBody>
      <dsp:txXfrm>
        <a:off x="4866087" y="1113769"/>
        <a:ext cx="855069" cy="1336171"/>
      </dsp:txXfrm>
    </dsp:sp>
    <dsp:sp modelId="{A57663AA-AA7F-3245-AFF6-0BDB5D407787}">
      <dsp:nvSpPr>
        <dsp:cNvPr id="0" name=""/>
        <dsp:cNvSpPr/>
      </dsp:nvSpPr>
      <dsp:spPr>
        <a:xfrm>
          <a:off x="5773526" y="792445"/>
          <a:ext cx="239534" cy="226133"/>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5773526" y="837672"/>
        <a:ext cx="171694" cy="135679"/>
      </dsp:txXfrm>
    </dsp:sp>
    <dsp:sp modelId="{35F5B83B-0C17-5F43-A22C-64516EE7CEC9}">
      <dsp:nvSpPr>
        <dsp:cNvPr id="0" name=""/>
        <dsp:cNvSpPr/>
      </dsp:nvSpPr>
      <dsp:spPr>
        <a:xfrm>
          <a:off x="6112490" y="723857"/>
          <a:ext cx="908273"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Testing</a:t>
          </a:r>
          <a:endParaRPr lang="en-US" sz="1000" kern="1200" dirty="0"/>
        </a:p>
      </dsp:txBody>
      <dsp:txXfrm>
        <a:off x="6112490" y="723857"/>
        <a:ext cx="908273" cy="363309"/>
      </dsp:txXfrm>
    </dsp:sp>
    <dsp:sp modelId="{8AEACF5B-B5C2-524C-947C-FDA6F812F675}">
      <dsp:nvSpPr>
        <dsp:cNvPr id="0" name=""/>
        <dsp:cNvSpPr/>
      </dsp:nvSpPr>
      <dsp:spPr>
        <a:xfrm>
          <a:off x="6298522" y="1087167"/>
          <a:ext cx="908273" cy="13893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Unit Tests</a:t>
          </a:r>
          <a:endParaRPr lang="en-US" sz="1000" kern="1200" dirty="0"/>
        </a:p>
        <a:p>
          <a:pPr marL="57150" lvl="1" indent="-57150" algn="l" defTabSz="444500">
            <a:lnSpc>
              <a:spcPct val="90000"/>
            </a:lnSpc>
            <a:spcBef>
              <a:spcPct val="0"/>
            </a:spcBef>
            <a:spcAft>
              <a:spcPct val="15000"/>
            </a:spcAft>
            <a:buChar char="••"/>
          </a:pPr>
          <a:r>
            <a:rPr lang="en-US" sz="1000" kern="1200" dirty="0" smtClean="0"/>
            <a:t>Black Box Tests</a:t>
          </a:r>
          <a:endParaRPr lang="en-US" sz="1000" kern="1200" dirty="0"/>
        </a:p>
        <a:p>
          <a:pPr marL="57150" lvl="1" indent="-57150" algn="l" defTabSz="444500">
            <a:lnSpc>
              <a:spcPct val="90000"/>
            </a:lnSpc>
            <a:spcBef>
              <a:spcPct val="0"/>
            </a:spcBef>
            <a:spcAft>
              <a:spcPct val="15000"/>
            </a:spcAft>
            <a:buChar char="••"/>
          </a:pPr>
          <a:r>
            <a:rPr lang="en-US" sz="1000" kern="1200" dirty="0" smtClean="0"/>
            <a:t>Etc…</a:t>
          </a:r>
          <a:endParaRPr lang="en-US" sz="1000" kern="1200" dirty="0"/>
        </a:p>
      </dsp:txBody>
      <dsp:txXfrm>
        <a:off x="6325124" y="1113769"/>
        <a:ext cx="855069" cy="1336171"/>
      </dsp:txXfrm>
    </dsp:sp>
    <dsp:sp modelId="{A4AB9C76-2BF4-504E-B846-163524AB0649}">
      <dsp:nvSpPr>
        <dsp:cNvPr id="0" name=""/>
        <dsp:cNvSpPr/>
      </dsp:nvSpPr>
      <dsp:spPr>
        <a:xfrm>
          <a:off x="7158455" y="792445"/>
          <a:ext cx="291904" cy="226133"/>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7158455" y="837672"/>
        <a:ext cx="224064" cy="135679"/>
      </dsp:txXfrm>
    </dsp:sp>
    <dsp:sp modelId="{D1AFA1BB-C068-8D4C-B16A-99268C93EDD8}">
      <dsp:nvSpPr>
        <dsp:cNvPr id="0" name=""/>
        <dsp:cNvSpPr/>
      </dsp:nvSpPr>
      <dsp:spPr>
        <a:xfrm>
          <a:off x="7571528" y="723857"/>
          <a:ext cx="908273"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Deployment</a:t>
          </a:r>
          <a:endParaRPr lang="en-US" sz="1000" kern="1200" dirty="0"/>
        </a:p>
      </dsp:txBody>
      <dsp:txXfrm>
        <a:off x="7571528" y="723857"/>
        <a:ext cx="908273" cy="363309"/>
      </dsp:txXfrm>
    </dsp:sp>
    <dsp:sp modelId="{3561509C-B4AA-5C49-B743-77ECF2685385}">
      <dsp:nvSpPr>
        <dsp:cNvPr id="0" name=""/>
        <dsp:cNvSpPr/>
      </dsp:nvSpPr>
      <dsp:spPr>
        <a:xfrm>
          <a:off x="7672972" y="1087167"/>
          <a:ext cx="1077448" cy="13893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Configuration</a:t>
          </a:r>
          <a:endParaRPr lang="en-US" sz="1000" kern="1200" dirty="0"/>
        </a:p>
        <a:p>
          <a:pPr marL="57150" lvl="1" indent="-57150" algn="l" defTabSz="444500">
            <a:lnSpc>
              <a:spcPct val="90000"/>
            </a:lnSpc>
            <a:spcBef>
              <a:spcPct val="0"/>
            </a:spcBef>
            <a:spcAft>
              <a:spcPct val="15000"/>
            </a:spcAft>
            <a:buChar char="••"/>
          </a:pPr>
          <a:r>
            <a:rPr lang="en-US" sz="1000" kern="1200" dirty="0" smtClean="0"/>
            <a:t>Bug Tracking</a:t>
          </a:r>
          <a:endParaRPr lang="en-US" sz="1000" kern="1200" dirty="0"/>
        </a:p>
        <a:p>
          <a:pPr marL="57150" lvl="1" indent="-57150" algn="l" defTabSz="444500">
            <a:lnSpc>
              <a:spcPct val="90000"/>
            </a:lnSpc>
            <a:spcBef>
              <a:spcPct val="0"/>
            </a:spcBef>
            <a:spcAft>
              <a:spcPct val="15000"/>
            </a:spcAft>
            <a:buChar char="••"/>
          </a:pPr>
          <a:r>
            <a:rPr lang="en-US" sz="1000" kern="1200" dirty="0" smtClean="0"/>
            <a:t>User Support</a:t>
          </a:r>
          <a:endParaRPr lang="en-US" sz="1000" kern="1200" dirty="0"/>
        </a:p>
      </dsp:txBody>
      <dsp:txXfrm>
        <a:off x="7704529" y="1118724"/>
        <a:ext cx="1014334" cy="13262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D7D5A-113E-6249-AA8B-D7B3394C5D56}">
      <dsp:nvSpPr>
        <dsp:cNvPr id="0" name=""/>
        <dsp:cNvSpPr/>
      </dsp:nvSpPr>
      <dsp:spPr>
        <a:xfrm>
          <a:off x="4224" y="509490"/>
          <a:ext cx="1904936" cy="960063"/>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t>Requirements Gathering</a:t>
          </a:r>
          <a:endParaRPr lang="en-US" sz="1600" kern="1200" dirty="0"/>
        </a:p>
      </dsp:txBody>
      <dsp:txXfrm>
        <a:off x="4224" y="509490"/>
        <a:ext cx="1904936" cy="640042"/>
      </dsp:txXfrm>
    </dsp:sp>
    <dsp:sp modelId="{0C7D6DEB-DE49-BE43-8E61-CDFF20321D1B}">
      <dsp:nvSpPr>
        <dsp:cNvPr id="0" name=""/>
        <dsp:cNvSpPr/>
      </dsp:nvSpPr>
      <dsp:spPr>
        <a:xfrm>
          <a:off x="476245" y="1151785"/>
          <a:ext cx="1496344" cy="174825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Surveys</a:t>
          </a:r>
          <a:endParaRPr lang="en-US" sz="1600" kern="1200" dirty="0"/>
        </a:p>
        <a:p>
          <a:pPr marL="171450" lvl="1" indent="-171450" algn="l" defTabSz="711200">
            <a:lnSpc>
              <a:spcPct val="90000"/>
            </a:lnSpc>
            <a:spcBef>
              <a:spcPct val="0"/>
            </a:spcBef>
            <a:spcAft>
              <a:spcPct val="15000"/>
            </a:spcAft>
            <a:buChar char="••"/>
          </a:pPr>
          <a:r>
            <a:rPr lang="en-US" sz="1600" kern="1200" dirty="0" smtClean="0"/>
            <a:t>User studies</a:t>
          </a:r>
          <a:endParaRPr lang="en-US" sz="1600" kern="1200" dirty="0"/>
        </a:p>
        <a:p>
          <a:pPr marL="171450" lvl="1" indent="-171450" algn="l" defTabSz="711200">
            <a:lnSpc>
              <a:spcPct val="90000"/>
            </a:lnSpc>
            <a:spcBef>
              <a:spcPct val="0"/>
            </a:spcBef>
            <a:spcAft>
              <a:spcPct val="15000"/>
            </a:spcAft>
            <a:buChar char="••"/>
          </a:pPr>
          <a:r>
            <a:rPr lang="en-US" sz="1600" kern="1200" dirty="0" smtClean="0"/>
            <a:t>Focus groups</a:t>
          </a:r>
          <a:endParaRPr lang="en-US" sz="1600" kern="1200" dirty="0"/>
        </a:p>
      </dsp:txBody>
      <dsp:txXfrm>
        <a:off x="520071" y="1195611"/>
        <a:ext cx="1408692" cy="1660598"/>
      </dsp:txXfrm>
    </dsp:sp>
    <dsp:sp modelId="{1E5FDF49-2336-684E-87E2-8F69D563BDBC}">
      <dsp:nvSpPr>
        <dsp:cNvPr id="0" name=""/>
        <dsp:cNvSpPr/>
      </dsp:nvSpPr>
      <dsp:spPr>
        <a:xfrm rot="21562677">
          <a:off x="2084916" y="628965"/>
          <a:ext cx="372646" cy="372546"/>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en-US" sz="2800" kern="1200"/>
        </a:p>
      </dsp:txBody>
      <dsp:txXfrm>
        <a:off x="2084919" y="704081"/>
        <a:ext cx="260882" cy="223528"/>
      </dsp:txXfrm>
    </dsp:sp>
    <dsp:sp modelId="{0F592E9F-34C8-9747-A75A-00431A9A8527}">
      <dsp:nvSpPr>
        <dsp:cNvPr id="0" name=""/>
        <dsp:cNvSpPr/>
      </dsp:nvSpPr>
      <dsp:spPr>
        <a:xfrm>
          <a:off x="2612227" y="535734"/>
          <a:ext cx="1496344" cy="803037"/>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t>Specification</a:t>
          </a:r>
          <a:endParaRPr lang="en-US" sz="1600" kern="1200" dirty="0"/>
        </a:p>
      </dsp:txBody>
      <dsp:txXfrm>
        <a:off x="2612227" y="535734"/>
        <a:ext cx="1496344" cy="535358"/>
      </dsp:txXfrm>
    </dsp:sp>
    <dsp:sp modelId="{0938EE19-09E4-F643-ADD0-FC70552F707A}">
      <dsp:nvSpPr>
        <dsp:cNvPr id="0" name=""/>
        <dsp:cNvSpPr/>
      </dsp:nvSpPr>
      <dsp:spPr>
        <a:xfrm>
          <a:off x="2751154" y="1124772"/>
          <a:ext cx="1839890" cy="174825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UML</a:t>
          </a:r>
          <a:endParaRPr lang="en-US" sz="1600" kern="1200" dirty="0"/>
        </a:p>
        <a:p>
          <a:pPr marL="342900" lvl="2" indent="-171450" algn="l" defTabSz="711200">
            <a:lnSpc>
              <a:spcPct val="90000"/>
            </a:lnSpc>
            <a:spcBef>
              <a:spcPct val="0"/>
            </a:spcBef>
            <a:spcAft>
              <a:spcPct val="15000"/>
            </a:spcAft>
            <a:buChar char="••"/>
          </a:pPr>
          <a:r>
            <a:rPr lang="en-US" sz="1600" b="0" kern="1200" dirty="0" smtClean="0">
              <a:solidFill>
                <a:schemeClr val="tx1"/>
              </a:solidFill>
            </a:rPr>
            <a:t>Use Cases</a:t>
          </a:r>
          <a:endParaRPr lang="en-US" sz="1600" b="0" kern="1200" dirty="0">
            <a:solidFill>
              <a:schemeClr val="tx1"/>
            </a:solidFill>
          </a:endParaRPr>
        </a:p>
        <a:p>
          <a:pPr marL="171450" lvl="1" indent="-171450" algn="l" defTabSz="711200">
            <a:lnSpc>
              <a:spcPct val="90000"/>
            </a:lnSpc>
            <a:spcBef>
              <a:spcPct val="0"/>
            </a:spcBef>
            <a:spcAft>
              <a:spcPct val="15000"/>
            </a:spcAft>
            <a:buChar char="••"/>
          </a:pPr>
          <a:r>
            <a:rPr lang="en-US" sz="1600" kern="1200" dirty="0" smtClean="0"/>
            <a:t>Scenarios</a:t>
          </a:r>
          <a:endParaRPr lang="en-US" sz="1600" kern="1200" dirty="0"/>
        </a:p>
        <a:p>
          <a:pPr marL="171450" lvl="1" indent="-171450" algn="l" defTabSz="711200">
            <a:lnSpc>
              <a:spcPct val="90000"/>
            </a:lnSpc>
            <a:spcBef>
              <a:spcPct val="0"/>
            </a:spcBef>
            <a:spcAft>
              <a:spcPct val="15000"/>
            </a:spcAft>
            <a:buChar char="••"/>
          </a:pPr>
          <a:r>
            <a:rPr lang="en-US" sz="1600" kern="1200" dirty="0" smtClean="0"/>
            <a:t>Storyboards</a:t>
          </a:r>
          <a:endParaRPr lang="en-US" sz="1600" kern="1200" dirty="0"/>
        </a:p>
      </dsp:txBody>
      <dsp:txXfrm>
        <a:off x="2802358" y="1175976"/>
        <a:ext cx="1737482" cy="16458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D7D5A-113E-6249-AA8B-D7B3394C5D56}">
      <dsp:nvSpPr>
        <dsp:cNvPr id="0" name=""/>
        <dsp:cNvSpPr/>
      </dsp:nvSpPr>
      <dsp:spPr>
        <a:xfrm>
          <a:off x="4224" y="391365"/>
          <a:ext cx="1904936" cy="960063"/>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t>Requirements Gathering</a:t>
          </a:r>
          <a:endParaRPr lang="en-US" sz="1600" kern="1200" dirty="0"/>
        </a:p>
      </dsp:txBody>
      <dsp:txXfrm>
        <a:off x="4224" y="391365"/>
        <a:ext cx="1904936" cy="640042"/>
      </dsp:txXfrm>
    </dsp:sp>
    <dsp:sp modelId="{0C7D6DEB-DE49-BE43-8E61-CDFF20321D1B}">
      <dsp:nvSpPr>
        <dsp:cNvPr id="0" name=""/>
        <dsp:cNvSpPr/>
      </dsp:nvSpPr>
      <dsp:spPr>
        <a:xfrm>
          <a:off x="476245" y="1061920"/>
          <a:ext cx="1496344" cy="19845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Surveys</a:t>
          </a:r>
          <a:endParaRPr lang="en-US" sz="1600" kern="1200" dirty="0"/>
        </a:p>
        <a:p>
          <a:pPr marL="171450" lvl="1" indent="-171450" algn="l" defTabSz="711200">
            <a:lnSpc>
              <a:spcPct val="90000"/>
            </a:lnSpc>
            <a:spcBef>
              <a:spcPct val="0"/>
            </a:spcBef>
            <a:spcAft>
              <a:spcPct val="15000"/>
            </a:spcAft>
            <a:buChar char="••"/>
          </a:pPr>
          <a:r>
            <a:rPr lang="en-US" sz="1600" kern="1200" dirty="0" smtClean="0"/>
            <a:t>User studies</a:t>
          </a:r>
          <a:endParaRPr lang="en-US" sz="1600" kern="1200" dirty="0"/>
        </a:p>
        <a:p>
          <a:pPr marL="171450" lvl="1" indent="-171450" algn="l" defTabSz="711200">
            <a:lnSpc>
              <a:spcPct val="90000"/>
            </a:lnSpc>
            <a:spcBef>
              <a:spcPct val="0"/>
            </a:spcBef>
            <a:spcAft>
              <a:spcPct val="15000"/>
            </a:spcAft>
            <a:buChar char="••"/>
          </a:pPr>
          <a:r>
            <a:rPr lang="en-US" sz="1600" kern="1200" dirty="0" smtClean="0"/>
            <a:t>Focus groups</a:t>
          </a:r>
          <a:endParaRPr lang="en-US" sz="1600" kern="1200" dirty="0"/>
        </a:p>
      </dsp:txBody>
      <dsp:txXfrm>
        <a:off x="520071" y="1105746"/>
        <a:ext cx="1408692" cy="1896848"/>
      </dsp:txXfrm>
    </dsp:sp>
    <dsp:sp modelId="{1E5FDF49-2336-684E-87E2-8F69D563BDBC}">
      <dsp:nvSpPr>
        <dsp:cNvPr id="0" name=""/>
        <dsp:cNvSpPr/>
      </dsp:nvSpPr>
      <dsp:spPr>
        <a:xfrm rot="21562677">
          <a:off x="2084916" y="510840"/>
          <a:ext cx="372646" cy="372546"/>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en-US" sz="2800" kern="1200"/>
        </a:p>
      </dsp:txBody>
      <dsp:txXfrm>
        <a:off x="2084919" y="585956"/>
        <a:ext cx="260882" cy="223528"/>
      </dsp:txXfrm>
    </dsp:sp>
    <dsp:sp modelId="{0F592E9F-34C8-9747-A75A-00431A9A8527}">
      <dsp:nvSpPr>
        <dsp:cNvPr id="0" name=""/>
        <dsp:cNvSpPr/>
      </dsp:nvSpPr>
      <dsp:spPr>
        <a:xfrm>
          <a:off x="2612227" y="417609"/>
          <a:ext cx="1496344" cy="803037"/>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t>Specification</a:t>
          </a:r>
          <a:endParaRPr lang="en-US" sz="1600" kern="1200" dirty="0"/>
        </a:p>
      </dsp:txBody>
      <dsp:txXfrm>
        <a:off x="2612227" y="417609"/>
        <a:ext cx="1496344" cy="535358"/>
      </dsp:txXfrm>
    </dsp:sp>
    <dsp:sp modelId="{0938EE19-09E4-F643-ADD0-FC70552F707A}">
      <dsp:nvSpPr>
        <dsp:cNvPr id="0" name=""/>
        <dsp:cNvSpPr/>
      </dsp:nvSpPr>
      <dsp:spPr>
        <a:xfrm>
          <a:off x="2751154" y="1034803"/>
          <a:ext cx="1839890" cy="19845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UML</a:t>
          </a:r>
          <a:endParaRPr lang="en-US" sz="1600" kern="1200" dirty="0"/>
        </a:p>
        <a:p>
          <a:pPr marL="342900" lvl="2" indent="-171450" algn="l" defTabSz="711200">
            <a:lnSpc>
              <a:spcPct val="90000"/>
            </a:lnSpc>
            <a:spcBef>
              <a:spcPct val="0"/>
            </a:spcBef>
            <a:spcAft>
              <a:spcPct val="15000"/>
            </a:spcAft>
            <a:buChar char="••"/>
          </a:pPr>
          <a:r>
            <a:rPr lang="en-US" sz="1600" b="0" kern="1200" dirty="0" smtClean="0">
              <a:solidFill>
                <a:schemeClr val="tx1"/>
              </a:solidFill>
            </a:rPr>
            <a:t>Use Cases</a:t>
          </a:r>
          <a:endParaRPr lang="en-US" sz="1600" b="0" kern="1200" dirty="0">
            <a:solidFill>
              <a:schemeClr val="tx1"/>
            </a:solidFill>
          </a:endParaRPr>
        </a:p>
        <a:p>
          <a:pPr marL="342900" lvl="2" indent="-171450" algn="l" defTabSz="711200">
            <a:lnSpc>
              <a:spcPct val="90000"/>
            </a:lnSpc>
            <a:spcBef>
              <a:spcPct val="0"/>
            </a:spcBef>
            <a:spcAft>
              <a:spcPct val="15000"/>
            </a:spcAft>
            <a:buChar char="••"/>
          </a:pPr>
          <a:r>
            <a:rPr lang="en-US" sz="1600" kern="1200" dirty="0" smtClean="0"/>
            <a:t>Scenarios</a:t>
          </a:r>
          <a:endParaRPr lang="en-US" sz="1600" kern="1200" dirty="0"/>
        </a:p>
        <a:p>
          <a:pPr marL="342900" lvl="2" indent="-171450" algn="l" defTabSz="711200">
            <a:lnSpc>
              <a:spcPct val="90000"/>
            </a:lnSpc>
            <a:spcBef>
              <a:spcPct val="0"/>
            </a:spcBef>
            <a:spcAft>
              <a:spcPct val="15000"/>
            </a:spcAft>
            <a:buChar char="••"/>
          </a:pPr>
          <a:r>
            <a:rPr lang="en-US" sz="1600" kern="1200" dirty="0" smtClean="0"/>
            <a:t>Storyboards</a:t>
          </a:r>
          <a:endParaRPr lang="en-US" sz="1600" kern="1200" dirty="0"/>
        </a:p>
      </dsp:txBody>
      <dsp:txXfrm>
        <a:off x="2805043" y="1088692"/>
        <a:ext cx="1732112" cy="187672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79CA24-C74F-7C4F-B857-A458761B2F1B}" type="datetimeFigureOut">
              <a:rPr lang="en-US" smtClean="0"/>
              <a:pPr/>
              <a:t>04/02/19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497651-1C32-BE4C-9485-CCD122DC8759}" type="slidenum">
              <a:rPr lang="en-US" smtClean="0"/>
              <a:pPr/>
              <a:t>‹#›</a:t>
            </a:fld>
            <a:endParaRPr lang="en-US"/>
          </a:p>
        </p:txBody>
      </p:sp>
    </p:spTree>
    <p:extLst>
      <p:ext uri="{BB962C8B-B14F-4D97-AF65-F5344CB8AC3E}">
        <p14:creationId xmlns:p14="http://schemas.microsoft.com/office/powerpoint/2010/main" val="21794740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8F161018-8283-5346-9DE7-F241A617CD26}" type="slidenum">
              <a:rPr lang="en-US"/>
              <a:pPr/>
              <a:t>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22C7D4-6504-A546-9A3D-BDF89A6D3C6F}" type="slidenum">
              <a:rPr lang="en-US"/>
              <a:pPr/>
              <a:t>41</a:t>
            </a:fld>
            <a:endParaRPr 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DB0531-7756-464F-A54A-44ABCA4F610E}" type="slidenum">
              <a:rPr lang="en-US"/>
              <a:pPr/>
              <a:t>44</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31E458C-CCEB-C64C-9686-EDD0B84908C0}" type="slidenum">
              <a:rPr lang="en-US" sz="1200"/>
              <a:pPr eaLnBrk="1" hangingPunct="1"/>
              <a:t>8</a:t>
            </a:fld>
            <a:endParaRPr lang="en-US" sz="1200"/>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0AD6B422-6C98-3A4E-836E-2318F3CE733C}" type="slidenum">
              <a:rPr lang="en-US"/>
              <a:pPr/>
              <a:t>11</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0AD6B422-6C98-3A4E-836E-2318F3CE733C}" type="slidenum">
              <a:rPr lang="en-US"/>
              <a:pPr/>
              <a:t>12</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0AD6B422-6C98-3A4E-836E-2318F3CE733C}" type="slidenum">
              <a:rPr lang="en-US"/>
              <a:pPr/>
              <a:t>13</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0AD6B422-6C98-3A4E-836E-2318F3CE733C}" type="slidenum">
              <a:rPr lang="en-US"/>
              <a:pPr/>
              <a:t>14</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497651-1C32-BE4C-9485-CCD122DC8759}" type="slidenum">
              <a:rPr lang="en-US" smtClean="0"/>
              <a:pPr/>
              <a:t>28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41A703-8F20-7349-BA2A-5D82EE328CF1}" type="slidenum">
              <a:rPr lang="en-US"/>
              <a:pPr/>
              <a:t>35</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0AD75F-56AE-DA49-8FBB-BEC18BCFBEAC}" type="slidenum">
              <a:rPr lang="en-US"/>
              <a:pPr/>
              <a:t>38</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GB"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BFE9CDEF-786E-3745-969B-C04C52BB0C90}" type="datetimeFigureOut">
              <a:rPr lang="en-US" smtClean="0"/>
              <a:pPr/>
              <a:t>04/02/19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AD2B1156-8090-314C-921A-BC9E74145B5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Date Placeholder 3"/>
          <p:cNvSpPr>
            <a:spLocks noGrp="1"/>
          </p:cNvSpPr>
          <p:nvPr>
            <p:ph type="dt" sz="half" idx="10"/>
          </p:nvPr>
        </p:nvSpPr>
        <p:spPr/>
        <p:txBody>
          <a:bodyPr/>
          <a:lstStyle/>
          <a:p>
            <a:fld id="{BFE9CDEF-786E-3745-969B-C04C52BB0C90}" type="datetimeFigureOut">
              <a:rPr lang="en-US" smtClean="0"/>
              <a:pPr/>
              <a:t>04/02/19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B1156-8090-314C-921A-BC9E74145B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GB"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Date Placeholder 3"/>
          <p:cNvSpPr>
            <a:spLocks noGrp="1"/>
          </p:cNvSpPr>
          <p:nvPr>
            <p:ph type="dt" sz="half" idx="10"/>
          </p:nvPr>
        </p:nvSpPr>
        <p:spPr/>
        <p:txBody>
          <a:bodyPr/>
          <a:lstStyle/>
          <a:p>
            <a:fld id="{BFE9CDEF-786E-3745-969B-C04C52BB0C90}" type="datetimeFigureOut">
              <a:rPr lang="en-US" smtClean="0"/>
              <a:pPr/>
              <a:t>04/02/19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B1156-8090-314C-921A-BC9E74145B5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Date Placeholder 3"/>
          <p:cNvSpPr>
            <a:spLocks noGrp="1"/>
          </p:cNvSpPr>
          <p:nvPr>
            <p:ph type="dt" sz="half" idx="10"/>
          </p:nvPr>
        </p:nvSpPr>
        <p:spPr/>
        <p:txBody>
          <a:bodyPr/>
          <a:lstStyle/>
          <a:p>
            <a:fld id="{BFE9CDEF-786E-3745-969B-C04C52BB0C90}" type="datetimeFigureOut">
              <a:rPr lang="en-US" smtClean="0"/>
              <a:pPr/>
              <a:t>04/02/19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B1156-8090-314C-921A-BC9E74145B5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GB"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GB" smtClean="0"/>
              <a:t>Click to edit Master text styles</a:t>
            </a:r>
          </a:p>
        </p:txBody>
      </p:sp>
      <p:sp>
        <p:nvSpPr>
          <p:cNvPr id="4" name="Date Placeholder 3"/>
          <p:cNvSpPr>
            <a:spLocks noGrp="1"/>
          </p:cNvSpPr>
          <p:nvPr>
            <p:ph type="dt" sz="half" idx="10"/>
          </p:nvPr>
        </p:nvSpPr>
        <p:spPr/>
        <p:txBody>
          <a:bodyPr/>
          <a:lstStyle/>
          <a:p>
            <a:fld id="{BFE9CDEF-786E-3745-969B-C04C52BB0C90}" type="datetimeFigureOut">
              <a:rPr lang="en-US" smtClean="0"/>
              <a:pPr/>
              <a:t>04/02/19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B1156-8090-314C-921A-BC9E74145B5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5" name="Date Placeholder 4"/>
          <p:cNvSpPr>
            <a:spLocks noGrp="1"/>
          </p:cNvSpPr>
          <p:nvPr>
            <p:ph type="dt" sz="half" idx="10"/>
          </p:nvPr>
        </p:nvSpPr>
        <p:spPr/>
        <p:txBody>
          <a:bodyPr/>
          <a:lstStyle/>
          <a:p>
            <a:fld id="{BFE9CDEF-786E-3745-969B-C04C52BB0C90}" type="datetimeFigureOut">
              <a:rPr lang="en-US" smtClean="0"/>
              <a:pPr/>
              <a:t>04/02/19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B1156-8090-314C-921A-BC9E74145B5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GB"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GB"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GB"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26" name="Date Placeholder 25"/>
          <p:cNvSpPr>
            <a:spLocks noGrp="1"/>
          </p:cNvSpPr>
          <p:nvPr>
            <p:ph type="dt" sz="half" idx="10"/>
          </p:nvPr>
        </p:nvSpPr>
        <p:spPr/>
        <p:txBody>
          <a:bodyPr rtlCol="0"/>
          <a:lstStyle/>
          <a:p>
            <a:fld id="{BFE9CDEF-786E-3745-969B-C04C52BB0C90}" type="datetimeFigureOut">
              <a:rPr lang="en-US" smtClean="0"/>
              <a:pPr/>
              <a:t>04/02/19</a:t>
            </a:fld>
            <a:endParaRPr lang="en-US"/>
          </a:p>
        </p:txBody>
      </p:sp>
      <p:sp>
        <p:nvSpPr>
          <p:cNvPr id="27" name="Slide Number Placeholder 26"/>
          <p:cNvSpPr>
            <a:spLocks noGrp="1"/>
          </p:cNvSpPr>
          <p:nvPr>
            <p:ph type="sldNum" sz="quarter" idx="11"/>
          </p:nvPr>
        </p:nvSpPr>
        <p:spPr/>
        <p:txBody>
          <a:bodyPr rtlCol="0"/>
          <a:lstStyle/>
          <a:p>
            <a:fld id="{AD2B1156-8090-314C-921A-BC9E74145B5C}"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GB"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FE9CDEF-786E-3745-969B-C04C52BB0C90}" type="datetimeFigureOut">
              <a:rPr lang="en-US" smtClean="0"/>
              <a:pPr/>
              <a:t>04/02/19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AD2B1156-8090-314C-921A-BC9E74145B5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E9CDEF-786E-3745-969B-C04C52BB0C90}" type="datetimeFigureOut">
              <a:rPr lang="en-US" smtClean="0"/>
              <a:pPr/>
              <a:t>04/02/19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2B1156-8090-314C-921A-BC9E74145B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GB"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GB"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5" name="Date Placeholder 4"/>
          <p:cNvSpPr>
            <a:spLocks noGrp="1"/>
          </p:cNvSpPr>
          <p:nvPr>
            <p:ph type="dt" sz="half" idx="10"/>
          </p:nvPr>
        </p:nvSpPr>
        <p:spPr/>
        <p:txBody>
          <a:bodyPr/>
          <a:lstStyle/>
          <a:p>
            <a:fld id="{BFE9CDEF-786E-3745-969B-C04C52BB0C90}" type="datetimeFigureOut">
              <a:rPr lang="en-US" smtClean="0"/>
              <a:pPr/>
              <a:t>04/02/19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B1156-8090-314C-921A-BC9E74145B5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GB"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GB"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GB" smtClean="0"/>
              <a:t>Click to edit Master text styles</a:t>
            </a:r>
          </a:p>
        </p:txBody>
      </p:sp>
      <p:sp>
        <p:nvSpPr>
          <p:cNvPr id="5" name="Date Placeholder 4"/>
          <p:cNvSpPr>
            <a:spLocks noGrp="1"/>
          </p:cNvSpPr>
          <p:nvPr>
            <p:ph type="dt" sz="half" idx="10"/>
          </p:nvPr>
        </p:nvSpPr>
        <p:spPr/>
        <p:txBody>
          <a:bodyPr/>
          <a:lstStyle/>
          <a:p>
            <a:fld id="{BFE9CDEF-786E-3745-969B-C04C52BB0C90}" type="datetimeFigureOut">
              <a:rPr lang="en-US" smtClean="0"/>
              <a:pPr/>
              <a:t>04/02/19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B1156-8090-314C-921A-BC9E74145B5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GB"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GB" smtClean="0"/>
              <a:t>Click to edit Master text styles</a:t>
            </a:r>
          </a:p>
          <a:p>
            <a:pPr lvl="1" eaLnBrk="1" latinLnBrk="0" hangingPunct="1"/>
            <a:r>
              <a:rPr kumimoji="0" lang="en-GB" smtClean="0"/>
              <a:t>Second level</a:t>
            </a:r>
          </a:p>
          <a:p>
            <a:pPr lvl="2" eaLnBrk="1" latinLnBrk="0" hangingPunct="1"/>
            <a:r>
              <a:rPr kumimoji="0" lang="en-GB" smtClean="0"/>
              <a:t>Third level</a:t>
            </a:r>
          </a:p>
          <a:p>
            <a:pPr lvl="3" eaLnBrk="1" latinLnBrk="0" hangingPunct="1"/>
            <a:r>
              <a:rPr kumimoji="0" lang="en-GB" smtClean="0"/>
              <a:t>Fourth level</a:t>
            </a:r>
          </a:p>
          <a:p>
            <a:pPr lvl="4" eaLnBrk="1" latinLnBrk="0" hangingPunct="1"/>
            <a:r>
              <a:rPr kumimoji="0" lang="en-GB"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FE9CDEF-786E-3745-969B-C04C52BB0C90}" type="datetimeFigureOut">
              <a:rPr lang="en-US" smtClean="0"/>
              <a:pPr/>
              <a:t>04/02/19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AD2B1156-8090-314C-921A-BC9E74145B5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ymhoward@soton.ac.u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457200" y="2209800"/>
            <a:ext cx="8458200" cy="1470025"/>
          </a:xfrm>
        </p:spPr>
        <p:txBody>
          <a:bodyPr>
            <a:normAutofit fontScale="90000"/>
          </a:bodyPr>
          <a:lstStyle/>
          <a:p>
            <a:pPr eaLnBrk="1" hangingPunct="1"/>
            <a:r>
              <a:rPr lang="en-GB" sz="2400" dirty="0" smtClean="0"/>
              <a:t/>
            </a:r>
            <a:br>
              <a:rPr lang="en-GB" sz="2400" dirty="0" smtClean="0"/>
            </a:br>
            <a:r>
              <a:rPr lang="en-GB" dirty="0" smtClean="0"/>
              <a:t>Requirements capture:</a:t>
            </a:r>
            <a:br>
              <a:rPr lang="en-GB" dirty="0" smtClean="0"/>
            </a:br>
            <a:r>
              <a:rPr lang="en-GB" dirty="0" smtClean="0"/>
              <a:t>Using UML Use Cases</a:t>
            </a:r>
            <a:endParaRPr lang="en-US" dirty="0"/>
          </a:p>
        </p:txBody>
      </p:sp>
      <p:sp>
        <p:nvSpPr>
          <p:cNvPr id="5" name="Subtitle 2"/>
          <p:cNvSpPr>
            <a:spLocks noGrp="1"/>
          </p:cNvSpPr>
          <p:nvPr>
            <p:ph type="subTitle" idx="1"/>
          </p:nvPr>
        </p:nvSpPr>
        <p:spPr>
          <a:xfrm>
            <a:off x="425872" y="4293096"/>
            <a:ext cx="4953000" cy="1752600"/>
          </a:xfrm>
        </p:spPr>
        <p:txBody>
          <a:bodyPr>
            <a:normAutofit fontScale="92500" lnSpcReduction="10000"/>
          </a:bodyPr>
          <a:lstStyle/>
          <a:p>
            <a:r>
              <a:rPr lang="en-US" dirty="0" smtClean="0"/>
              <a:t>Yvonne Howard</a:t>
            </a:r>
          </a:p>
          <a:p>
            <a:r>
              <a:rPr lang="en-US" dirty="0" smtClean="0">
                <a:hlinkClick r:id="rId3"/>
              </a:rPr>
              <a:t>ymhoward@soton.ac.uk</a:t>
            </a:r>
            <a:endParaRPr lang="en-US" dirty="0" smtClean="0"/>
          </a:p>
          <a:p>
            <a:endParaRPr lang="en-US" dirty="0"/>
          </a:p>
          <a:p>
            <a:r>
              <a:rPr lang="mr-IN" sz="1900" dirty="0" smtClean="0"/>
              <a:t>…</a:t>
            </a:r>
            <a:r>
              <a:rPr lang="en-GB" sz="1900" dirty="0" smtClean="0"/>
              <a:t>.</a:t>
            </a:r>
            <a:r>
              <a:rPr lang="en-US" sz="1900" dirty="0" smtClean="0"/>
              <a:t>Adapted from a resource developed by David Millard</a:t>
            </a:r>
            <a:endParaRPr lang="en-US" sz="1900"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19400"/>
            <a:ext cx="8229600" cy="1069848"/>
          </a:xfrm>
        </p:spPr>
        <p:txBody>
          <a:bodyPr>
            <a:normAutofit fontScale="90000"/>
          </a:bodyPr>
          <a:lstStyle/>
          <a:p>
            <a:pPr algn="ctr"/>
            <a:r>
              <a:rPr lang="en-US" dirty="0" smtClean="0"/>
              <a:t>The Big Software Engineering Picture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dirty="0"/>
              <a:t>Software </a:t>
            </a:r>
            <a:r>
              <a:rPr lang="en-GB" dirty="0" smtClean="0"/>
              <a:t>Engineering: Big Picture</a:t>
            </a:r>
            <a:endParaRPr lang="en-US" dirty="0"/>
          </a:p>
        </p:txBody>
      </p:sp>
      <p:graphicFrame>
        <p:nvGraphicFramePr>
          <p:cNvPr id="12" name="Diagram 11"/>
          <p:cNvGraphicFramePr/>
          <p:nvPr>
            <p:extLst>
              <p:ext uri="{D42A27DB-BD31-4B8C-83A1-F6EECF244321}">
                <p14:modId xmlns:p14="http://schemas.microsoft.com/office/powerpoint/2010/main" val="1713849281"/>
              </p:ext>
            </p:extLst>
          </p:nvPr>
        </p:nvGraphicFramePr>
        <p:xfrm>
          <a:off x="228600" y="2209800"/>
          <a:ext cx="8763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p:cNvSpPr txBox="1"/>
          <p:nvPr/>
        </p:nvSpPr>
        <p:spPr>
          <a:xfrm>
            <a:off x="4114800" y="5715000"/>
            <a:ext cx="4876800" cy="1015663"/>
          </a:xfrm>
          <a:prstGeom prst="rect">
            <a:avLst/>
          </a:prstGeom>
          <a:noFill/>
        </p:spPr>
        <p:txBody>
          <a:bodyPr wrap="square" rtlCol="0">
            <a:spAutoFit/>
          </a:bodyPr>
          <a:lstStyle/>
          <a:p>
            <a:pPr algn="r"/>
            <a:r>
              <a:rPr lang="en-US" sz="2000" dirty="0" smtClean="0">
                <a:solidFill>
                  <a:schemeClr val="bg1">
                    <a:lumMod val="50000"/>
                  </a:schemeClr>
                </a:solidFill>
              </a:rPr>
              <a:t>This is rarely a straightforward progression – in reality there are lots of iterations and points of feedback</a:t>
            </a:r>
            <a:endParaRPr lang="en-US" sz="2000" dirty="0">
              <a:solidFill>
                <a:schemeClr val="bg1">
                  <a:lumMod val="50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134620" y="2407919"/>
            <a:ext cx="2989580" cy="4322743"/>
          </a:xfrm>
          <a:prstGeom prst="roundRect">
            <a:avLst>
              <a:gd name="adj" fmla="val 8596"/>
            </a:avLst>
          </a:prstGeom>
          <a:ln/>
        </p:spPr>
        <p:style>
          <a:lnRef idx="1">
            <a:schemeClr val="accent3"/>
          </a:lnRef>
          <a:fillRef idx="2">
            <a:schemeClr val="accent3"/>
          </a:fillRef>
          <a:effectRef idx="1">
            <a:schemeClr val="accent3"/>
          </a:effectRef>
          <a:fontRef idx="minor">
            <a:schemeClr val="dk1"/>
          </a:fontRef>
        </p:style>
      </p:sp>
      <p:sp>
        <p:nvSpPr>
          <p:cNvPr id="16386" name="Rectangle 2"/>
          <p:cNvSpPr>
            <a:spLocks noGrp="1" noChangeArrowheads="1"/>
          </p:cNvSpPr>
          <p:nvPr>
            <p:ph type="title"/>
          </p:nvPr>
        </p:nvSpPr>
        <p:spPr/>
        <p:txBody>
          <a:bodyPr/>
          <a:lstStyle/>
          <a:p>
            <a:pPr eaLnBrk="1" hangingPunct="1"/>
            <a:r>
              <a:rPr lang="en-GB" dirty="0"/>
              <a:t>Software </a:t>
            </a:r>
            <a:r>
              <a:rPr lang="en-GB" dirty="0" smtClean="0"/>
              <a:t>Engineering: Big Picture</a:t>
            </a:r>
            <a:endParaRPr lang="en-US" dirty="0"/>
          </a:p>
        </p:txBody>
      </p:sp>
      <p:graphicFrame>
        <p:nvGraphicFramePr>
          <p:cNvPr id="12" name="Diagram 11"/>
          <p:cNvGraphicFramePr/>
          <p:nvPr>
            <p:extLst>
              <p:ext uri="{D42A27DB-BD31-4B8C-83A1-F6EECF244321}">
                <p14:modId xmlns:p14="http://schemas.microsoft.com/office/powerpoint/2010/main" val="3348969654"/>
              </p:ext>
            </p:extLst>
          </p:nvPr>
        </p:nvGraphicFramePr>
        <p:xfrm>
          <a:off x="228600" y="2209800"/>
          <a:ext cx="8763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p:cNvSpPr txBox="1"/>
          <p:nvPr/>
        </p:nvSpPr>
        <p:spPr>
          <a:xfrm>
            <a:off x="4114800" y="5715000"/>
            <a:ext cx="4876800" cy="1015663"/>
          </a:xfrm>
          <a:prstGeom prst="rect">
            <a:avLst/>
          </a:prstGeom>
          <a:noFill/>
        </p:spPr>
        <p:txBody>
          <a:bodyPr wrap="square" rtlCol="0">
            <a:spAutoFit/>
          </a:bodyPr>
          <a:lstStyle/>
          <a:p>
            <a:pPr algn="r"/>
            <a:r>
              <a:rPr lang="en-US" sz="2000" dirty="0" smtClean="0">
                <a:solidFill>
                  <a:schemeClr val="bg1">
                    <a:lumMod val="50000"/>
                  </a:schemeClr>
                </a:solidFill>
              </a:rPr>
              <a:t>This is rarely a straightforward progression – in reality there are lots of iterations and points of feedback</a:t>
            </a:r>
            <a:endParaRPr lang="en-US" sz="2000" dirty="0">
              <a:solidFill>
                <a:schemeClr val="bg1">
                  <a:lumMod val="50000"/>
                </a:schemeClr>
              </a:solidFill>
            </a:endParaRPr>
          </a:p>
        </p:txBody>
      </p:sp>
      <p:sp>
        <p:nvSpPr>
          <p:cNvPr id="15" name="Rectangle 14"/>
          <p:cNvSpPr/>
          <p:nvPr/>
        </p:nvSpPr>
        <p:spPr>
          <a:xfrm>
            <a:off x="228600" y="5410200"/>
            <a:ext cx="2895600" cy="1200329"/>
          </a:xfrm>
          <a:prstGeom prst="rect">
            <a:avLst/>
          </a:prstGeom>
        </p:spPr>
        <p:txBody>
          <a:bodyPr wrap="square">
            <a:spAutoFit/>
          </a:bodyPr>
          <a:lstStyle/>
          <a:p>
            <a:r>
              <a:rPr lang="en-US" dirty="0" smtClean="0">
                <a:solidFill>
                  <a:schemeClr val="accent3">
                    <a:lumMod val="75000"/>
                  </a:schemeClr>
                </a:solidFill>
              </a:rPr>
              <a:t>From a problem statement to starting to find a solution – </a:t>
            </a:r>
            <a:r>
              <a:rPr lang="en-US" b="1" dirty="0" smtClean="0">
                <a:solidFill>
                  <a:schemeClr val="accent3">
                    <a:lumMod val="75000"/>
                  </a:schemeClr>
                </a:solidFill>
              </a:rPr>
              <a:t>Requirements Capture</a:t>
            </a:r>
            <a:endParaRPr lang="en-US" b="1" dirty="0">
              <a:solidFill>
                <a:schemeClr val="accent3">
                  <a:lumMod val="7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4495800"/>
            <a:ext cx="8229600" cy="1066800"/>
          </a:xfrm>
        </p:spPr>
        <p:txBody>
          <a:bodyPr>
            <a:noAutofit/>
          </a:bodyPr>
          <a:lstStyle/>
          <a:p>
            <a:pPr algn="ctr" eaLnBrk="1" hangingPunct="1"/>
            <a:r>
              <a:rPr lang="en-GB" sz="2800" dirty="0" smtClean="0"/>
              <a:t>Requirements Capture: What is the Challenge?</a:t>
            </a:r>
            <a:endParaRPr lang="en-US" sz="2800" dirty="0"/>
          </a:p>
        </p:txBody>
      </p:sp>
      <p:graphicFrame>
        <p:nvGraphicFramePr>
          <p:cNvPr id="12" name="Diagram 11"/>
          <p:cNvGraphicFramePr/>
          <p:nvPr>
            <p:extLst>
              <p:ext uri="{D42A27DB-BD31-4B8C-83A1-F6EECF244321}">
                <p14:modId xmlns:p14="http://schemas.microsoft.com/office/powerpoint/2010/main" val="309903970"/>
              </p:ext>
            </p:extLst>
          </p:nvPr>
        </p:nvGraphicFramePr>
        <p:xfrm>
          <a:off x="2419350" y="457200"/>
          <a:ext cx="459105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997586505"/>
              </p:ext>
            </p:extLst>
          </p:nvPr>
        </p:nvGraphicFramePr>
        <p:xfrm>
          <a:off x="2419350" y="457200"/>
          <a:ext cx="459105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a:spLocks noGrp="1"/>
          </p:cNvSpPr>
          <p:nvPr>
            <p:ph idx="1"/>
          </p:nvPr>
        </p:nvSpPr>
        <p:spPr>
          <a:xfrm>
            <a:off x="457200" y="3657600"/>
            <a:ext cx="8305800" cy="3200400"/>
          </a:xfrm>
        </p:spPr>
        <p:txBody>
          <a:bodyPr>
            <a:normAutofit fontScale="92500"/>
          </a:bodyPr>
          <a:lstStyle/>
          <a:p>
            <a:r>
              <a:rPr lang="en-US" dirty="0" smtClean="0"/>
              <a:t>Users don’t always know what they want </a:t>
            </a:r>
          </a:p>
          <a:p>
            <a:r>
              <a:rPr lang="en-US" dirty="0" smtClean="0"/>
              <a:t>They often need help to innovate</a:t>
            </a:r>
          </a:p>
          <a:p>
            <a:r>
              <a:rPr lang="en-US" dirty="0" smtClean="0"/>
              <a:t>They may have conflicting requirements</a:t>
            </a:r>
          </a:p>
          <a:p>
            <a:r>
              <a:rPr lang="en-US" dirty="0" smtClean="0"/>
              <a:t>They may not have a complete picture</a:t>
            </a:r>
          </a:p>
          <a:p>
            <a:r>
              <a:rPr lang="en-US" dirty="0" smtClean="0"/>
              <a:t>They use the language of their mini-world (domain)</a:t>
            </a:r>
          </a:p>
          <a:p>
            <a:pPr lvl="1"/>
            <a:r>
              <a:rPr lang="en-US" dirty="0" smtClean="0"/>
              <a:t>Not necessarily the same language as technologists</a:t>
            </a:r>
          </a:p>
          <a:p>
            <a:pPr lvl="1"/>
            <a:r>
              <a:rPr lang="en-US" dirty="0" smtClean="0"/>
              <a:t>It may be imprecise and contextual</a:t>
            </a:r>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19400"/>
            <a:ext cx="8229600" cy="1069848"/>
          </a:xfrm>
        </p:spPr>
        <p:txBody>
          <a:bodyPr>
            <a:normAutofit/>
          </a:bodyPr>
          <a:lstStyle/>
          <a:p>
            <a:pPr algn="ctr"/>
            <a:r>
              <a:rPr lang="en-US" dirty="0" smtClean="0"/>
              <a:t>Use Case Descriptions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noAutofit/>
          </a:bodyPr>
          <a:lstStyle/>
          <a:p>
            <a:r>
              <a:rPr lang="en-US" sz="3200" dirty="0" smtClean="0"/>
              <a:t>Use Cases</a:t>
            </a:r>
            <a:endParaRPr lang="en-US" sz="3200" dirty="0"/>
          </a:p>
        </p:txBody>
      </p:sp>
      <p:sp>
        <p:nvSpPr>
          <p:cNvPr id="3" name="Content Placeholder 2"/>
          <p:cNvSpPr>
            <a:spLocks noGrp="1"/>
          </p:cNvSpPr>
          <p:nvPr>
            <p:ph idx="1"/>
          </p:nvPr>
        </p:nvSpPr>
        <p:spPr>
          <a:xfrm>
            <a:off x="304800" y="2057400"/>
            <a:ext cx="8839200" cy="4608576"/>
          </a:xfrm>
        </p:spPr>
        <p:txBody>
          <a:bodyPr>
            <a:normAutofit fontScale="92500" lnSpcReduction="20000"/>
          </a:bodyPr>
          <a:lstStyle/>
          <a:p>
            <a:r>
              <a:rPr lang="en-US" dirty="0" smtClean="0"/>
              <a:t>A structured textual description</a:t>
            </a:r>
          </a:p>
          <a:p>
            <a:r>
              <a:rPr lang="en-US" dirty="0" smtClean="0"/>
              <a:t>Captures a more formal view of a user’s interaction with a system</a:t>
            </a:r>
          </a:p>
          <a:p>
            <a:r>
              <a:rPr lang="en-US" dirty="0" smtClean="0"/>
              <a:t>From the </a:t>
            </a:r>
            <a:r>
              <a:rPr lang="en-US" b="1" dirty="0" smtClean="0"/>
              <a:t>User’s point of view</a:t>
            </a:r>
          </a:p>
          <a:p>
            <a:endParaRPr lang="en-US" dirty="0" smtClean="0"/>
          </a:p>
          <a:p>
            <a:r>
              <a:rPr lang="en-US" dirty="0" smtClean="0"/>
              <a:t>Use cases model</a:t>
            </a:r>
          </a:p>
          <a:p>
            <a:pPr lvl="1"/>
            <a:r>
              <a:rPr lang="en-US" dirty="0" smtClean="0"/>
              <a:t>A collection of use cases</a:t>
            </a:r>
          </a:p>
          <a:p>
            <a:pPr lvl="1"/>
            <a:r>
              <a:rPr lang="en-US" dirty="0" smtClean="0"/>
              <a:t>Define what the system should do</a:t>
            </a:r>
          </a:p>
          <a:p>
            <a:pPr lvl="1"/>
            <a:r>
              <a:rPr lang="en-US" dirty="0" smtClean="0"/>
              <a:t>And shows who uses (benefits from) the system </a:t>
            </a:r>
            <a:endParaRPr lang="en-US" i="1" dirty="0" smtClean="0">
              <a:solidFill>
                <a:schemeClr val="accent5">
                  <a:lumMod val="75000"/>
                </a:schemeClr>
              </a:solidFill>
            </a:endParaRPr>
          </a:p>
          <a:p>
            <a:endParaRPr lang="en-US" dirty="0" smtClean="0"/>
          </a:p>
          <a:p>
            <a:r>
              <a:rPr lang="en-US" dirty="0" smtClean="0"/>
              <a:t>They are useful because they</a:t>
            </a:r>
          </a:p>
          <a:p>
            <a:pPr lvl="1"/>
            <a:r>
              <a:rPr lang="en-US" dirty="0" smtClean="0"/>
              <a:t>Capture fuzzy user requirements in a more precise way</a:t>
            </a:r>
          </a:p>
          <a:p>
            <a:pPr lvl="1"/>
            <a:r>
              <a:rPr lang="en-US" dirty="0" smtClean="0"/>
              <a:t>Provide a basis for testing</a:t>
            </a:r>
          </a:p>
          <a:p>
            <a:endParaRPr lang="en-US" i="1" dirty="0" smtClean="0">
              <a:solidFill>
                <a:schemeClr val="accent5">
                  <a:lumMod val="75000"/>
                </a:schemeClr>
              </a:solidFill>
            </a:endParaRPr>
          </a:p>
          <a:p>
            <a:pPr lvl="2"/>
            <a:endParaRPr lang="en-US" dirty="0" smtClean="0"/>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200" dirty="0" smtClean="0"/>
              <a:t>Anatomy of a Use Case Description</a:t>
            </a:r>
            <a:endParaRPr lang="en-US" sz="3200" dirty="0"/>
          </a:p>
        </p:txBody>
      </p:sp>
      <p:graphicFrame>
        <p:nvGraphicFramePr>
          <p:cNvPr id="4" name="Content Placeholder 3"/>
          <p:cNvGraphicFramePr>
            <a:graphicFrameLocks noGrp="1"/>
          </p:cNvGraphicFramePr>
          <p:nvPr>
            <p:ph idx="1"/>
          </p:nvPr>
        </p:nvGraphicFramePr>
        <p:xfrm>
          <a:off x="457200" y="1219200"/>
          <a:ext cx="8458200" cy="5450840"/>
        </p:xfrm>
        <a:graphic>
          <a:graphicData uri="http://schemas.openxmlformats.org/drawingml/2006/table">
            <a:tbl>
              <a:tblPr firstRow="1" bandRow="1">
                <a:tableStyleId>{5C22544A-7EE6-4342-B048-85BDC9FD1C3A}</a:tableStyleId>
              </a:tblPr>
              <a:tblGrid>
                <a:gridCol w="3759200"/>
                <a:gridCol w="4699000"/>
              </a:tblGrid>
              <a:tr h="370840">
                <a:tc>
                  <a:txBody>
                    <a:bodyPr/>
                    <a:lstStyle/>
                    <a:p>
                      <a:r>
                        <a:rPr lang="en-US" sz="1400" dirty="0" smtClean="0"/>
                        <a:t>Use Case Name</a:t>
                      </a:r>
                      <a:endParaRPr lang="en-US" sz="1400" dirty="0"/>
                    </a:p>
                  </a:txBody>
                  <a:tcPr/>
                </a:tc>
                <a:tc>
                  <a:txBody>
                    <a:bodyPr/>
                    <a:lstStyle/>
                    <a:p>
                      <a:r>
                        <a:rPr lang="en-US" sz="1400" dirty="0" smtClean="0"/>
                        <a:t>Process sale</a:t>
                      </a:r>
                      <a:endParaRPr lang="en-US" sz="1400" dirty="0"/>
                    </a:p>
                  </a:txBody>
                  <a:tcPr/>
                </a:tc>
              </a:tr>
              <a:tr h="370840">
                <a:tc>
                  <a:txBody>
                    <a:bodyPr/>
                    <a:lstStyle/>
                    <a:p>
                      <a:r>
                        <a:rPr lang="en-US" sz="1400" dirty="0" smtClean="0"/>
                        <a:t>Scope</a:t>
                      </a:r>
                      <a:r>
                        <a:rPr lang="en-US" sz="1400" baseline="0" dirty="0" smtClean="0"/>
                        <a:t> (system boundary)</a:t>
                      </a:r>
                      <a:endParaRPr lang="en-US" sz="1400" dirty="0"/>
                    </a:p>
                  </a:txBody>
                  <a:tcPr/>
                </a:tc>
                <a:tc>
                  <a:txBody>
                    <a:bodyPr/>
                    <a:lstStyle/>
                    <a:p>
                      <a:r>
                        <a:rPr lang="en-US" sz="1400" dirty="0" smtClean="0"/>
                        <a:t>POS</a:t>
                      </a:r>
                      <a:r>
                        <a:rPr lang="en-US" sz="1400" baseline="0" dirty="0" smtClean="0"/>
                        <a:t> system</a:t>
                      </a:r>
                      <a:endParaRPr lang="en-US" sz="1400" dirty="0"/>
                    </a:p>
                  </a:txBody>
                  <a:tcPr/>
                </a:tc>
              </a:tr>
              <a:tr h="370840">
                <a:tc>
                  <a:txBody>
                    <a:bodyPr/>
                    <a:lstStyle/>
                    <a:p>
                      <a:r>
                        <a:rPr lang="en-US" sz="1400" dirty="0" smtClean="0"/>
                        <a:t>Primary</a:t>
                      </a:r>
                      <a:r>
                        <a:rPr lang="en-US" sz="1400" baseline="0" dirty="0" smtClean="0"/>
                        <a:t> Actor</a:t>
                      </a:r>
                      <a:endParaRPr lang="en-US" sz="1400" dirty="0"/>
                    </a:p>
                  </a:txBody>
                  <a:tcPr/>
                </a:tc>
                <a:tc>
                  <a:txBody>
                    <a:bodyPr/>
                    <a:lstStyle/>
                    <a:p>
                      <a:r>
                        <a:rPr lang="en-US" sz="1400" dirty="0" smtClean="0"/>
                        <a:t>Cashier</a:t>
                      </a:r>
                      <a:endParaRPr lang="en-US" sz="1400" dirty="0"/>
                    </a:p>
                  </a:txBody>
                  <a:tcPr/>
                </a:tc>
              </a:tr>
              <a:tr h="370840">
                <a:tc>
                  <a:txBody>
                    <a:bodyPr/>
                    <a:lstStyle/>
                    <a:p>
                      <a:r>
                        <a:rPr lang="en-US" sz="1400" dirty="0" smtClean="0"/>
                        <a:t>Stakeholders</a:t>
                      </a:r>
                      <a:endParaRPr lang="en-US" sz="1400" dirty="0"/>
                    </a:p>
                  </a:txBody>
                  <a:tcPr/>
                </a:tc>
                <a:tc>
                  <a:txBody>
                    <a:bodyPr/>
                    <a:lstStyle/>
                    <a:p>
                      <a:r>
                        <a:rPr lang="en-US" sz="1400" dirty="0" smtClean="0"/>
                        <a:t>Cashier</a:t>
                      </a:r>
                    </a:p>
                    <a:p>
                      <a:r>
                        <a:rPr lang="en-US" sz="1400" dirty="0" smtClean="0"/>
                        <a:t>Customer</a:t>
                      </a:r>
                    </a:p>
                    <a:p>
                      <a:r>
                        <a:rPr lang="en-US" sz="1400" dirty="0" smtClean="0"/>
                        <a:t>Company</a:t>
                      </a:r>
                      <a:endParaRPr lang="en-US" sz="1400" dirty="0"/>
                    </a:p>
                  </a:txBody>
                  <a:tcPr/>
                </a:tc>
              </a:tr>
              <a:tr h="370840">
                <a:tc>
                  <a:txBody>
                    <a:bodyPr/>
                    <a:lstStyle/>
                    <a:p>
                      <a:r>
                        <a:rPr lang="en-US" sz="1400" dirty="0" smtClean="0"/>
                        <a:t>Preconditions</a:t>
                      </a:r>
                      <a:endParaRPr lang="en-US" sz="1400" dirty="0"/>
                    </a:p>
                  </a:txBody>
                  <a:tcPr/>
                </a:tc>
                <a:tc>
                  <a:txBody>
                    <a:bodyPr/>
                    <a:lstStyle/>
                    <a:p>
                      <a:r>
                        <a:rPr lang="en-US" sz="1400" dirty="0" smtClean="0"/>
                        <a:t>The system has authenticated the cashier</a:t>
                      </a:r>
                    </a:p>
                  </a:txBody>
                  <a:tcPr/>
                </a:tc>
              </a:tr>
              <a:tr h="370840">
                <a:tc>
                  <a:txBody>
                    <a:bodyPr/>
                    <a:lstStyle/>
                    <a:p>
                      <a:r>
                        <a:rPr lang="en-US" sz="1400" dirty="0" smtClean="0"/>
                        <a:t>Main success scenario (system happiness)</a:t>
                      </a:r>
                      <a:endParaRPr lang="en-US" sz="1400" dirty="0"/>
                    </a:p>
                  </a:txBody>
                  <a:tcPr/>
                </a:tc>
                <a:tc>
                  <a:txBody>
                    <a:bodyPr/>
                    <a:lstStyle/>
                    <a:p>
                      <a:pPr marL="342900" indent="-342900">
                        <a:buAutoNum type="arabicPeriod"/>
                      </a:pPr>
                      <a:r>
                        <a:rPr lang="en-US" sz="1400" dirty="0" smtClean="0"/>
                        <a:t>Customer arrives at POS</a:t>
                      </a:r>
                      <a:r>
                        <a:rPr lang="en-US" sz="1400" baseline="0" dirty="0" smtClean="0"/>
                        <a:t> checkout with items to buy</a:t>
                      </a:r>
                    </a:p>
                    <a:p>
                      <a:pPr marL="342900" indent="-342900">
                        <a:buAutoNum type="arabicPeriod"/>
                      </a:pPr>
                      <a:r>
                        <a:rPr lang="en-US" sz="1400" baseline="0" dirty="0" smtClean="0"/>
                        <a:t>Cashier starts new sale</a:t>
                      </a:r>
                    </a:p>
                    <a:p>
                      <a:pPr marL="342900" indent="-342900">
                        <a:buAutoNum type="arabicPeriod"/>
                      </a:pPr>
                      <a:r>
                        <a:rPr lang="en-US" sz="1400" baseline="0" dirty="0" smtClean="0"/>
                        <a:t>Cashier scans new item (enters ID)</a:t>
                      </a:r>
                    </a:p>
                    <a:p>
                      <a:pPr marL="342900" indent="-342900">
                        <a:buAutoNum type="arabicPeriod"/>
                      </a:pPr>
                      <a:r>
                        <a:rPr lang="en-US" sz="1400" baseline="0" dirty="0" smtClean="0"/>
                        <a:t>System records item, displays price and calculates running total</a:t>
                      </a:r>
                    </a:p>
                    <a:p>
                      <a:pPr marL="342900" indent="-342900">
                        <a:buNone/>
                      </a:pPr>
                      <a:endParaRPr lang="en-US" sz="1400" baseline="0" dirty="0" smtClean="0"/>
                    </a:p>
                    <a:p>
                      <a:pPr marL="342900" indent="-342900">
                        <a:buNone/>
                      </a:pPr>
                      <a:r>
                        <a:rPr lang="en-US" sz="1400" baseline="0" dirty="0" smtClean="0"/>
                        <a:t>Cashier repeats 3 and 4 until all items scanned</a:t>
                      </a:r>
                    </a:p>
                    <a:p>
                      <a:pPr marL="342900" indent="-342900">
                        <a:buNone/>
                      </a:pPr>
                      <a:endParaRPr lang="en-US" sz="1400" baseline="0" dirty="0" smtClean="0"/>
                    </a:p>
                    <a:p>
                      <a:pPr marL="342900" indent="-342900">
                        <a:buNone/>
                      </a:pPr>
                      <a:r>
                        <a:rPr lang="en-US" sz="1400" baseline="0" dirty="0" smtClean="0"/>
                        <a:t>5. System displays total</a:t>
                      </a:r>
                    </a:p>
                    <a:p>
                      <a:pPr marL="342900" indent="-342900">
                        <a:buAutoNum type="arabicPeriod" startAt="6"/>
                      </a:pPr>
                      <a:r>
                        <a:rPr lang="en-US" sz="1400" baseline="0" dirty="0" smtClean="0"/>
                        <a:t>Customer inserts card in reader, enters PIN</a:t>
                      </a:r>
                    </a:p>
                    <a:p>
                      <a:pPr marL="342900" indent="-342900">
                        <a:buAutoNum type="arabicPeriod" startAt="6"/>
                      </a:pPr>
                      <a:r>
                        <a:rPr lang="en-US" sz="1400" baseline="0" dirty="0" smtClean="0"/>
                        <a:t>Cashier completes sale</a:t>
                      </a:r>
                    </a:p>
                    <a:p>
                      <a:pPr marL="342900" indent="-342900">
                        <a:buAutoNum type="arabicPeriod" startAt="6"/>
                      </a:pPr>
                      <a:r>
                        <a:rPr lang="en-US" sz="1400" baseline="0" dirty="0" smtClean="0"/>
                        <a:t>System logs sale and updates stock inventory</a:t>
                      </a:r>
                    </a:p>
                    <a:p>
                      <a:pPr marL="342900" indent="-342900">
                        <a:buAutoNum type="arabicPeriod" startAt="6"/>
                      </a:pPr>
                      <a:endParaRPr lang="en-US" sz="1400" baseline="0" dirty="0" smtClean="0"/>
                    </a:p>
                  </a:txBody>
                  <a:tcPr/>
                </a:tc>
              </a:tr>
              <a:tr h="370840">
                <a:tc>
                  <a:txBody>
                    <a:bodyPr/>
                    <a:lstStyle/>
                    <a:p>
                      <a:r>
                        <a:rPr lang="en-US" sz="1400" dirty="0" smtClean="0"/>
                        <a:t>Extensions</a:t>
                      </a:r>
                      <a:endParaRPr lang="en-US" sz="1400" dirty="0"/>
                    </a:p>
                  </a:txBody>
                  <a:tcPr/>
                </a:tc>
                <a:tc>
                  <a:txBody>
                    <a:bodyPr/>
                    <a:lstStyle/>
                    <a:p>
                      <a:pPr marL="342900" indent="-342900">
                        <a:buNone/>
                      </a:pPr>
                      <a:r>
                        <a:rPr lang="en-US" sz="1400" baseline="0" dirty="0" smtClean="0"/>
                        <a:t>Other  success or failure scenarios ?</a:t>
                      </a:r>
                    </a:p>
                  </a:txBody>
                  <a:tcPr/>
                </a:tc>
              </a:tr>
            </a:tbl>
          </a:graphicData>
        </a:graphic>
      </p:graphicFrame>
      <p:sp>
        <p:nvSpPr>
          <p:cNvPr id="5" name="Rectangle 4"/>
          <p:cNvSpPr/>
          <p:nvPr/>
        </p:nvSpPr>
        <p:spPr>
          <a:xfrm>
            <a:off x="4008120" y="1049020"/>
            <a:ext cx="4907280" cy="58089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 name="Left Arrow Callout 6"/>
          <p:cNvSpPr/>
          <p:nvPr/>
        </p:nvSpPr>
        <p:spPr>
          <a:xfrm>
            <a:off x="3970020" y="1361440"/>
            <a:ext cx="4932680" cy="563880"/>
          </a:xfrm>
          <a:prstGeom prst="leftArrowCallout">
            <a:avLst>
              <a:gd name="adj1" fmla="val 25000"/>
              <a:gd name="adj2" fmla="val 25000"/>
              <a:gd name="adj3" fmla="val 25000"/>
              <a:gd name="adj4" fmla="val 89535"/>
            </a:avLst>
          </a:prstGeom>
          <a:ln/>
        </p:spPr>
        <p:style>
          <a:lnRef idx="1">
            <a:schemeClr val="accent1"/>
          </a:lnRef>
          <a:fillRef idx="2">
            <a:schemeClr val="accent1"/>
          </a:fillRef>
          <a:effectRef idx="1">
            <a:schemeClr val="accent1"/>
          </a:effectRef>
          <a:fontRef idx="minor">
            <a:schemeClr val="dk1"/>
          </a:fontRef>
        </p:style>
        <p:txBody>
          <a:bodyPr/>
          <a:lstStyle/>
          <a:p>
            <a:r>
              <a:rPr lang="en-US" sz="1400" dirty="0" smtClean="0">
                <a:solidFill>
                  <a:schemeClr val="bg2">
                    <a:lumMod val="25000"/>
                  </a:schemeClr>
                </a:solidFill>
              </a:rPr>
              <a:t>What is the system?</a:t>
            </a:r>
            <a:endParaRPr lang="en-US" sz="1400" dirty="0">
              <a:solidFill>
                <a:schemeClr val="bg2">
                  <a:lumMod val="25000"/>
                </a:schemeClr>
              </a:solidFill>
            </a:endParaRPr>
          </a:p>
        </p:txBody>
      </p:sp>
      <p:sp>
        <p:nvSpPr>
          <p:cNvPr id="11" name="Left Arrow Callout 10"/>
          <p:cNvSpPr/>
          <p:nvPr/>
        </p:nvSpPr>
        <p:spPr>
          <a:xfrm>
            <a:off x="3982720" y="4229100"/>
            <a:ext cx="4932680" cy="1203960"/>
          </a:xfrm>
          <a:prstGeom prst="leftArrowCallout">
            <a:avLst>
              <a:gd name="adj1" fmla="val 25000"/>
              <a:gd name="adj2" fmla="val 25000"/>
              <a:gd name="adj3" fmla="val 25000"/>
              <a:gd name="adj4" fmla="val 89535"/>
            </a:avLst>
          </a:prstGeom>
          <a:ln/>
        </p:spPr>
        <p:style>
          <a:lnRef idx="1">
            <a:schemeClr val="accent1"/>
          </a:lnRef>
          <a:fillRef idx="2">
            <a:schemeClr val="accent1"/>
          </a:fillRef>
          <a:effectRef idx="1">
            <a:schemeClr val="accent1"/>
          </a:effectRef>
          <a:fontRef idx="minor">
            <a:schemeClr val="dk1"/>
          </a:fontRef>
        </p:style>
        <p:txBody>
          <a:bodyPr/>
          <a:lstStyle/>
          <a:p>
            <a:r>
              <a:rPr lang="en-US" sz="1400" dirty="0" smtClean="0">
                <a:solidFill>
                  <a:schemeClr val="bg2">
                    <a:lumMod val="25000"/>
                  </a:schemeClr>
                </a:solidFill>
              </a:rPr>
              <a:t>What happens in the usual sequence that we would expect to see?</a:t>
            </a:r>
            <a:endParaRPr lang="en-US" sz="1400" dirty="0">
              <a:solidFill>
                <a:schemeClr val="bg2">
                  <a:lumMod val="25000"/>
                </a:schemeClr>
              </a:solidFill>
            </a:endParaRPr>
          </a:p>
        </p:txBody>
      </p:sp>
      <p:sp>
        <p:nvSpPr>
          <p:cNvPr id="12" name="Left Arrow Callout 11"/>
          <p:cNvSpPr/>
          <p:nvPr/>
        </p:nvSpPr>
        <p:spPr>
          <a:xfrm>
            <a:off x="3970020" y="1925320"/>
            <a:ext cx="4932680" cy="563880"/>
          </a:xfrm>
          <a:prstGeom prst="leftArrowCallout">
            <a:avLst>
              <a:gd name="adj1" fmla="val 25000"/>
              <a:gd name="adj2" fmla="val 25000"/>
              <a:gd name="adj3" fmla="val 25000"/>
              <a:gd name="adj4" fmla="val 89535"/>
            </a:avLst>
          </a:prstGeom>
          <a:ln/>
        </p:spPr>
        <p:style>
          <a:lnRef idx="1">
            <a:schemeClr val="accent1"/>
          </a:lnRef>
          <a:fillRef idx="2">
            <a:schemeClr val="accent1"/>
          </a:fillRef>
          <a:effectRef idx="1">
            <a:schemeClr val="accent1"/>
          </a:effectRef>
          <a:fontRef idx="minor">
            <a:schemeClr val="dk1"/>
          </a:fontRef>
        </p:style>
        <p:txBody>
          <a:bodyPr/>
          <a:lstStyle/>
          <a:p>
            <a:r>
              <a:rPr lang="en-US" sz="1400" dirty="0" smtClean="0">
                <a:solidFill>
                  <a:schemeClr val="bg2">
                    <a:lumMod val="25000"/>
                  </a:schemeClr>
                </a:solidFill>
              </a:rPr>
              <a:t>The stakeholder in a role that initiates an interaction with the system to achieve a goal</a:t>
            </a:r>
          </a:p>
        </p:txBody>
      </p:sp>
      <p:sp>
        <p:nvSpPr>
          <p:cNvPr id="13" name="Left Arrow Callout 12"/>
          <p:cNvSpPr/>
          <p:nvPr/>
        </p:nvSpPr>
        <p:spPr>
          <a:xfrm>
            <a:off x="3970020" y="2489200"/>
            <a:ext cx="4932680" cy="563880"/>
          </a:xfrm>
          <a:prstGeom prst="leftArrowCallout">
            <a:avLst>
              <a:gd name="adj1" fmla="val 25000"/>
              <a:gd name="adj2" fmla="val 25000"/>
              <a:gd name="adj3" fmla="val 25000"/>
              <a:gd name="adj4" fmla="val 89535"/>
            </a:avLst>
          </a:prstGeom>
          <a:ln/>
        </p:spPr>
        <p:style>
          <a:lnRef idx="1">
            <a:schemeClr val="accent1"/>
          </a:lnRef>
          <a:fillRef idx="2">
            <a:schemeClr val="accent1"/>
          </a:fillRef>
          <a:effectRef idx="1">
            <a:schemeClr val="accent1"/>
          </a:effectRef>
          <a:fontRef idx="minor">
            <a:schemeClr val="dk1"/>
          </a:fontRef>
        </p:style>
        <p:txBody>
          <a:bodyPr/>
          <a:lstStyle/>
          <a:p>
            <a:r>
              <a:rPr lang="en-US" sz="1400" dirty="0" smtClean="0">
                <a:solidFill>
                  <a:schemeClr val="bg2">
                    <a:lumMod val="25000"/>
                  </a:schemeClr>
                </a:solidFill>
              </a:rPr>
              <a:t>Who are the other stakeholders: other people or organisations who have an interest in this?</a:t>
            </a:r>
            <a:endParaRPr lang="en-US" sz="1400" dirty="0">
              <a:solidFill>
                <a:schemeClr val="bg2">
                  <a:lumMod val="25000"/>
                </a:schemeClr>
              </a:solidFill>
            </a:endParaRPr>
          </a:p>
        </p:txBody>
      </p:sp>
      <p:sp>
        <p:nvSpPr>
          <p:cNvPr id="14" name="Left Arrow Callout 13"/>
          <p:cNvSpPr/>
          <p:nvPr/>
        </p:nvSpPr>
        <p:spPr>
          <a:xfrm>
            <a:off x="3970020" y="3053080"/>
            <a:ext cx="4932680" cy="563880"/>
          </a:xfrm>
          <a:prstGeom prst="leftArrowCallout">
            <a:avLst>
              <a:gd name="adj1" fmla="val 25000"/>
              <a:gd name="adj2" fmla="val 25000"/>
              <a:gd name="adj3" fmla="val 25000"/>
              <a:gd name="adj4" fmla="val 89535"/>
            </a:avLst>
          </a:prstGeom>
          <a:ln/>
        </p:spPr>
        <p:style>
          <a:lnRef idx="1">
            <a:schemeClr val="accent1"/>
          </a:lnRef>
          <a:fillRef idx="2">
            <a:schemeClr val="accent1"/>
          </a:fillRef>
          <a:effectRef idx="1">
            <a:schemeClr val="accent1"/>
          </a:effectRef>
          <a:fontRef idx="minor">
            <a:schemeClr val="dk1"/>
          </a:fontRef>
        </p:style>
        <p:txBody>
          <a:bodyPr/>
          <a:lstStyle/>
          <a:p>
            <a:r>
              <a:rPr lang="en-US" sz="1400" dirty="0" smtClean="0">
                <a:solidFill>
                  <a:schemeClr val="bg2">
                    <a:lumMod val="25000"/>
                  </a:schemeClr>
                </a:solidFill>
              </a:rPr>
              <a:t>What has to happen before this use case can occur?</a:t>
            </a:r>
            <a:endParaRPr lang="en-US" sz="1400" dirty="0">
              <a:solidFill>
                <a:schemeClr val="bg2">
                  <a:lumMod val="25000"/>
                </a:schemeClr>
              </a:solidFill>
            </a:endParaRPr>
          </a:p>
        </p:txBody>
      </p:sp>
      <p:sp>
        <p:nvSpPr>
          <p:cNvPr id="15" name="Left Arrow Callout 14"/>
          <p:cNvSpPr/>
          <p:nvPr/>
        </p:nvSpPr>
        <p:spPr>
          <a:xfrm>
            <a:off x="3970020" y="6106160"/>
            <a:ext cx="4932680" cy="563880"/>
          </a:xfrm>
          <a:prstGeom prst="leftArrowCallout">
            <a:avLst>
              <a:gd name="adj1" fmla="val 25000"/>
              <a:gd name="adj2" fmla="val 25000"/>
              <a:gd name="adj3" fmla="val 25000"/>
              <a:gd name="adj4" fmla="val 89535"/>
            </a:avLst>
          </a:prstGeom>
          <a:ln/>
        </p:spPr>
        <p:style>
          <a:lnRef idx="1">
            <a:schemeClr val="accent1"/>
          </a:lnRef>
          <a:fillRef idx="2">
            <a:schemeClr val="accent1"/>
          </a:fillRef>
          <a:effectRef idx="1">
            <a:schemeClr val="accent1"/>
          </a:effectRef>
          <a:fontRef idx="minor">
            <a:schemeClr val="dk1"/>
          </a:fontRef>
        </p:style>
        <p:txBody>
          <a:bodyPr/>
          <a:lstStyle/>
          <a:p>
            <a:r>
              <a:rPr lang="en-US" sz="1400" dirty="0" smtClean="0">
                <a:solidFill>
                  <a:schemeClr val="bg2">
                    <a:lumMod val="25000"/>
                  </a:schemeClr>
                </a:solidFill>
              </a:rPr>
              <a:t>What are the alternative things that can happen (for example, if something goes wrong)?</a:t>
            </a:r>
            <a:endParaRPr lang="en-US" sz="1400" dirty="0">
              <a:solidFill>
                <a:schemeClr val="bg2">
                  <a:lumMod val="2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200" dirty="0" smtClean="0"/>
              <a:t>Anatomy of a Use Case Description</a:t>
            </a:r>
            <a:endParaRPr lang="en-US" sz="3200" dirty="0"/>
          </a:p>
        </p:txBody>
      </p:sp>
      <p:graphicFrame>
        <p:nvGraphicFramePr>
          <p:cNvPr id="4" name="Content Placeholder 3"/>
          <p:cNvGraphicFramePr>
            <a:graphicFrameLocks noGrp="1"/>
          </p:cNvGraphicFramePr>
          <p:nvPr>
            <p:ph idx="1"/>
          </p:nvPr>
        </p:nvGraphicFramePr>
        <p:xfrm>
          <a:off x="457200" y="1219200"/>
          <a:ext cx="8458200" cy="5450840"/>
        </p:xfrm>
        <a:graphic>
          <a:graphicData uri="http://schemas.openxmlformats.org/drawingml/2006/table">
            <a:tbl>
              <a:tblPr firstRow="1" bandRow="1">
                <a:tableStyleId>{5C22544A-7EE6-4342-B048-85BDC9FD1C3A}</a:tableStyleId>
              </a:tblPr>
              <a:tblGrid>
                <a:gridCol w="3759200"/>
                <a:gridCol w="4699000"/>
              </a:tblGrid>
              <a:tr h="370840">
                <a:tc>
                  <a:txBody>
                    <a:bodyPr/>
                    <a:lstStyle/>
                    <a:p>
                      <a:r>
                        <a:rPr lang="en-US" sz="1400" dirty="0" smtClean="0"/>
                        <a:t>Use Case Name</a:t>
                      </a:r>
                      <a:endParaRPr lang="en-US" sz="1400" dirty="0"/>
                    </a:p>
                  </a:txBody>
                  <a:tcPr/>
                </a:tc>
                <a:tc>
                  <a:txBody>
                    <a:bodyPr/>
                    <a:lstStyle/>
                    <a:p>
                      <a:r>
                        <a:rPr lang="en-US" sz="1400" dirty="0" smtClean="0"/>
                        <a:t>Process sale</a:t>
                      </a:r>
                      <a:endParaRPr lang="en-US" sz="1400" dirty="0"/>
                    </a:p>
                  </a:txBody>
                  <a:tcPr/>
                </a:tc>
              </a:tr>
              <a:tr h="370840">
                <a:tc>
                  <a:txBody>
                    <a:bodyPr/>
                    <a:lstStyle/>
                    <a:p>
                      <a:r>
                        <a:rPr lang="en-US" sz="1400" dirty="0" smtClean="0"/>
                        <a:t>Scope</a:t>
                      </a:r>
                      <a:r>
                        <a:rPr lang="en-US" sz="1400" baseline="0" dirty="0" smtClean="0"/>
                        <a:t> (system boundary)</a:t>
                      </a:r>
                      <a:endParaRPr lang="en-US" sz="1400" dirty="0"/>
                    </a:p>
                  </a:txBody>
                  <a:tcPr/>
                </a:tc>
                <a:tc>
                  <a:txBody>
                    <a:bodyPr/>
                    <a:lstStyle/>
                    <a:p>
                      <a:r>
                        <a:rPr lang="en-US" sz="1400" dirty="0" smtClean="0"/>
                        <a:t>POS</a:t>
                      </a:r>
                      <a:r>
                        <a:rPr lang="en-US" sz="1400" baseline="0" dirty="0" smtClean="0"/>
                        <a:t> system</a:t>
                      </a:r>
                      <a:endParaRPr lang="en-US" sz="1400" dirty="0"/>
                    </a:p>
                  </a:txBody>
                  <a:tcPr/>
                </a:tc>
              </a:tr>
              <a:tr h="370840">
                <a:tc>
                  <a:txBody>
                    <a:bodyPr/>
                    <a:lstStyle/>
                    <a:p>
                      <a:r>
                        <a:rPr lang="en-US" sz="1400" dirty="0" smtClean="0"/>
                        <a:t>Primary</a:t>
                      </a:r>
                      <a:r>
                        <a:rPr lang="en-US" sz="1400" baseline="0" dirty="0" smtClean="0"/>
                        <a:t> Actor</a:t>
                      </a:r>
                      <a:endParaRPr lang="en-US" sz="1400" dirty="0"/>
                    </a:p>
                  </a:txBody>
                  <a:tcPr/>
                </a:tc>
                <a:tc>
                  <a:txBody>
                    <a:bodyPr/>
                    <a:lstStyle/>
                    <a:p>
                      <a:r>
                        <a:rPr lang="en-US" sz="1400" dirty="0" smtClean="0"/>
                        <a:t>Cashier</a:t>
                      </a:r>
                      <a:endParaRPr lang="en-US" sz="1400" dirty="0"/>
                    </a:p>
                  </a:txBody>
                  <a:tcPr/>
                </a:tc>
              </a:tr>
              <a:tr h="370840">
                <a:tc>
                  <a:txBody>
                    <a:bodyPr/>
                    <a:lstStyle/>
                    <a:p>
                      <a:r>
                        <a:rPr lang="en-US" sz="1400" dirty="0" smtClean="0"/>
                        <a:t>Stakeholders</a:t>
                      </a:r>
                      <a:endParaRPr lang="en-US" sz="1400" dirty="0"/>
                    </a:p>
                  </a:txBody>
                  <a:tcPr/>
                </a:tc>
                <a:tc>
                  <a:txBody>
                    <a:bodyPr/>
                    <a:lstStyle/>
                    <a:p>
                      <a:r>
                        <a:rPr lang="en-US" sz="1400" dirty="0" smtClean="0"/>
                        <a:t>Cashier</a:t>
                      </a:r>
                    </a:p>
                    <a:p>
                      <a:r>
                        <a:rPr lang="en-US" sz="1400" dirty="0" smtClean="0"/>
                        <a:t>Customer</a:t>
                      </a:r>
                    </a:p>
                    <a:p>
                      <a:r>
                        <a:rPr lang="en-US" sz="1400" dirty="0" smtClean="0"/>
                        <a:t>Company</a:t>
                      </a:r>
                      <a:endParaRPr lang="en-US" sz="1400" dirty="0"/>
                    </a:p>
                  </a:txBody>
                  <a:tcPr/>
                </a:tc>
              </a:tr>
              <a:tr h="370840">
                <a:tc>
                  <a:txBody>
                    <a:bodyPr/>
                    <a:lstStyle/>
                    <a:p>
                      <a:r>
                        <a:rPr lang="en-US" sz="1400" dirty="0" smtClean="0"/>
                        <a:t>Preconditions</a:t>
                      </a:r>
                      <a:endParaRPr lang="en-US" sz="1400" dirty="0"/>
                    </a:p>
                  </a:txBody>
                  <a:tcPr/>
                </a:tc>
                <a:tc>
                  <a:txBody>
                    <a:bodyPr/>
                    <a:lstStyle/>
                    <a:p>
                      <a:r>
                        <a:rPr lang="en-US" sz="1400" dirty="0" smtClean="0"/>
                        <a:t>The system has authenticated the cashier</a:t>
                      </a:r>
                    </a:p>
                  </a:txBody>
                  <a:tcPr/>
                </a:tc>
              </a:tr>
              <a:tr h="370840">
                <a:tc>
                  <a:txBody>
                    <a:bodyPr/>
                    <a:lstStyle/>
                    <a:p>
                      <a:r>
                        <a:rPr lang="en-US" sz="1400" dirty="0" smtClean="0"/>
                        <a:t>Main success scenario (system happiness)</a:t>
                      </a:r>
                      <a:endParaRPr lang="en-US" sz="1400" dirty="0"/>
                    </a:p>
                  </a:txBody>
                  <a:tcPr/>
                </a:tc>
                <a:tc>
                  <a:txBody>
                    <a:bodyPr/>
                    <a:lstStyle/>
                    <a:p>
                      <a:pPr marL="342900" indent="-342900">
                        <a:buAutoNum type="arabicPeriod"/>
                      </a:pPr>
                      <a:r>
                        <a:rPr lang="en-US" sz="1400" dirty="0" smtClean="0"/>
                        <a:t>Customer arrives at POS</a:t>
                      </a:r>
                      <a:r>
                        <a:rPr lang="en-US" sz="1400" baseline="0" dirty="0" smtClean="0"/>
                        <a:t> checkout with items to buy</a:t>
                      </a:r>
                    </a:p>
                    <a:p>
                      <a:pPr marL="342900" indent="-342900">
                        <a:buAutoNum type="arabicPeriod"/>
                      </a:pPr>
                      <a:r>
                        <a:rPr lang="en-US" sz="1400" baseline="0" dirty="0" smtClean="0"/>
                        <a:t>Cashier starts new sale</a:t>
                      </a:r>
                    </a:p>
                    <a:p>
                      <a:pPr marL="342900" indent="-342900">
                        <a:buAutoNum type="arabicPeriod"/>
                      </a:pPr>
                      <a:r>
                        <a:rPr lang="en-US" sz="1400" baseline="0" dirty="0" smtClean="0"/>
                        <a:t>Cashier scans new item (enters ID)</a:t>
                      </a:r>
                    </a:p>
                    <a:p>
                      <a:pPr marL="342900" indent="-342900">
                        <a:buAutoNum type="arabicPeriod"/>
                      </a:pPr>
                      <a:r>
                        <a:rPr lang="en-US" sz="1400" baseline="0" dirty="0" smtClean="0"/>
                        <a:t>System records item, displays price and calculates running total</a:t>
                      </a:r>
                    </a:p>
                    <a:p>
                      <a:pPr marL="342900" indent="-342900">
                        <a:buNone/>
                      </a:pPr>
                      <a:endParaRPr lang="en-US" sz="1400" baseline="0" dirty="0" smtClean="0"/>
                    </a:p>
                    <a:p>
                      <a:pPr marL="342900" indent="-342900">
                        <a:buNone/>
                      </a:pPr>
                      <a:r>
                        <a:rPr lang="en-US" sz="1400" baseline="0" dirty="0" smtClean="0"/>
                        <a:t>Cashier repeats 3 and 4 until all items scanned</a:t>
                      </a:r>
                    </a:p>
                    <a:p>
                      <a:pPr marL="342900" indent="-342900">
                        <a:buNone/>
                      </a:pPr>
                      <a:endParaRPr lang="en-US" sz="1400" baseline="0" dirty="0" smtClean="0"/>
                    </a:p>
                    <a:p>
                      <a:pPr marL="342900" indent="-342900">
                        <a:buNone/>
                      </a:pPr>
                      <a:r>
                        <a:rPr lang="en-US" sz="1400" baseline="0" dirty="0" smtClean="0"/>
                        <a:t>5. System displays total</a:t>
                      </a:r>
                    </a:p>
                    <a:p>
                      <a:pPr marL="342900" indent="-342900">
                        <a:buAutoNum type="arabicPeriod" startAt="6"/>
                      </a:pPr>
                      <a:r>
                        <a:rPr lang="en-US" sz="1400" baseline="0" dirty="0" smtClean="0"/>
                        <a:t>Customer inserts card in reader, enters PIN</a:t>
                      </a:r>
                    </a:p>
                    <a:p>
                      <a:pPr marL="342900" indent="-342900">
                        <a:buAutoNum type="arabicPeriod" startAt="6"/>
                      </a:pPr>
                      <a:r>
                        <a:rPr lang="en-US" sz="1400" baseline="0" dirty="0" smtClean="0"/>
                        <a:t>Cashier completes sale</a:t>
                      </a:r>
                    </a:p>
                    <a:p>
                      <a:pPr marL="342900" indent="-342900">
                        <a:buAutoNum type="arabicPeriod" startAt="6"/>
                      </a:pPr>
                      <a:r>
                        <a:rPr lang="en-US" sz="1400" baseline="0" dirty="0" smtClean="0"/>
                        <a:t>System logs sale and updates stock inventory</a:t>
                      </a:r>
                    </a:p>
                    <a:p>
                      <a:pPr marL="342900" indent="-342900">
                        <a:buAutoNum type="arabicPeriod" startAt="6"/>
                      </a:pPr>
                      <a:endParaRPr lang="en-US" sz="1400" baseline="0" dirty="0" smtClean="0"/>
                    </a:p>
                  </a:txBody>
                  <a:tcPr/>
                </a:tc>
              </a:tr>
              <a:tr h="370840">
                <a:tc>
                  <a:txBody>
                    <a:bodyPr/>
                    <a:lstStyle/>
                    <a:p>
                      <a:r>
                        <a:rPr lang="en-US" sz="1400" dirty="0" smtClean="0"/>
                        <a:t>Extensions</a:t>
                      </a:r>
                      <a:endParaRPr lang="en-US" sz="1400" dirty="0"/>
                    </a:p>
                  </a:txBody>
                  <a:tcPr/>
                </a:tc>
                <a:tc>
                  <a:txBody>
                    <a:bodyPr/>
                    <a:lstStyle/>
                    <a:p>
                      <a:pPr marL="342900" indent="-342900">
                        <a:buNone/>
                      </a:pPr>
                      <a:r>
                        <a:rPr lang="en-US" sz="1400" baseline="0" dirty="0" smtClean="0"/>
                        <a:t>Other  success or failure scenarios ?</a:t>
                      </a:r>
                    </a:p>
                  </a:txBody>
                  <a:tcPr/>
                </a:tc>
              </a:tr>
            </a:tbl>
          </a:graphicData>
        </a:graphic>
      </p:graphicFrame>
      <p:sp>
        <p:nvSpPr>
          <p:cNvPr id="5" name="Rectangle 4"/>
          <p:cNvSpPr/>
          <p:nvPr/>
        </p:nvSpPr>
        <p:spPr>
          <a:xfrm>
            <a:off x="4008120" y="1049020"/>
            <a:ext cx="4907280" cy="58089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 name="Content Placeholder 2"/>
          <p:cNvSpPr txBox="1">
            <a:spLocks/>
          </p:cNvSpPr>
          <p:nvPr/>
        </p:nvSpPr>
        <p:spPr>
          <a:xfrm>
            <a:off x="4419600" y="1447800"/>
            <a:ext cx="4495800" cy="4876800"/>
          </a:xfrm>
          <a:prstGeom prst="rect">
            <a:avLst/>
          </a:prstGeom>
        </p:spPr>
        <p:txBody>
          <a:bodyPr vert="horz">
            <a:normAutofit fontScale="92500"/>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None/>
              <a:tabLst/>
              <a:defRPr/>
            </a:pPr>
            <a:r>
              <a:rPr kumimoji="0" lang="en-US" sz="2162" b="1" i="0" u="none" strike="noStrike" kern="1200" cap="none" spc="0" normalizeH="0" baseline="0" noProof="0" dirty="0" smtClean="0">
                <a:ln>
                  <a:noFill/>
                </a:ln>
                <a:solidFill>
                  <a:schemeClr val="tx1"/>
                </a:solidFill>
                <a:effectLst/>
                <a:uLnTx/>
                <a:uFillTx/>
                <a:latin typeface="+mn-lt"/>
                <a:ea typeface="+mn-ea"/>
                <a:cs typeface="+mn-cs"/>
              </a:rPr>
              <a:t>Use Case</a:t>
            </a:r>
            <a:r>
              <a:rPr kumimoji="0" lang="en-US" sz="2162" b="1" i="0" u="none" strike="noStrike" kern="1200" cap="none" spc="0" normalizeH="0" noProof="0" dirty="0" smtClean="0">
                <a:ln>
                  <a:noFill/>
                </a:ln>
                <a:solidFill>
                  <a:schemeClr val="tx1"/>
                </a:solidFill>
                <a:effectLst/>
                <a:uLnTx/>
                <a:uFillTx/>
                <a:latin typeface="+mn-lt"/>
                <a:ea typeface="+mn-ea"/>
                <a:cs typeface="+mn-cs"/>
              </a:rPr>
              <a:t> Scenario</a:t>
            </a:r>
            <a:endParaRPr kumimoji="0" lang="en-US" sz="2162" b="1"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 customer arrives at a checkout with a  basket of items to buy.  The cashier uses a Point-of-Sale system to scan each item.  The POS system records a running total and line-item details. The customer pays for the total bill using a debit card, entering their PIN to authorise the payment.  The system updates the stock levels.  The Customer leaves</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None/>
              <a:tabLst/>
              <a:defRPr/>
            </a:pPr>
            <a:endParaRPr kumimoji="0" lang="en-US" sz="1600" b="0" i="0" u="none" strike="noStrike" kern="1200" cap="none" spc="0" normalizeH="0" baseline="0" noProof="0" dirty="0" smtClean="0">
              <a:ln>
                <a:noFill/>
              </a:ln>
              <a:solidFill>
                <a:srgbClr val="31859C"/>
              </a:solidFill>
              <a:effectLst/>
              <a:uLnTx/>
              <a:uFillTx/>
              <a:latin typeface="+mn-lt"/>
              <a:ea typeface="+mn-ea"/>
              <a:cs typeface="+mn-cs"/>
            </a:endParaRP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200" dirty="0" smtClean="0"/>
              <a:t>Anatomy of a Use Case Description</a:t>
            </a:r>
            <a:endParaRPr lang="en-US" sz="3200" dirty="0"/>
          </a:p>
        </p:txBody>
      </p:sp>
      <p:graphicFrame>
        <p:nvGraphicFramePr>
          <p:cNvPr id="4" name="Content Placeholder 3"/>
          <p:cNvGraphicFramePr>
            <a:graphicFrameLocks noGrp="1"/>
          </p:cNvGraphicFramePr>
          <p:nvPr>
            <p:ph idx="1"/>
          </p:nvPr>
        </p:nvGraphicFramePr>
        <p:xfrm>
          <a:off x="457200" y="1219200"/>
          <a:ext cx="8458200" cy="5450840"/>
        </p:xfrm>
        <a:graphic>
          <a:graphicData uri="http://schemas.openxmlformats.org/drawingml/2006/table">
            <a:tbl>
              <a:tblPr firstRow="1" bandRow="1">
                <a:tableStyleId>{5C22544A-7EE6-4342-B048-85BDC9FD1C3A}</a:tableStyleId>
              </a:tblPr>
              <a:tblGrid>
                <a:gridCol w="3759200"/>
                <a:gridCol w="4699000"/>
              </a:tblGrid>
              <a:tr h="370840">
                <a:tc>
                  <a:txBody>
                    <a:bodyPr/>
                    <a:lstStyle/>
                    <a:p>
                      <a:r>
                        <a:rPr lang="en-US" sz="1400" dirty="0" smtClean="0"/>
                        <a:t>Use Case Name</a:t>
                      </a:r>
                      <a:endParaRPr lang="en-US" sz="1400" dirty="0"/>
                    </a:p>
                  </a:txBody>
                  <a:tcPr/>
                </a:tc>
                <a:tc>
                  <a:txBody>
                    <a:bodyPr/>
                    <a:lstStyle/>
                    <a:p>
                      <a:r>
                        <a:rPr lang="en-US" sz="1400" dirty="0" smtClean="0"/>
                        <a:t>Process sale</a:t>
                      </a:r>
                      <a:endParaRPr lang="en-US" sz="1400" dirty="0"/>
                    </a:p>
                  </a:txBody>
                  <a:tcPr/>
                </a:tc>
              </a:tr>
              <a:tr h="370840">
                <a:tc>
                  <a:txBody>
                    <a:bodyPr/>
                    <a:lstStyle/>
                    <a:p>
                      <a:r>
                        <a:rPr lang="en-US" sz="1400" dirty="0" smtClean="0"/>
                        <a:t>Scope</a:t>
                      </a:r>
                      <a:r>
                        <a:rPr lang="en-US" sz="1400" baseline="0" dirty="0" smtClean="0"/>
                        <a:t> (system boundary)</a:t>
                      </a:r>
                      <a:endParaRPr lang="en-US" sz="1400" dirty="0"/>
                    </a:p>
                  </a:txBody>
                  <a:tcPr/>
                </a:tc>
                <a:tc>
                  <a:txBody>
                    <a:bodyPr/>
                    <a:lstStyle/>
                    <a:p>
                      <a:r>
                        <a:rPr lang="en-US" sz="1400" dirty="0" smtClean="0"/>
                        <a:t>POS</a:t>
                      </a:r>
                      <a:r>
                        <a:rPr lang="en-US" sz="1400" baseline="0" dirty="0" smtClean="0"/>
                        <a:t> system</a:t>
                      </a:r>
                      <a:endParaRPr lang="en-US" sz="1400" dirty="0"/>
                    </a:p>
                  </a:txBody>
                  <a:tcPr/>
                </a:tc>
              </a:tr>
              <a:tr h="370840">
                <a:tc>
                  <a:txBody>
                    <a:bodyPr/>
                    <a:lstStyle/>
                    <a:p>
                      <a:r>
                        <a:rPr lang="en-US" sz="1400" dirty="0" smtClean="0"/>
                        <a:t>Primary</a:t>
                      </a:r>
                      <a:r>
                        <a:rPr lang="en-US" sz="1400" baseline="0" dirty="0" smtClean="0"/>
                        <a:t> Actor</a:t>
                      </a:r>
                      <a:endParaRPr lang="en-US" sz="1400" dirty="0"/>
                    </a:p>
                  </a:txBody>
                  <a:tcPr/>
                </a:tc>
                <a:tc>
                  <a:txBody>
                    <a:bodyPr/>
                    <a:lstStyle/>
                    <a:p>
                      <a:r>
                        <a:rPr lang="en-US" sz="1400" dirty="0" smtClean="0"/>
                        <a:t>Cashier</a:t>
                      </a:r>
                      <a:endParaRPr lang="en-US" sz="1400" dirty="0"/>
                    </a:p>
                  </a:txBody>
                  <a:tcPr/>
                </a:tc>
              </a:tr>
              <a:tr h="370840">
                <a:tc>
                  <a:txBody>
                    <a:bodyPr/>
                    <a:lstStyle/>
                    <a:p>
                      <a:r>
                        <a:rPr lang="en-US" sz="1400" dirty="0" smtClean="0"/>
                        <a:t>Stakeholders</a:t>
                      </a:r>
                      <a:endParaRPr lang="en-US" sz="1400" dirty="0"/>
                    </a:p>
                  </a:txBody>
                  <a:tcPr/>
                </a:tc>
                <a:tc>
                  <a:txBody>
                    <a:bodyPr/>
                    <a:lstStyle/>
                    <a:p>
                      <a:r>
                        <a:rPr lang="en-US" sz="1400" dirty="0" smtClean="0"/>
                        <a:t>Cashier</a:t>
                      </a:r>
                    </a:p>
                    <a:p>
                      <a:r>
                        <a:rPr lang="en-US" sz="1400" dirty="0" smtClean="0"/>
                        <a:t>Customer</a:t>
                      </a:r>
                    </a:p>
                    <a:p>
                      <a:r>
                        <a:rPr lang="en-US" sz="1400" dirty="0" smtClean="0"/>
                        <a:t>Company</a:t>
                      </a:r>
                      <a:endParaRPr lang="en-US" sz="1400" dirty="0"/>
                    </a:p>
                  </a:txBody>
                  <a:tcPr/>
                </a:tc>
              </a:tr>
              <a:tr h="370840">
                <a:tc>
                  <a:txBody>
                    <a:bodyPr/>
                    <a:lstStyle/>
                    <a:p>
                      <a:r>
                        <a:rPr lang="en-US" sz="1400" dirty="0" smtClean="0"/>
                        <a:t>Preconditions</a:t>
                      </a:r>
                      <a:endParaRPr lang="en-US" sz="1400" dirty="0"/>
                    </a:p>
                  </a:txBody>
                  <a:tcPr/>
                </a:tc>
                <a:tc>
                  <a:txBody>
                    <a:bodyPr/>
                    <a:lstStyle/>
                    <a:p>
                      <a:r>
                        <a:rPr lang="en-US" sz="1400" dirty="0" smtClean="0"/>
                        <a:t>The system has authenticated the cashier</a:t>
                      </a:r>
                    </a:p>
                  </a:txBody>
                  <a:tcPr/>
                </a:tc>
              </a:tr>
              <a:tr h="370840">
                <a:tc>
                  <a:txBody>
                    <a:bodyPr/>
                    <a:lstStyle/>
                    <a:p>
                      <a:r>
                        <a:rPr lang="en-US" sz="1400" dirty="0" smtClean="0"/>
                        <a:t>Main success scenario (system happiness)</a:t>
                      </a:r>
                      <a:endParaRPr lang="en-US" sz="1400" dirty="0"/>
                    </a:p>
                  </a:txBody>
                  <a:tcPr/>
                </a:tc>
                <a:tc>
                  <a:txBody>
                    <a:bodyPr/>
                    <a:lstStyle/>
                    <a:p>
                      <a:pPr marL="342900" indent="-342900">
                        <a:buAutoNum type="arabicPeriod"/>
                      </a:pPr>
                      <a:r>
                        <a:rPr lang="en-US" sz="1400" dirty="0" smtClean="0"/>
                        <a:t>Customer arrives at POS</a:t>
                      </a:r>
                      <a:r>
                        <a:rPr lang="en-US" sz="1400" baseline="0" dirty="0" smtClean="0"/>
                        <a:t> checkout with items to buy</a:t>
                      </a:r>
                    </a:p>
                    <a:p>
                      <a:pPr marL="342900" indent="-342900">
                        <a:buAutoNum type="arabicPeriod"/>
                      </a:pPr>
                      <a:r>
                        <a:rPr lang="en-US" sz="1400" baseline="0" dirty="0" smtClean="0"/>
                        <a:t>Cashier starts new sale</a:t>
                      </a:r>
                    </a:p>
                    <a:p>
                      <a:pPr marL="342900" indent="-342900">
                        <a:buAutoNum type="arabicPeriod"/>
                      </a:pPr>
                      <a:r>
                        <a:rPr lang="en-US" sz="1400" baseline="0" dirty="0" smtClean="0"/>
                        <a:t>Cashier scans new item (enters ID)</a:t>
                      </a:r>
                    </a:p>
                    <a:p>
                      <a:pPr marL="342900" indent="-342900">
                        <a:buAutoNum type="arabicPeriod"/>
                      </a:pPr>
                      <a:r>
                        <a:rPr lang="en-US" sz="1400" baseline="0" dirty="0" smtClean="0"/>
                        <a:t>System records item, displays price and calculates running total</a:t>
                      </a:r>
                    </a:p>
                    <a:p>
                      <a:pPr marL="342900" indent="-342900">
                        <a:buNone/>
                      </a:pPr>
                      <a:endParaRPr lang="en-US" sz="1400" baseline="0" dirty="0" smtClean="0"/>
                    </a:p>
                    <a:p>
                      <a:pPr marL="342900" indent="-342900">
                        <a:buNone/>
                      </a:pPr>
                      <a:r>
                        <a:rPr lang="en-US" sz="1400" baseline="0" dirty="0" smtClean="0"/>
                        <a:t>Cashier repeats 3 and 4 until all items scanned</a:t>
                      </a:r>
                    </a:p>
                    <a:p>
                      <a:pPr marL="342900" indent="-342900">
                        <a:buNone/>
                      </a:pPr>
                      <a:endParaRPr lang="en-US" sz="1400" baseline="0" dirty="0" smtClean="0"/>
                    </a:p>
                    <a:p>
                      <a:pPr marL="342900" indent="-342900">
                        <a:buNone/>
                      </a:pPr>
                      <a:r>
                        <a:rPr lang="en-US" sz="1400" baseline="0" dirty="0" smtClean="0"/>
                        <a:t>5.     System displays total</a:t>
                      </a:r>
                    </a:p>
                    <a:p>
                      <a:pPr marL="342900" indent="-342900">
                        <a:buAutoNum type="arabicPeriod" startAt="6"/>
                      </a:pPr>
                      <a:r>
                        <a:rPr lang="en-US" sz="1400" baseline="0" dirty="0" smtClean="0"/>
                        <a:t>Customer inserts card in reader, enters PIN</a:t>
                      </a:r>
                    </a:p>
                    <a:p>
                      <a:pPr marL="342900" indent="-342900">
                        <a:buAutoNum type="arabicPeriod" startAt="6"/>
                      </a:pPr>
                      <a:r>
                        <a:rPr lang="en-US" sz="1400" baseline="0" dirty="0" smtClean="0"/>
                        <a:t>Cashier completes sale</a:t>
                      </a:r>
                    </a:p>
                    <a:p>
                      <a:pPr marL="342900" indent="-342900">
                        <a:buAutoNum type="arabicPeriod" startAt="6"/>
                      </a:pPr>
                      <a:r>
                        <a:rPr lang="en-US" sz="1400" baseline="0" dirty="0" smtClean="0"/>
                        <a:t>System logs sale and updates stock inventory</a:t>
                      </a:r>
                    </a:p>
                    <a:p>
                      <a:pPr marL="342900" indent="-342900">
                        <a:buAutoNum type="arabicPeriod" startAt="6"/>
                      </a:pPr>
                      <a:endParaRPr lang="en-US" sz="1400" baseline="0" dirty="0" smtClean="0"/>
                    </a:p>
                  </a:txBody>
                  <a:tcPr/>
                </a:tc>
              </a:tr>
              <a:tr h="370840">
                <a:tc>
                  <a:txBody>
                    <a:bodyPr/>
                    <a:lstStyle/>
                    <a:p>
                      <a:r>
                        <a:rPr lang="en-US" sz="1400" dirty="0" smtClean="0"/>
                        <a:t>Extensions</a:t>
                      </a:r>
                      <a:endParaRPr lang="en-US" sz="1400" dirty="0"/>
                    </a:p>
                  </a:txBody>
                  <a:tcPr/>
                </a:tc>
                <a:tc>
                  <a:txBody>
                    <a:bodyPr/>
                    <a:lstStyle/>
                    <a:p>
                      <a:pPr marL="342900" indent="-342900">
                        <a:buNone/>
                      </a:pPr>
                      <a:r>
                        <a:rPr lang="en-US" sz="1400" baseline="0" dirty="0" smtClean="0"/>
                        <a:t>Other  success or failure scenarios ?</a:t>
                      </a:r>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Definitions of Modeling</a:t>
            </a:r>
          </a:p>
          <a:p>
            <a:r>
              <a:rPr lang="en-US" dirty="0" smtClean="0"/>
              <a:t>The Big Software Engineering Picture</a:t>
            </a:r>
          </a:p>
          <a:p>
            <a:r>
              <a:rPr lang="en-US" dirty="0" smtClean="0"/>
              <a:t>Use Cases Descriptions</a:t>
            </a:r>
          </a:p>
          <a:p>
            <a:pPr lvl="1"/>
            <a:r>
              <a:rPr lang="en-US" dirty="0" smtClean="0"/>
              <a:t>The Anatomy of a Use Case</a:t>
            </a:r>
          </a:p>
          <a:p>
            <a:pPr lvl="1"/>
            <a:r>
              <a:rPr lang="en-US" dirty="0" smtClean="0"/>
              <a:t>An Example</a:t>
            </a:r>
          </a:p>
          <a:p>
            <a:r>
              <a:rPr lang="en-US" dirty="0" smtClean="0"/>
              <a:t>Use Case Diagrams</a:t>
            </a:r>
          </a:p>
          <a:p>
            <a:pPr lvl="1"/>
            <a:r>
              <a:rPr lang="en-US" dirty="0" smtClean="0"/>
              <a:t>The Anatomy of a Use Case Diagram</a:t>
            </a:r>
          </a:p>
          <a:p>
            <a:pPr lvl="1"/>
            <a:r>
              <a:rPr lang="en-US" dirty="0" smtClean="0"/>
              <a:t>The includes and extends relationship</a:t>
            </a:r>
          </a:p>
          <a:p>
            <a:endParaRPr lang="en-US" dirty="0" smtClean="0"/>
          </a:p>
          <a:p>
            <a:r>
              <a:rPr lang="en-US" dirty="0" smtClean="0"/>
              <a:t>Use Case Modeling</a:t>
            </a:r>
          </a:p>
          <a:p>
            <a:pPr lvl="1"/>
            <a:r>
              <a:rPr lang="en-US" dirty="0" smtClean="0"/>
              <a:t>An example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p:cNvGraphicFramePr>
            <a:graphicFrameLocks/>
          </p:cNvGraphicFramePr>
          <p:nvPr/>
        </p:nvGraphicFramePr>
        <p:xfrm>
          <a:off x="457200" y="1219200"/>
          <a:ext cx="8458200" cy="5450840"/>
        </p:xfrm>
        <a:graphic>
          <a:graphicData uri="http://schemas.openxmlformats.org/drawingml/2006/table">
            <a:tbl>
              <a:tblPr firstRow="1" bandRow="1">
                <a:tableStyleId>{5C22544A-7EE6-4342-B048-85BDC9FD1C3A}</a:tableStyleId>
              </a:tblPr>
              <a:tblGrid>
                <a:gridCol w="3759200"/>
                <a:gridCol w="4699000"/>
              </a:tblGrid>
              <a:tr h="370840">
                <a:tc>
                  <a:txBody>
                    <a:bodyPr/>
                    <a:lstStyle/>
                    <a:p>
                      <a:r>
                        <a:rPr lang="en-US" sz="1400" dirty="0" smtClean="0"/>
                        <a:t>Use Case Name</a:t>
                      </a:r>
                      <a:endParaRPr lang="en-US" sz="1400" dirty="0"/>
                    </a:p>
                  </a:txBody>
                  <a:tcPr/>
                </a:tc>
                <a:tc>
                  <a:txBody>
                    <a:bodyPr/>
                    <a:lstStyle/>
                    <a:p>
                      <a:r>
                        <a:rPr lang="en-US" sz="1400" dirty="0" smtClean="0"/>
                        <a:t>Process sale</a:t>
                      </a:r>
                      <a:endParaRPr lang="en-US" sz="1400" dirty="0"/>
                    </a:p>
                  </a:txBody>
                  <a:tcPr/>
                </a:tc>
              </a:tr>
              <a:tr h="370840">
                <a:tc>
                  <a:txBody>
                    <a:bodyPr/>
                    <a:lstStyle/>
                    <a:p>
                      <a:r>
                        <a:rPr lang="en-US" sz="1400" dirty="0" smtClean="0"/>
                        <a:t>Scope</a:t>
                      </a:r>
                      <a:r>
                        <a:rPr lang="en-US" sz="1400" baseline="0" dirty="0" smtClean="0"/>
                        <a:t> (system boundary)</a:t>
                      </a:r>
                      <a:endParaRPr lang="en-US" sz="1400" dirty="0"/>
                    </a:p>
                  </a:txBody>
                  <a:tcPr/>
                </a:tc>
                <a:tc>
                  <a:txBody>
                    <a:bodyPr/>
                    <a:lstStyle/>
                    <a:p>
                      <a:r>
                        <a:rPr lang="en-US" sz="1400" dirty="0" smtClean="0"/>
                        <a:t>POS</a:t>
                      </a:r>
                      <a:r>
                        <a:rPr lang="en-US" sz="1400" baseline="0" dirty="0" smtClean="0"/>
                        <a:t> system</a:t>
                      </a:r>
                      <a:endParaRPr lang="en-US" sz="1400" dirty="0"/>
                    </a:p>
                  </a:txBody>
                  <a:tcPr/>
                </a:tc>
              </a:tr>
              <a:tr h="370840">
                <a:tc>
                  <a:txBody>
                    <a:bodyPr/>
                    <a:lstStyle/>
                    <a:p>
                      <a:r>
                        <a:rPr lang="en-US" sz="1400" dirty="0" smtClean="0"/>
                        <a:t>Primary</a:t>
                      </a:r>
                      <a:r>
                        <a:rPr lang="en-US" sz="1400" baseline="0" dirty="0" smtClean="0"/>
                        <a:t> Actor</a:t>
                      </a:r>
                      <a:endParaRPr lang="en-US" sz="1400" dirty="0"/>
                    </a:p>
                  </a:txBody>
                  <a:tcPr/>
                </a:tc>
                <a:tc>
                  <a:txBody>
                    <a:bodyPr/>
                    <a:lstStyle/>
                    <a:p>
                      <a:r>
                        <a:rPr lang="en-US" sz="1400" dirty="0" smtClean="0"/>
                        <a:t>Cashier</a:t>
                      </a:r>
                      <a:endParaRPr lang="en-US" sz="1400" dirty="0"/>
                    </a:p>
                  </a:txBody>
                  <a:tcPr/>
                </a:tc>
              </a:tr>
              <a:tr h="370840">
                <a:tc>
                  <a:txBody>
                    <a:bodyPr/>
                    <a:lstStyle/>
                    <a:p>
                      <a:r>
                        <a:rPr lang="en-US" sz="1400" dirty="0" smtClean="0"/>
                        <a:t>Stakeholders</a:t>
                      </a:r>
                      <a:endParaRPr lang="en-US" sz="1400" dirty="0"/>
                    </a:p>
                  </a:txBody>
                  <a:tcPr/>
                </a:tc>
                <a:tc>
                  <a:txBody>
                    <a:bodyPr/>
                    <a:lstStyle/>
                    <a:p>
                      <a:r>
                        <a:rPr lang="en-US" sz="1400" dirty="0" smtClean="0"/>
                        <a:t>Cashier</a:t>
                      </a:r>
                    </a:p>
                    <a:p>
                      <a:r>
                        <a:rPr lang="en-US" sz="1400" dirty="0" smtClean="0"/>
                        <a:t>Customer</a:t>
                      </a:r>
                    </a:p>
                    <a:p>
                      <a:r>
                        <a:rPr lang="en-US" sz="1400" dirty="0" smtClean="0"/>
                        <a:t>Company</a:t>
                      </a:r>
                      <a:endParaRPr lang="en-US" sz="1400" dirty="0"/>
                    </a:p>
                  </a:txBody>
                  <a:tcPr/>
                </a:tc>
              </a:tr>
              <a:tr h="370840">
                <a:tc>
                  <a:txBody>
                    <a:bodyPr/>
                    <a:lstStyle/>
                    <a:p>
                      <a:r>
                        <a:rPr lang="en-US" sz="1400" dirty="0" smtClean="0"/>
                        <a:t>Preconditions</a:t>
                      </a:r>
                      <a:endParaRPr lang="en-US" sz="1400" dirty="0"/>
                    </a:p>
                  </a:txBody>
                  <a:tcPr/>
                </a:tc>
                <a:tc>
                  <a:txBody>
                    <a:bodyPr/>
                    <a:lstStyle/>
                    <a:p>
                      <a:r>
                        <a:rPr lang="en-US" sz="1400" dirty="0" smtClean="0"/>
                        <a:t>The system has authenticated the cashier</a:t>
                      </a:r>
                    </a:p>
                  </a:txBody>
                  <a:tcPr/>
                </a:tc>
              </a:tr>
              <a:tr h="370840">
                <a:tc>
                  <a:txBody>
                    <a:bodyPr/>
                    <a:lstStyle/>
                    <a:p>
                      <a:r>
                        <a:rPr lang="en-US" sz="1400" dirty="0" smtClean="0"/>
                        <a:t>Main success scenario (system happiness)</a:t>
                      </a:r>
                      <a:endParaRPr lang="en-US" sz="1400" dirty="0"/>
                    </a:p>
                  </a:txBody>
                  <a:tcPr/>
                </a:tc>
                <a:tc>
                  <a:txBody>
                    <a:bodyPr/>
                    <a:lstStyle/>
                    <a:p>
                      <a:pPr marL="342900" indent="-342900">
                        <a:buAutoNum type="arabicPeriod"/>
                      </a:pPr>
                      <a:r>
                        <a:rPr lang="en-US" sz="1400" dirty="0" smtClean="0"/>
                        <a:t>Customer arrives at POS</a:t>
                      </a:r>
                      <a:r>
                        <a:rPr lang="en-US" sz="1400" baseline="0" dirty="0" smtClean="0"/>
                        <a:t> checkout with items to buy</a:t>
                      </a:r>
                    </a:p>
                    <a:p>
                      <a:pPr marL="342900" indent="-342900">
                        <a:buAutoNum type="arabicPeriod"/>
                      </a:pPr>
                      <a:r>
                        <a:rPr lang="en-US" sz="1400" baseline="0" dirty="0" smtClean="0"/>
                        <a:t>Cashier starts new sale</a:t>
                      </a:r>
                    </a:p>
                    <a:p>
                      <a:pPr marL="342900" indent="-342900">
                        <a:buAutoNum type="arabicPeriod"/>
                      </a:pPr>
                      <a:r>
                        <a:rPr lang="en-US" sz="1400" baseline="0" dirty="0" smtClean="0"/>
                        <a:t>Cashier scans new item (enters ID)</a:t>
                      </a:r>
                    </a:p>
                    <a:p>
                      <a:pPr marL="342900" indent="-342900">
                        <a:buAutoNum type="arabicPeriod"/>
                      </a:pPr>
                      <a:r>
                        <a:rPr lang="en-US" sz="1400" baseline="0" dirty="0" smtClean="0"/>
                        <a:t>System records item, displays price and calculates running total</a:t>
                      </a:r>
                    </a:p>
                    <a:p>
                      <a:pPr marL="342900" indent="-342900">
                        <a:buNone/>
                      </a:pPr>
                      <a:endParaRPr lang="en-US" sz="1400" baseline="0" dirty="0" smtClean="0"/>
                    </a:p>
                    <a:p>
                      <a:pPr marL="342900" indent="-342900">
                        <a:buNone/>
                      </a:pPr>
                      <a:r>
                        <a:rPr lang="en-US" sz="1400" baseline="0" dirty="0" smtClean="0"/>
                        <a:t>Cashier repeats 3 and 4 until all items scanned</a:t>
                      </a:r>
                    </a:p>
                    <a:p>
                      <a:pPr marL="342900" indent="-342900">
                        <a:buNone/>
                      </a:pPr>
                      <a:endParaRPr lang="en-US" sz="1400" baseline="0" dirty="0" smtClean="0"/>
                    </a:p>
                    <a:p>
                      <a:pPr marL="342900" indent="-342900">
                        <a:buNone/>
                      </a:pPr>
                      <a:r>
                        <a:rPr lang="en-US" sz="1400" baseline="0" dirty="0" smtClean="0"/>
                        <a:t>5. System displays total</a:t>
                      </a:r>
                    </a:p>
                    <a:p>
                      <a:pPr marL="342900" indent="-342900">
                        <a:buAutoNum type="arabicPeriod" startAt="6"/>
                      </a:pPr>
                      <a:r>
                        <a:rPr lang="en-US" sz="1400" baseline="0" dirty="0" smtClean="0"/>
                        <a:t>Customer inserts card in reader, enters PIN</a:t>
                      </a:r>
                    </a:p>
                    <a:p>
                      <a:pPr marL="342900" indent="-342900">
                        <a:buAutoNum type="arabicPeriod" startAt="6"/>
                      </a:pPr>
                      <a:r>
                        <a:rPr lang="en-US" sz="1400" baseline="0" dirty="0" smtClean="0"/>
                        <a:t>Cashier completes sale</a:t>
                      </a:r>
                    </a:p>
                    <a:p>
                      <a:pPr marL="342900" indent="-342900">
                        <a:buAutoNum type="arabicPeriod" startAt="6"/>
                      </a:pPr>
                      <a:r>
                        <a:rPr lang="en-US" sz="1400" baseline="0" dirty="0" smtClean="0"/>
                        <a:t>System logs sale and updates stock inventory</a:t>
                      </a:r>
                    </a:p>
                    <a:p>
                      <a:pPr marL="342900" indent="-342900">
                        <a:buAutoNum type="arabicPeriod" startAt="6"/>
                      </a:pPr>
                      <a:endParaRPr lang="en-US" sz="1400" baseline="0" dirty="0" smtClean="0"/>
                    </a:p>
                  </a:txBody>
                  <a:tcPr/>
                </a:tc>
              </a:tr>
              <a:tr h="370840">
                <a:tc>
                  <a:txBody>
                    <a:bodyPr/>
                    <a:lstStyle/>
                    <a:p>
                      <a:r>
                        <a:rPr lang="en-US" sz="1400" dirty="0" smtClean="0"/>
                        <a:t>Extensions</a:t>
                      </a:r>
                      <a:endParaRPr lang="en-US" sz="1400" dirty="0"/>
                    </a:p>
                  </a:txBody>
                  <a:tcPr/>
                </a:tc>
                <a:tc>
                  <a:txBody>
                    <a:bodyPr/>
                    <a:lstStyle/>
                    <a:p>
                      <a:pPr marL="342900" indent="-342900">
                        <a:buNone/>
                      </a:pPr>
                      <a:r>
                        <a:rPr lang="en-US" sz="1400" baseline="0" dirty="0" smtClean="0"/>
                        <a:t>Other  success or failure scenarios</a:t>
                      </a:r>
                    </a:p>
                  </a:txBody>
                  <a:tcPr/>
                </a:tc>
              </a:tr>
            </a:tbl>
          </a:graphicData>
        </a:graphic>
      </p:graphicFrame>
      <p:sp>
        <p:nvSpPr>
          <p:cNvPr id="2" name="Title 1"/>
          <p:cNvSpPr>
            <a:spLocks noGrp="1"/>
          </p:cNvSpPr>
          <p:nvPr>
            <p:ph type="title"/>
          </p:nvPr>
        </p:nvSpPr>
        <p:spPr>
          <a:xfrm>
            <a:off x="457200" y="274638"/>
            <a:ext cx="8229600" cy="944562"/>
          </a:xfrm>
        </p:spPr>
        <p:txBody>
          <a:bodyPr>
            <a:noAutofit/>
          </a:bodyPr>
          <a:lstStyle/>
          <a:p>
            <a:r>
              <a:rPr lang="en-US" sz="3200" dirty="0" smtClean="0"/>
              <a:t>Anatomy of a Use Case Description</a:t>
            </a:r>
            <a:endParaRPr lang="en-US" sz="3200" dirty="0"/>
          </a:p>
        </p:txBody>
      </p:sp>
      <p:sp>
        <p:nvSpPr>
          <p:cNvPr id="5" name="Rectangle 4"/>
          <p:cNvSpPr/>
          <p:nvPr/>
        </p:nvSpPr>
        <p:spPr>
          <a:xfrm>
            <a:off x="4191000" y="5100380"/>
            <a:ext cx="4724400" cy="1569660"/>
          </a:xfrm>
          <a:prstGeom prst="rect">
            <a:avLst/>
          </a:prstGeom>
          <a:effectLst>
            <a:outerShdw blurRad="51500" dist="889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wrap="square">
            <a:spAutoFit/>
          </a:bodyPr>
          <a:lstStyle/>
          <a:p>
            <a:pPr marL="342900" indent="-342900">
              <a:buFont typeface="+mj-lt"/>
              <a:buAutoNum type="arabicPeriod"/>
            </a:pPr>
            <a:r>
              <a:rPr lang="en-US" sz="1600" dirty="0" smtClean="0"/>
              <a:t>Scan failure: item ID not in system</a:t>
            </a:r>
          </a:p>
          <a:p>
            <a:pPr marL="800100" lvl="1" indent="-342900"/>
            <a:r>
              <a:rPr lang="en-US" sz="1600" dirty="0" smtClean="0"/>
              <a:t>- Enter item id manually</a:t>
            </a:r>
          </a:p>
          <a:p>
            <a:pPr marL="342900" indent="-342900">
              <a:buFont typeface="+mj-lt"/>
              <a:buAutoNum type="arabicPeriod"/>
            </a:pPr>
            <a:r>
              <a:rPr lang="en-US" sz="1600" dirty="0" smtClean="0"/>
              <a:t>Customer PIN not valid</a:t>
            </a:r>
          </a:p>
          <a:p>
            <a:pPr marL="800100" lvl="1" indent="-342900"/>
            <a:r>
              <a:rPr lang="en-US" sz="1600" dirty="0" smtClean="0"/>
              <a:t>- Call manager</a:t>
            </a:r>
          </a:p>
          <a:p>
            <a:pPr marL="342900" indent="-342900">
              <a:buFont typeface="+mj-lt"/>
              <a:buAutoNum type="arabicPeriod"/>
            </a:pPr>
            <a:r>
              <a:rPr lang="en-US" sz="1600" dirty="0" smtClean="0"/>
              <a:t>Customer pays by cash</a:t>
            </a:r>
          </a:p>
          <a:p>
            <a:pPr marL="800100" lvl="1" indent="-342900"/>
            <a:r>
              <a:rPr lang="en-US" sz="1600" dirty="0" smtClean="0"/>
              <a:t>- Cashier accepts cash</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 </a:t>
            </a:r>
            <a:endParaRPr lang="en-US" dirty="0"/>
          </a:p>
        </p:txBody>
      </p:sp>
      <p:sp>
        <p:nvSpPr>
          <p:cNvPr id="3" name="Content Placeholder 2"/>
          <p:cNvSpPr>
            <a:spLocks noGrp="1"/>
          </p:cNvSpPr>
          <p:nvPr>
            <p:ph idx="1"/>
          </p:nvPr>
        </p:nvSpPr>
        <p:spPr>
          <a:xfrm>
            <a:off x="304800" y="2249424"/>
            <a:ext cx="8534400" cy="4325112"/>
          </a:xfrm>
        </p:spPr>
        <p:txBody>
          <a:bodyPr>
            <a:normAutofit/>
          </a:bodyPr>
          <a:lstStyle/>
          <a:p>
            <a:r>
              <a:rPr lang="en-US" sz="2400" dirty="0" smtClean="0"/>
              <a:t>Cockburn says:</a:t>
            </a:r>
          </a:p>
          <a:p>
            <a:pPr lvl="1"/>
            <a:r>
              <a:rPr lang="en-US" sz="2400" dirty="0" smtClean="0"/>
              <a:t>A Use Case captures a contract with the stakeholders of a system about its </a:t>
            </a:r>
            <a:r>
              <a:rPr lang="en-US" sz="2400" dirty="0" err="1" smtClean="0"/>
              <a:t>behaviour</a:t>
            </a:r>
            <a:endParaRPr lang="en-US" sz="2400" dirty="0" smtClean="0"/>
          </a:p>
          <a:p>
            <a:pPr lvl="1"/>
            <a:r>
              <a:rPr lang="en-US" sz="2400" dirty="0" smtClean="0"/>
              <a:t>The Use Case describes how the system reacts to a request from a primary actor in order to achieve a goal</a:t>
            </a:r>
          </a:p>
          <a:p>
            <a:pPr lvl="1"/>
            <a:r>
              <a:rPr lang="en-US" sz="2400" dirty="0" smtClean="0"/>
              <a:t>Use cases are essentially textual</a:t>
            </a:r>
          </a:p>
          <a:p>
            <a:pPr lvl="2"/>
            <a:r>
              <a:rPr lang="en-US" sz="2000" dirty="0" smtClean="0"/>
              <a:t>There will be a whole collection of use cases for a given system</a:t>
            </a:r>
          </a:p>
          <a:p>
            <a:pPr lvl="2"/>
            <a:endParaRPr lang="en-US" sz="2000" dirty="0" smtClean="0"/>
          </a:p>
          <a:p>
            <a:pPr lvl="1"/>
            <a:r>
              <a:rPr lang="en-US" sz="2400" dirty="0" smtClean="0"/>
              <a:t>A collection of use cases can be shown together in a </a:t>
            </a:r>
            <a:r>
              <a:rPr lang="en-US" sz="2400" b="1" dirty="0" smtClean="0"/>
              <a:t>Use Case Diagram</a:t>
            </a:r>
          </a:p>
          <a:p>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19400"/>
            <a:ext cx="8229600" cy="1069848"/>
          </a:xfrm>
        </p:spPr>
        <p:txBody>
          <a:bodyPr>
            <a:normAutofit/>
          </a:bodyPr>
          <a:lstStyle/>
          <a:p>
            <a:pPr algn="ctr"/>
            <a:r>
              <a:rPr lang="en-US" dirty="0" smtClean="0"/>
              <a:t>Use Case Diagrams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5352"/>
            <a:ext cx="8229600" cy="1066800"/>
          </a:xfrm>
        </p:spPr>
        <p:txBody>
          <a:bodyPr>
            <a:normAutofit/>
          </a:bodyPr>
          <a:lstStyle/>
          <a:p>
            <a:r>
              <a:rPr lang="en-US" dirty="0" smtClean="0"/>
              <a:t>A Use Case Diagram</a:t>
            </a:r>
            <a:endParaRPr lang="en-US" dirty="0"/>
          </a:p>
        </p:txBody>
      </p:sp>
      <p:sp>
        <p:nvSpPr>
          <p:cNvPr id="3" name="Content Placeholder 2"/>
          <p:cNvSpPr>
            <a:spLocks noGrp="1"/>
          </p:cNvSpPr>
          <p:nvPr>
            <p:ph idx="1"/>
          </p:nvPr>
        </p:nvSpPr>
        <p:spPr>
          <a:xfrm>
            <a:off x="457200" y="1712152"/>
            <a:ext cx="8229600" cy="4325112"/>
          </a:xfrm>
        </p:spPr>
        <p:txBody>
          <a:bodyPr>
            <a:normAutofit/>
          </a:bodyPr>
          <a:lstStyle/>
          <a:p>
            <a:r>
              <a:rPr lang="en-US" dirty="0" smtClean="0"/>
              <a:t>At it’s simplest a use case diagram shows an </a:t>
            </a:r>
            <a:r>
              <a:rPr lang="en-US" b="1" dirty="0" smtClean="0"/>
              <a:t>Actor </a:t>
            </a:r>
            <a:r>
              <a:rPr lang="en-US" dirty="0" smtClean="0"/>
              <a:t>interacting with a </a:t>
            </a:r>
            <a:r>
              <a:rPr lang="en-US" b="1" dirty="0" smtClean="0"/>
              <a:t>Use Case</a:t>
            </a:r>
          </a:p>
          <a:p>
            <a:pPr>
              <a:buNone/>
            </a:pPr>
            <a:endParaRPr lang="en-US" dirty="0" smtClean="0"/>
          </a:p>
          <a:p>
            <a:pPr lvl="1"/>
            <a:endParaRPr lang="en-US" dirty="0"/>
          </a:p>
        </p:txBody>
      </p:sp>
      <p:grpSp>
        <p:nvGrpSpPr>
          <p:cNvPr id="28" name="Group 27"/>
          <p:cNvGrpSpPr/>
          <p:nvPr/>
        </p:nvGrpSpPr>
        <p:grpSpPr>
          <a:xfrm>
            <a:off x="722628" y="3505000"/>
            <a:ext cx="382588" cy="914400"/>
            <a:chOff x="3505200" y="4800600"/>
            <a:chExt cx="382588" cy="914400"/>
          </a:xfrm>
        </p:grpSpPr>
        <p:sp>
          <p:nvSpPr>
            <p:cNvPr id="29" name="Oval 28"/>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Connector 29"/>
            <p:cNvCxnSpPr>
              <a:stCxn id="29"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150334" y="4600376"/>
            <a:ext cx="1524000" cy="369332"/>
          </a:xfrm>
          <a:prstGeom prst="rect">
            <a:avLst/>
          </a:prstGeom>
          <a:noFill/>
        </p:spPr>
        <p:txBody>
          <a:bodyPr wrap="square" rtlCol="0">
            <a:spAutoFit/>
          </a:bodyPr>
          <a:lstStyle/>
          <a:p>
            <a:pPr algn="ctr"/>
            <a:r>
              <a:rPr lang="en-US" dirty="0" smtClean="0"/>
              <a:t>Student</a:t>
            </a:r>
            <a:endParaRPr lang="en-US" dirty="0"/>
          </a:p>
        </p:txBody>
      </p:sp>
      <p:cxnSp>
        <p:nvCxnSpPr>
          <p:cNvPr id="37" name="Straight Connector 36"/>
          <p:cNvCxnSpPr>
            <a:endCxn id="45" idx="2"/>
          </p:cNvCxnSpPr>
          <p:nvPr/>
        </p:nvCxnSpPr>
        <p:spPr>
          <a:xfrm flipV="1">
            <a:off x="1371600" y="3733600"/>
            <a:ext cx="1704338" cy="153988"/>
          </a:xfrm>
          <a:prstGeom prst="line">
            <a:avLst/>
          </a:prstGeom>
        </p:spPr>
        <p:style>
          <a:lnRef idx="2">
            <a:schemeClr val="accent1"/>
          </a:lnRef>
          <a:fillRef idx="0">
            <a:schemeClr val="accent1"/>
          </a:fillRef>
          <a:effectRef idx="1">
            <a:schemeClr val="accent1"/>
          </a:effectRef>
          <a:fontRef idx="minor">
            <a:schemeClr val="tx1"/>
          </a:fontRef>
        </p:style>
      </p:cxnSp>
      <p:sp>
        <p:nvSpPr>
          <p:cNvPr id="45" name="Oval 44"/>
          <p:cNvSpPr/>
          <p:nvPr/>
        </p:nvSpPr>
        <p:spPr>
          <a:xfrm>
            <a:off x="3075938" y="3229410"/>
            <a:ext cx="2456180" cy="1008380"/>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dirty="0" smtClean="0"/>
              <a:t>Submit Coursework</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5352"/>
            <a:ext cx="8229600" cy="1066800"/>
          </a:xfrm>
        </p:spPr>
        <p:txBody>
          <a:bodyPr>
            <a:normAutofit/>
          </a:bodyPr>
          <a:lstStyle/>
          <a:p>
            <a:r>
              <a:rPr lang="en-US" dirty="0" smtClean="0"/>
              <a:t>A Use Case Diagram</a:t>
            </a:r>
            <a:endParaRPr lang="en-US" dirty="0"/>
          </a:p>
        </p:txBody>
      </p:sp>
      <p:sp>
        <p:nvSpPr>
          <p:cNvPr id="3" name="Content Placeholder 2"/>
          <p:cNvSpPr>
            <a:spLocks noGrp="1"/>
          </p:cNvSpPr>
          <p:nvPr>
            <p:ph idx="1"/>
          </p:nvPr>
        </p:nvSpPr>
        <p:spPr>
          <a:xfrm>
            <a:off x="457200" y="1712152"/>
            <a:ext cx="8229600" cy="4325112"/>
          </a:xfrm>
        </p:spPr>
        <p:txBody>
          <a:bodyPr>
            <a:normAutofit/>
          </a:bodyPr>
          <a:lstStyle/>
          <a:p>
            <a:r>
              <a:rPr lang="en-US" dirty="0" smtClean="0"/>
              <a:t>Several actors can interact with different use cases in the same </a:t>
            </a:r>
            <a:r>
              <a:rPr lang="en-US" b="1" dirty="0" smtClean="0"/>
              <a:t>System</a:t>
            </a:r>
          </a:p>
          <a:p>
            <a:pPr>
              <a:buNone/>
            </a:pPr>
            <a:endParaRPr lang="en-US" dirty="0" smtClean="0"/>
          </a:p>
          <a:p>
            <a:pPr lvl="1"/>
            <a:endParaRPr lang="en-US" dirty="0"/>
          </a:p>
        </p:txBody>
      </p:sp>
      <p:grpSp>
        <p:nvGrpSpPr>
          <p:cNvPr id="28" name="Group 27"/>
          <p:cNvGrpSpPr/>
          <p:nvPr/>
        </p:nvGrpSpPr>
        <p:grpSpPr>
          <a:xfrm>
            <a:off x="722628" y="3505000"/>
            <a:ext cx="382588" cy="914400"/>
            <a:chOff x="3505200" y="4800600"/>
            <a:chExt cx="382588" cy="914400"/>
          </a:xfrm>
        </p:grpSpPr>
        <p:sp>
          <p:nvSpPr>
            <p:cNvPr id="29" name="Oval 28"/>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Connector 29"/>
            <p:cNvCxnSpPr>
              <a:stCxn id="29"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150334" y="4600376"/>
            <a:ext cx="1524000" cy="369332"/>
          </a:xfrm>
          <a:prstGeom prst="rect">
            <a:avLst/>
          </a:prstGeom>
          <a:noFill/>
        </p:spPr>
        <p:txBody>
          <a:bodyPr wrap="square" rtlCol="0">
            <a:spAutoFit/>
          </a:bodyPr>
          <a:lstStyle/>
          <a:p>
            <a:pPr algn="ctr"/>
            <a:r>
              <a:rPr lang="en-US" dirty="0" smtClean="0"/>
              <a:t>Student</a:t>
            </a:r>
            <a:endParaRPr lang="en-US" dirty="0"/>
          </a:p>
        </p:txBody>
      </p:sp>
      <p:cxnSp>
        <p:nvCxnSpPr>
          <p:cNvPr id="37" name="Straight Connector 36"/>
          <p:cNvCxnSpPr>
            <a:endCxn id="45" idx="2"/>
          </p:cNvCxnSpPr>
          <p:nvPr/>
        </p:nvCxnSpPr>
        <p:spPr>
          <a:xfrm flipV="1">
            <a:off x="1371600" y="3733600"/>
            <a:ext cx="1704338" cy="153988"/>
          </a:xfrm>
          <a:prstGeom prst="line">
            <a:avLst/>
          </a:prstGeom>
        </p:spPr>
        <p:style>
          <a:lnRef idx="2">
            <a:schemeClr val="accent1"/>
          </a:lnRef>
          <a:fillRef idx="0">
            <a:schemeClr val="accent1"/>
          </a:fillRef>
          <a:effectRef idx="1">
            <a:schemeClr val="accent1"/>
          </a:effectRef>
          <a:fontRef idx="minor">
            <a:schemeClr val="tx1"/>
          </a:fontRef>
        </p:style>
      </p:cxnSp>
      <p:grpSp>
        <p:nvGrpSpPr>
          <p:cNvPr id="38" name="Group 13"/>
          <p:cNvGrpSpPr/>
          <p:nvPr/>
        </p:nvGrpSpPr>
        <p:grpSpPr>
          <a:xfrm>
            <a:off x="761522" y="5122108"/>
            <a:ext cx="382588" cy="914400"/>
            <a:chOff x="3505200" y="4800600"/>
            <a:chExt cx="382588" cy="914400"/>
          </a:xfrm>
        </p:grpSpPr>
        <p:sp>
          <p:nvSpPr>
            <p:cNvPr id="39" name="Oval 38"/>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0" name="Straight Connector 39"/>
            <p:cNvCxnSpPr>
              <a:stCxn id="39"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44" name="TextBox 43"/>
          <p:cNvSpPr txBox="1"/>
          <p:nvPr/>
        </p:nvSpPr>
        <p:spPr>
          <a:xfrm>
            <a:off x="189228" y="6217484"/>
            <a:ext cx="1524000" cy="369332"/>
          </a:xfrm>
          <a:prstGeom prst="rect">
            <a:avLst/>
          </a:prstGeom>
          <a:noFill/>
        </p:spPr>
        <p:txBody>
          <a:bodyPr wrap="square" rtlCol="0">
            <a:spAutoFit/>
          </a:bodyPr>
          <a:lstStyle/>
          <a:p>
            <a:pPr algn="ctr"/>
            <a:r>
              <a:rPr lang="en-US" dirty="0" smtClean="0"/>
              <a:t>Lecturer</a:t>
            </a:r>
            <a:endParaRPr lang="en-US" dirty="0"/>
          </a:p>
        </p:txBody>
      </p:sp>
      <p:sp>
        <p:nvSpPr>
          <p:cNvPr id="45" name="Oval 44"/>
          <p:cNvSpPr/>
          <p:nvPr/>
        </p:nvSpPr>
        <p:spPr>
          <a:xfrm>
            <a:off x="3075938" y="3229410"/>
            <a:ext cx="2456180" cy="1008380"/>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dirty="0" smtClean="0"/>
              <a:t>Submit Coursework</a:t>
            </a:r>
            <a:endParaRPr lang="en-US" dirty="0"/>
          </a:p>
        </p:txBody>
      </p:sp>
      <p:sp>
        <p:nvSpPr>
          <p:cNvPr id="46" name="Oval 45"/>
          <p:cNvSpPr/>
          <p:nvPr/>
        </p:nvSpPr>
        <p:spPr>
          <a:xfrm>
            <a:off x="3075938" y="5578436"/>
            <a:ext cx="2456180" cy="1008380"/>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dirty="0" smtClean="0"/>
              <a:t>Create Assignment</a:t>
            </a:r>
            <a:endParaRPr lang="en-US" dirty="0"/>
          </a:p>
        </p:txBody>
      </p:sp>
      <p:cxnSp>
        <p:nvCxnSpPr>
          <p:cNvPr id="48" name="Straight Connector 47"/>
          <p:cNvCxnSpPr>
            <a:endCxn id="46" idx="2"/>
          </p:cNvCxnSpPr>
          <p:nvPr/>
        </p:nvCxnSpPr>
        <p:spPr>
          <a:xfrm>
            <a:off x="1371600" y="5732502"/>
            <a:ext cx="1704338" cy="350124"/>
          </a:xfrm>
          <a:prstGeom prst="line">
            <a:avLst/>
          </a:prstGeom>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2282824" y="2743200"/>
            <a:ext cx="6708776" cy="4007762"/>
          </a:xfrm>
          <a:prstGeom prst="rect">
            <a:avLst/>
          </a:prstGeom>
          <a:noFill/>
          <a:ln/>
        </p:spPr>
        <p:style>
          <a:lnRef idx="1">
            <a:schemeClr val="accent1"/>
          </a:lnRef>
          <a:fillRef idx="2">
            <a:schemeClr val="accent1"/>
          </a:fillRef>
          <a:effectRef idx="1">
            <a:schemeClr val="accent1"/>
          </a:effectRef>
          <a:fontRef idx="minor">
            <a:schemeClr val="dk1"/>
          </a:fontRef>
        </p:style>
      </p:sp>
      <p:sp>
        <p:nvSpPr>
          <p:cNvPr id="51" name="TextBox 50"/>
          <p:cNvSpPr txBox="1"/>
          <p:nvPr/>
        </p:nvSpPr>
        <p:spPr>
          <a:xfrm>
            <a:off x="2282824" y="2743200"/>
            <a:ext cx="1939290" cy="369332"/>
          </a:xfrm>
          <a:prstGeom prst="rect">
            <a:avLst/>
          </a:prstGeom>
          <a:noFill/>
        </p:spPr>
        <p:txBody>
          <a:bodyPr wrap="square" rtlCol="0">
            <a:spAutoFit/>
          </a:bodyPr>
          <a:lstStyle/>
          <a:p>
            <a:pPr algn="ctr"/>
            <a:r>
              <a:rPr lang="en-US" dirty="0" smtClean="0">
                <a:solidFill>
                  <a:schemeClr val="tx2">
                    <a:lumMod val="75000"/>
                  </a:schemeClr>
                </a:solidFill>
              </a:rPr>
              <a:t>Handin System</a:t>
            </a:r>
            <a:endParaRPr lang="en-US" dirty="0">
              <a:solidFill>
                <a:schemeClr val="tx2">
                  <a:lumMod val="7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5352"/>
            <a:ext cx="8229600" cy="1066800"/>
          </a:xfrm>
        </p:spPr>
        <p:txBody>
          <a:bodyPr>
            <a:normAutofit/>
          </a:bodyPr>
          <a:lstStyle/>
          <a:p>
            <a:r>
              <a:rPr lang="en-US" dirty="0" smtClean="0"/>
              <a:t>A Use Case Diagram</a:t>
            </a:r>
            <a:endParaRPr lang="en-US" dirty="0"/>
          </a:p>
        </p:txBody>
      </p:sp>
      <p:sp>
        <p:nvSpPr>
          <p:cNvPr id="3" name="Content Placeholder 2"/>
          <p:cNvSpPr>
            <a:spLocks noGrp="1"/>
          </p:cNvSpPr>
          <p:nvPr>
            <p:ph idx="1"/>
          </p:nvPr>
        </p:nvSpPr>
        <p:spPr>
          <a:xfrm>
            <a:off x="457200" y="1712152"/>
            <a:ext cx="8229600" cy="4325112"/>
          </a:xfrm>
        </p:spPr>
        <p:txBody>
          <a:bodyPr>
            <a:normAutofit/>
          </a:bodyPr>
          <a:lstStyle/>
          <a:p>
            <a:r>
              <a:rPr lang="en-US" dirty="0" smtClean="0"/>
              <a:t>Actors can share the same use case</a:t>
            </a:r>
            <a:endParaRPr lang="en-US" b="1" dirty="0" smtClean="0"/>
          </a:p>
          <a:p>
            <a:pPr>
              <a:buNone/>
            </a:pPr>
            <a:endParaRPr lang="en-US" dirty="0" smtClean="0"/>
          </a:p>
          <a:p>
            <a:pPr lvl="1"/>
            <a:endParaRPr lang="en-US" dirty="0"/>
          </a:p>
        </p:txBody>
      </p:sp>
      <p:grpSp>
        <p:nvGrpSpPr>
          <p:cNvPr id="34" name="Group 33"/>
          <p:cNvGrpSpPr/>
          <p:nvPr/>
        </p:nvGrpSpPr>
        <p:grpSpPr>
          <a:xfrm>
            <a:off x="722628" y="3505000"/>
            <a:ext cx="382588" cy="914400"/>
            <a:chOff x="3505200" y="4800600"/>
            <a:chExt cx="382588" cy="914400"/>
          </a:xfrm>
        </p:grpSpPr>
        <p:sp>
          <p:nvSpPr>
            <p:cNvPr id="35" name="Oval 34"/>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Straight Connector 35"/>
            <p:cNvCxnSpPr>
              <a:stCxn id="35"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40" name="TextBox 39"/>
          <p:cNvSpPr txBox="1"/>
          <p:nvPr/>
        </p:nvSpPr>
        <p:spPr>
          <a:xfrm>
            <a:off x="150334" y="4600376"/>
            <a:ext cx="1524000" cy="369332"/>
          </a:xfrm>
          <a:prstGeom prst="rect">
            <a:avLst/>
          </a:prstGeom>
          <a:noFill/>
        </p:spPr>
        <p:txBody>
          <a:bodyPr wrap="square" rtlCol="0">
            <a:spAutoFit/>
          </a:bodyPr>
          <a:lstStyle/>
          <a:p>
            <a:pPr algn="ctr"/>
            <a:r>
              <a:rPr lang="en-US" dirty="0" smtClean="0"/>
              <a:t>Student</a:t>
            </a:r>
            <a:endParaRPr lang="en-US" dirty="0"/>
          </a:p>
        </p:txBody>
      </p:sp>
      <p:sp>
        <p:nvSpPr>
          <p:cNvPr id="41" name="Oval 40"/>
          <p:cNvSpPr/>
          <p:nvPr/>
        </p:nvSpPr>
        <p:spPr>
          <a:xfrm>
            <a:off x="3075938" y="4420988"/>
            <a:ext cx="2456180" cy="1008380"/>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dirty="0" smtClean="0"/>
              <a:t>View Assignment</a:t>
            </a:r>
            <a:endParaRPr lang="en-US" dirty="0"/>
          </a:p>
        </p:txBody>
      </p:sp>
      <p:cxnSp>
        <p:nvCxnSpPr>
          <p:cNvPr id="42" name="Straight Connector 41"/>
          <p:cNvCxnSpPr>
            <a:endCxn id="50" idx="2"/>
          </p:cNvCxnSpPr>
          <p:nvPr/>
        </p:nvCxnSpPr>
        <p:spPr>
          <a:xfrm flipV="1">
            <a:off x="1371600" y="3733600"/>
            <a:ext cx="1704338" cy="153988"/>
          </a:xfrm>
          <a:prstGeom prst="line">
            <a:avLst/>
          </a:prstGeom>
        </p:spPr>
        <p:style>
          <a:lnRef idx="2">
            <a:schemeClr val="accent1"/>
          </a:lnRef>
          <a:fillRef idx="0">
            <a:schemeClr val="accent1"/>
          </a:fillRef>
          <a:effectRef idx="1">
            <a:schemeClr val="accent1"/>
          </a:effectRef>
          <a:fontRef idx="minor">
            <a:schemeClr val="tx1"/>
          </a:fontRef>
        </p:style>
      </p:cxnSp>
      <p:grpSp>
        <p:nvGrpSpPr>
          <p:cNvPr id="43" name="Group 13"/>
          <p:cNvGrpSpPr/>
          <p:nvPr/>
        </p:nvGrpSpPr>
        <p:grpSpPr>
          <a:xfrm>
            <a:off x="761522" y="5122108"/>
            <a:ext cx="382588" cy="914400"/>
            <a:chOff x="3505200" y="4800600"/>
            <a:chExt cx="382588" cy="914400"/>
          </a:xfrm>
        </p:grpSpPr>
        <p:sp>
          <p:nvSpPr>
            <p:cNvPr id="44" name="Oval 43"/>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 name="Straight Connector 44"/>
            <p:cNvCxnSpPr>
              <a:stCxn id="44"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49" name="TextBox 48"/>
          <p:cNvSpPr txBox="1"/>
          <p:nvPr/>
        </p:nvSpPr>
        <p:spPr>
          <a:xfrm>
            <a:off x="189228" y="6217484"/>
            <a:ext cx="1524000" cy="369332"/>
          </a:xfrm>
          <a:prstGeom prst="rect">
            <a:avLst/>
          </a:prstGeom>
          <a:noFill/>
        </p:spPr>
        <p:txBody>
          <a:bodyPr wrap="square" rtlCol="0">
            <a:spAutoFit/>
          </a:bodyPr>
          <a:lstStyle/>
          <a:p>
            <a:pPr algn="ctr"/>
            <a:r>
              <a:rPr lang="en-US" dirty="0" smtClean="0"/>
              <a:t>Lecturer</a:t>
            </a:r>
            <a:endParaRPr lang="en-US" dirty="0"/>
          </a:p>
        </p:txBody>
      </p:sp>
      <p:sp>
        <p:nvSpPr>
          <p:cNvPr id="50" name="Oval 49"/>
          <p:cNvSpPr/>
          <p:nvPr/>
        </p:nvSpPr>
        <p:spPr>
          <a:xfrm>
            <a:off x="3075938" y="3229410"/>
            <a:ext cx="2456180" cy="1008380"/>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dirty="0" smtClean="0"/>
              <a:t>Submit Coursework</a:t>
            </a:r>
            <a:endParaRPr lang="en-US" dirty="0"/>
          </a:p>
        </p:txBody>
      </p:sp>
      <p:sp>
        <p:nvSpPr>
          <p:cNvPr id="51" name="Oval 50"/>
          <p:cNvSpPr/>
          <p:nvPr/>
        </p:nvSpPr>
        <p:spPr>
          <a:xfrm>
            <a:off x="3075938" y="5578436"/>
            <a:ext cx="2456180" cy="1008380"/>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dirty="0" smtClean="0"/>
              <a:t>Create Assignment</a:t>
            </a:r>
            <a:endParaRPr lang="en-US" dirty="0"/>
          </a:p>
        </p:txBody>
      </p:sp>
      <p:cxnSp>
        <p:nvCxnSpPr>
          <p:cNvPr id="52" name="Straight Connector 51"/>
          <p:cNvCxnSpPr>
            <a:endCxn id="41" idx="2"/>
          </p:cNvCxnSpPr>
          <p:nvPr/>
        </p:nvCxnSpPr>
        <p:spPr>
          <a:xfrm>
            <a:off x="1371600" y="4115394"/>
            <a:ext cx="1704338" cy="809784"/>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endCxn id="51" idx="2"/>
          </p:cNvCxnSpPr>
          <p:nvPr/>
        </p:nvCxnSpPr>
        <p:spPr>
          <a:xfrm>
            <a:off x="1371600" y="5732502"/>
            <a:ext cx="1704338" cy="350124"/>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endCxn id="41" idx="2"/>
          </p:cNvCxnSpPr>
          <p:nvPr/>
        </p:nvCxnSpPr>
        <p:spPr>
          <a:xfrm flipV="1">
            <a:off x="1371600" y="4925178"/>
            <a:ext cx="1704338" cy="577930"/>
          </a:xfrm>
          <a:prstGeom prst="line">
            <a:avLst/>
          </a:prstGeom>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2282824" y="2743200"/>
            <a:ext cx="6708776" cy="4007762"/>
          </a:xfrm>
          <a:prstGeom prst="rect">
            <a:avLst/>
          </a:prstGeom>
          <a:noFill/>
          <a:ln/>
        </p:spPr>
        <p:style>
          <a:lnRef idx="1">
            <a:schemeClr val="accent1"/>
          </a:lnRef>
          <a:fillRef idx="2">
            <a:schemeClr val="accent1"/>
          </a:fillRef>
          <a:effectRef idx="1">
            <a:schemeClr val="accent1"/>
          </a:effectRef>
          <a:fontRef idx="minor">
            <a:schemeClr val="dk1"/>
          </a:fontRef>
        </p:style>
      </p:sp>
      <p:sp>
        <p:nvSpPr>
          <p:cNvPr id="56" name="TextBox 55"/>
          <p:cNvSpPr txBox="1"/>
          <p:nvPr/>
        </p:nvSpPr>
        <p:spPr>
          <a:xfrm>
            <a:off x="2282824" y="2743200"/>
            <a:ext cx="1939290" cy="369332"/>
          </a:xfrm>
          <a:prstGeom prst="rect">
            <a:avLst/>
          </a:prstGeom>
          <a:noFill/>
        </p:spPr>
        <p:txBody>
          <a:bodyPr wrap="square" rtlCol="0">
            <a:spAutoFit/>
          </a:bodyPr>
          <a:lstStyle/>
          <a:p>
            <a:pPr algn="ctr"/>
            <a:r>
              <a:rPr lang="en-US" dirty="0" smtClean="0">
                <a:solidFill>
                  <a:schemeClr val="tx2">
                    <a:lumMod val="75000"/>
                  </a:schemeClr>
                </a:solidFill>
              </a:rPr>
              <a:t>Handin System</a:t>
            </a:r>
            <a:endParaRPr lang="en-US" dirty="0">
              <a:solidFill>
                <a:schemeClr val="tx2">
                  <a:lumMod val="7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5352"/>
            <a:ext cx="8229600" cy="1066800"/>
          </a:xfrm>
        </p:spPr>
        <p:txBody>
          <a:bodyPr>
            <a:normAutofit/>
          </a:bodyPr>
          <a:lstStyle/>
          <a:p>
            <a:r>
              <a:rPr lang="en-US" dirty="0" smtClean="0"/>
              <a:t>A Use Case Diagram</a:t>
            </a:r>
            <a:endParaRPr lang="en-US" dirty="0"/>
          </a:p>
        </p:txBody>
      </p:sp>
      <p:sp>
        <p:nvSpPr>
          <p:cNvPr id="3" name="Content Placeholder 2"/>
          <p:cNvSpPr>
            <a:spLocks noGrp="1"/>
          </p:cNvSpPr>
          <p:nvPr>
            <p:ph idx="1"/>
          </p:nvPr>
        </p:nvSpPr>
        <p:spPr>
          <a:xfrm>
            <a:off x="457200" y="1712152"/>
            <a:ext cx="8229600" cy="4325112"/>
          </a:xfrm>
        </p:spPr>
        <p:txBody>
          <a:bodyPr>
            <a:normAutofit/>
          </a:bodyPr>
          <a:lstStyle/>
          <a:p>
            <a:r>
              <a:rPr lang="en-US" dirty="0" smtClean="0"/>
              <a:t>One use case can </a:t>
            </a:r>
            <a:r>
              <a:rPr lang="en-US" b="1" dirty="0" smtClean="0"/>
              <a:t>include </a:t>
            </a:r>
            <a:r>
              <a:rPr lang="en-US" dirty="0" smtClean="0"/>
              <a:t>another use case to show that this is </a:t>
            </a:r>
            <a:r>
              <a:rPr lang="en-US" i="1" dirty="0" smtClean="0"/>
              <a:t>always included</a:t>
            </a:r>
            <a:r>
              <a:rPr lang="en-US" dirty="0" smtClean="0"/>
              <a:t> in its function</a:t>
            </a:r>
            <a:endParaRPr lang="en-US" b="1" dirty="0" smtClean="0"/>
          </a:p>
          <a:p>
            <a:pPr>
              <a:buNone/>
            </a:pPr>
            <a:endParaRPr lang="en-US" dirty="0" smtClean="0"/>
          </a:p>
          <a:p>
            <a:pPr lvl="1"/>
            <a:endParaRPr lang="en-US" dirty="0"/>
          </a:p>
        </p:txBody>
      </p:sp>
      <p:grpSp>
        <p:nvGrpSpPr>
          <p:cNvPr id="4" name="Group 3"/>
          <p:cNvGrpSpPr/>
          <p:nvPr/>
        </p:nvGrpSpPr>
        <p:grpSpPr>
          <a:xfrm>
            <a:off x="722628" y="3505000"/>
            <a:ext cx="382588" cy="914400"/>
            <a:chOff x="3505200" y="4800600"/>
            <a:chExt cx="382588" cy="914400"/>
          </a:xfrm>
        </p:grpSpPr>
        <p:sp>
          <p:nvSpPr>
            <p:cNvPr id="5" name="Oval 4"/>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a:stCxn id="5"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10" name="TextBox 9"/>
          <p:cNvSpPr txBox="1"/>
          <p:nvPr/>
        </p:nvSpPr>
        <p:spPr>
          <a:xfrm>
            <a:off x="150334" y="4600376"/>
            <a:ext cx="1524000" cy="369332"/>
          </a:xfrm>
          <a:prstGeom prst="rect">
            <a:avLst/>
          </a:prstGeom>
          <a:noFill/>
        </p:spPr>
        <p:txBody>
          <a:bodyPr wrap="square" rtlCol="0">
            <a:spAutoFit/>
          </a:bodyPr>
          <a:lstStyle/>
          <a:p>
            <a:pPr algn="ctr"/>
            <a:r>
              <a:rPr lang="en-US" dirty="0" smtClean="0"/>
              <a:t>Student</a:t>
            </a:r>
            <a:endParaRPr lang="en-US" dirty="0"/>
          </a:p>
        </p:txBody>
      </p:sp>
      <p:sp>
        <p:nvSpPr>
          <p:cNvPr id="11" name="Oval 10"/>
          <p:cNvSpPr/>
          <p:nvPr/>
        </p:nvSpPr>
        <p:spPr>
          <a:xfrm>
            <a:off x="3075938" y="4420988"/>
            <a:ext cx="2456180" cy="1008380"/>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dirty="0" smtClean="0"/>
              <a:t>View Assignment</a:t>
            </a:r>
            <a:endParaRPr lang="en-US" dirty="0"/>
          </a:p>
        </p:txBody>
      </p:sp>
      <p:cxnSp>
        <p:nvCxnSpPr>
          <p:cNvPr id="13" name="Straight Connector 12"/>
          <p:cNvCxnSpPr>
            <a:endCxn id="21" idx="2"/>
          </p:cNvCxnSpPr>
          <p:nvPr/>
        </p:nvCxnSpPr>
        <p:spPr>
          <a:xfrm flipV="1">
            <a:off x="1371600" y="3733600"/>
            <a:ext cx="1704338" cy="153988"/>
          </a:xfrm>
          <a:prstGeom prst="line">
            <a:avLst/>
          </a:prstGeom>
        </p:spPr>
        <p:style>
          <a:lnRef idx="2">
            <a:schemeClr val="accent1"/>
          </a:lnRef>
          <a:fillRef idx="0">
            <a:schemeClr val="accent1"/>
          </a:fillRef>
          <a:effectRef idx="1">
            <a:schemeClr val="accent1"/>
          </a:effectRef>
          <a:fontRef idx="minor">
            <a:schemeClr val="tx1"/>
          </a:fontRef>
        </p:style>
      </p:cxnSp>
      <p:grpSp>
        <p:nvGrpSpPr>
          <p:cNvPr id="12" name="Group 13"/>
          <p:cNvGrpSpPr/>
          <p:nvPr/>
        </p:nvGrpSpPr>
        <p:grpSpPr>
          <a:xfrm>
            <a:off x="761522" y="5122108"/>
            <a:ext cx="382588" cy="914400"/>
            <a:chOff x="3505200" y="4800600"/>
            <a:chExt cx="382588" cy="914400"/>
          </a:xfrm>
        </p:grpSpPr>
        <p:sp>
          <p:nvSpPr>
            <p:cNvPr id="15" name="Oval 14"/>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a:stCxn id="15"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20" name="TextBox 19"/>
          <p:cNvSpPr txBox="1"/>
          <p:nvPr/>
        </p:nvSpPr>
        <p:spPr>
          <a:xfrm>
            <a:off x="189228" y="6217484"/>
            <a:ext cx="1524000" cy="369332"/>
          </a:xfrm>
          <a:prstGeom prst="rect">
            <a:avLst/>
          </a:prstGeom>
          <a:noFill/>
        </p:spPr>
        <p:txBody>
          <a:bodyPr wrap="square" rtlCol="0">
            <a:spAutoFit/>
          </a:bodyPr>
          <a:lstStyle/>
          <a:p>
            <a:pPr algn="ctr"/>
            <a:r>
              <a:rPr lang="en-US" dirty="0" smtClean="0"/>
              <a:t>Lecturer</a:t>
            </a:r>
            <a:endParaRPr lang="en-US" dirty="0"/>
          </a:p>
        </p:txBody>
      </p:sp>
      <p:sp>
        <p:nvSpPr>
          <p:cNvPr id="21" name="Oval 20"/>
          <p:cNvSpPr/>
          <p:nvPr/>
        </p:nvSpPr>
        <p:spPr>
          <a:xfrm>
            <a:off x="3075938" y="3229410"/>
            <a:ext cx="2456180" cy="1008380"/>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dirty="0" smtClean="0"/>
              <a:t>Submit Coursework</a:t>
            </a:r>
            <a:endParaRPr lang="en-US" dirty="0"/>
          </a:p>
        </p:txBody>
      </p:sp>
      <p:sp>
        <p:nvSpPr>
          <p:cNvPr id="22" name="Oval 21"/>
          <p:cNvSpPr/>
          <p:nvPr/>
        </p:nvSpPr>
        <p:spPr>
          <a:xfrm>
            <a:off x="3075938" y="5578436"/>
            <a:ext cx="2456180" cy="1008380"/>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dirty="0" smtClean="0"/>
              <a:t>Create Assignment</a:t>
            </a:r>
            <a:endParaRPr lang="en-US" dirty="0"/>
          </a:p>
        </p:txBody>
      </p:sp>
      <p:cxnSp>
        <p:nvCxnSpPr>
          <p:cNvPr id="23" name="Straight Connector 22"/>
          <p:cNvCxnSpPr>
            <a:endCxn id="11" idx="2"/>
          </p:cNvCxnSpPr>
          <p:nvPr/>
        </p:nvCxnSpPr>
        <p:spPr>
          <a:xfrm>
            <a:off x="1371600" y="4115394"/>
            <a:ext cx="1704338" cy="809784"/>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endCxn id="22" idx="2"/>
          </p:cNvCxnSpPr>
          <p:nvPr/>
        </p:nvCxnSpPr>
        <p:spPr>
          <a:xfrm>
            <a:off x="1371600" y="5732502"/>
            <a:ext cx="1704338" cy="35012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endCxn id="11" idx="2"/>
          </p:cNvCxnSpPr>
          <p:nvPr/>
        </p:nvCxnSpPr>
        <p:spPr>
          <a:xfrm flipV="1">
            <a:off x="1371600" y="4925178"/>
            <a:ext cx="1704338" cy="577930"/>
          </a:xfrm>
          <a:prstGeom prst="line">
            <a:avLst/>
          </a:prstGeom>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2282824" y="2743200"/>
            <a:ext cx="6708776" cy="4007762"/>
          </a:xfrm>
          <a:prstGeom prst="rect">
            <a:avLst/>
          </a:prstGeom>
          <a:noFill/>
          <a:ln/>
        </p:spPr>
        <p:style>
          <a:lnRef idx="1">
            <a:schemeClr val="accent1"/>
          </a:lnRef>
          <a:fillRef idx="2">
            <a:schemeClr val="accent1"/>
          </a:fillRef>
          <a:effectRef idx="1">
            <a:schemeClr val="accent1"/>
          </a:effectRef>
          <a:fontRef idx="minor">
            <a:schemeClr val="dk1"/>
          </a:fontRef>
        </p:style>
      </p:sp>
      <p:sp>
        <p:nvSpPr>
          <p:cNvPr id="33" name="TextBox 32"/>
          <p:cNvSpPr txBox="1"/>
          <p:nvPr/>
        </p:nvSpPr>
        <p:spPr>
          <a:xfrm>
            <a:off x="2282824" y="2743200"/>
            <a:ext cx="1939290" cy="369332"/>
          </a:xfrm>
          <a:prstGeom prst="rect">
            <a:avLst/>
          </a:prstGeom>
          <a:noFill/>
        </p:spPr>
        <p:txBody>
          <a:bodyPr wrap="square" rtlCol="0">
            <a:spAutoFit/>
          </a:bodyPr>
          <a:lstStyle/>
          <a:p>
            <a:pPr algn="ctr"/>
            <a:r>
              <a:rPr lang="en-US" dirty="0" smtClean="0">
                <a:solidFill>
                  <a:schemeClr val="tx2">
                    <a:lumMod val="75000"/>
                  </a:schemeClr>
                </a:solidFill>
              </a:rPr>
              <a:t>Handin System</a:t>
            </a:r>
            <a:endParaRPr lang="en-US" dirty="0">
              <a:solidFill>
                <a:schemeClr val="tx2">
                  <a:lumMod val="75000"/>
                </a:schemeClr>
              </a:solidFill>
            </a:endParaRPr>
          </a:p>
        </p:txBody>
      </p:sp>
      <p:sp>
        <p:nvSpPr>
          <p:cNvPr id="29" name="Oval 28"/>
          <p:cNvSpPr/>
          <p:nvPr/>
        </p:nvSpPr>
        <p:spPr>
          <a:xfrm>
            <a:off x="6400800" y="3734394"/>
            <a:ext cx="2456180" cy="1008380"/>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dirty="0" smtClean="0"/>
              <a:t>Obtain</a:t>
            </a:r>
          </a:p>
          <a:p>
            <a:pPr algn="ctr"/>
            <a:r>
              <a:rPr lang="en-US" dirty="0" smtClean="0"/>
              <a:t>Receipt</a:t>
            </a:r>
            <a:endParaRPr lang="en-US" dirty="0"/>
          </a:p>
        </p:txBody>
      </p:sp>
      <p:cxnSp>
        <p:nvCxnSpPr>
          <p:cNvPr id="36" name="Straight Connector 35"/>
          <p:cNvCxnSpPr>
            <a:stCxn id="21" idx="6"/>
            <a:endCxn id="29" idx="2"/>
          </p:cNvCxnSpPr>
          <p:nvPr/>
        </p:nvCxnSpPr>
        <p:spPr>
          <a:xfrm>
            <a:off x="5532118" y="3733600"/>
            <a:ext cx="868682" cy="504984"/>
          </a:xfrm>
          <a:prstGeom prst="line">
            <a:avLst/>
          </a:prstGeom>
          <a:ln>
            <a:prstDash val="dash"/>
            <a:tailEnd type="arrow" w="lg"/>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5787758" y="3365062"/>
            <a:ext cx="1036199" cy="369332"/>
          </a:xfrm>
          <a:prstGeom prst="rect">
            <a:avLst/>
          </a:prstGeom>
          <a:noFill/>
        </p:spPr>
        <p:txBody>
          <a:bodyPr wrap="none" rtlCol="0">
            <a:spAutoFit/>
          </a:bodyPr>
          <a:lstStyle/>
          <a:p>
            <a:r>
              <a:rPr lang="en-US" dirty="0" smtClean="0">
                <a:solidFill>
                  <a:schemeClr val="tx2">
                    <a:lumMod val="75000"/>
                  </a:schemeClr>
                </a:solidFill>
              </a:rPr>
              <a:t>includes</a:t>
            </a:r>
            <a:endParaRPr lang="en-US" dirty="0">
              <a:solidFill>
                <a:schemeClr val="tx2">
                  <a:lumMod val="7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5352"/>
            <a:ext cx="8229600" cy="1066800"/>
          </a:xfrm>
        </p:spPr>
        <p:txBody>
          <a:bodyPr>
            <a:normAutofit/>
          </a:bodyPr>
          <a:lstStyle/>
          <a:p>
            <a:r>
              <a:rPr lang="en-US" dirty="0" smtClean="0"/>
              <a:t>A Use Case Diagram</a:t>
            </a:r>
            <a:endParaRPr lang="en-US" dirty="0"/>
          </a:p>
        </p:txBody>
      </p:sp>
      <p:sp>
        <p:nvSpPr>
          <p:cNvPr id="3" name="Content Placeholder 2"/>
          <p:cNvSpPr>
            <a:spLocks noGrp="1"/>
          </p:cNvSpPr>
          <p:nvPr>
            <p:ph idx="1"/>
          </p:nvPr>
        </p:nvSpPr>
        <p:spPr>
          <a:xfrm>
            <a:off x="457200" y="1712152"/>
            <a:ext cx="8229600" cy="4325112"/>
          </a:xfrm>
        </p:spPr>
        <p:txBody>
          <a:bodyPr>
            <a:normAutofit/>
          </a:bodyPr>
          <a:lstStyle/>
          <a:p>
            <a:r>
              <a:rPr lang="en-US" dirty="0" smtClean="0"/>
              <a:t>One use case can </a:t>
            </a:r>
            <a:r>
              <a:rPr lang="en-US" b="1" dirty="0" smtClean="0"/>
              <a:t>extend </a:t>
            </a:r>
            <a:r>
              <a:rPr lang="en-US" dirty="0" smtClean="0"/>
              <a:t>another use case to show that there is </a:t>
            </a:r>
            <a:r>
              <a:rPr lang="en-US" i="1" dirty="0" smtClean="0"/>
              <a:t>sometimes</a:t>
            </a:r>
            <a:r>
              <a:rPr lang="en-US" dirty="0" smtClean="0"/>
              <a:t> a variation</a:t>
            </a:r>
            <a:endParaRPr lang="en-US" b="1" dirty="0" smtClean="0"/>
          </a:p>
          <a:p>
            <a:pPr>
              <a:buNone/>
            </a:pPr>
            <a:endParaRPr lang="en-US" dirty="0" smtClean="0"/>
          </a:p>
          <a:p>
            <a:pPr lvl="1"/>
            <a:endParaRPr lang="en-US" dirty="0"/>
          </a:p>
        </p:txBody>
      </p:sp>
      <p:grpSp>
        <p:nvGrpSpPr>
          <p:cNvPr id="4" name="Group 3"/>
          <p:cNvGrpSpPr/>
          <p:nvPr/>
        </p:nvGrpSpPr>
        <p:grpSpPr>
          <a:xfrm>
            <a:off x="722628" y="3505000"/>
            <a:ext cx="382588" cy="914400"/>
            <a:chOff x="3505200" y="4800600"/>
            <a:chExt cx="382588" cy="914400"/>
          </a:xfrm>
        </p:grpSpPr>
        <p:sp>
          <p:nvSpPr>
            <p:cNvPr id="5" name="Oval 4"/>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a:stCxn id="5"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10" name="TextBox 9"/>
          <p:cNvSpPr txBox="1"/>
          <p:nvPr/>
        </p:nvSpPr>
        <p:spPr>
          <a:xfrm>
            <a:off x="150334" y="4600376"/>
            <a:ext cx="1524000" cy="369332"/>
          </a:xfrm>
          <a:prstGeom prst="rect">
            <a:avLst/>
          </a:prstGeom>
          <a:noFill/>
        </p:spPr>
        <p:txBody>
          <a:bodyPr wrap="square" rtlCol="0">
            <a:spAutoFit/>
          </a:bodyPr>
          <a:lstStyle/>
          <a:p>
            <a:pPr algn="ctr"/>
            <a:r>
              <a:rPr lang="en-US" dirty="0" smtClean="0"/>
              <a:t>Student</a:t>
            </a:r>
            <a:endParaRPr lang="en-US" dirty="0"/>
          </a:p>
        </p:txBody>
      </p:sp>
      <p:sp>
        <p:nvSpPr>
          <p:cNvPr id="11" name="Oval 10"/>
          <p:cNvSpPr/>
          <p:nvPr/>
        </p:nvSpPr>
        <p:spPr>
          <a:xfrm>
            <a:off x="3075938" y="4420988"/>
            <a:ext cx="2456180" cy="1008380"/>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dirty="0" smtClean="0"/>
              <a:t>View Assignment</a:t>
            </a:r>
            <a:endParaRPr lang="en-US" dirty="0"/>
          </a:p>
        </p:txBody>
      </p:sp>
      <p:cxnSp>
        <p:nvCxnSpPr>
          <p:cNvPr id="13" name="Straight Connector 12"/>
          <p:cNvCxnSpPr>
            <a:endCxn id="21" idx="2"/>
          </p:cNvCxnSpPr>
          <p:nvPr/>
        </p:nvCxnSpPr>
        <p:spPr>
          <a:xfrm flipV="1">
            <a:off x="1371600" y="3733600"/>
            <a:ext cx="1704338" cy="153988"/>
          </a:xfrm>
          <a:prstGeom prst="line">
            <a:avLst/>
          </a:prstGeom>
        </p:spPr>
        <p:style>
          <a:lnRef idx="2">
            <a:schemeClr val="accent1"/>
          </a:lnRef>
          <a:fillRef idx="0">
            <a:schemeClr val="accent1"/>
          </a:fillRef>
          <a:effectRef idx="1">
            <a:schemeClr val="accent1"/>
          </a:effectRef>
          <a:fontRef idx="minor">
            <a:schemeClr val="tx1"/>
          </a:fontRef>
        </p:style>
      </p:cxnSp>
      <p:grpSp>
        <p:nvGrpSpPr>
          <p:cNvPr id="12" name="Group 13"/>
          <p:cNvGrpSpPr/>
          <p:nvPr/>
        </p:nvGrpSpPr>
        <p:grpSpPr>
          <a:xfrm>
            <a:off x="761522" y="5122108"/>
            <a:ext cx="382588" cy="914400"/>
            <a:chOff x="3505200" y="4800600"/>
            <a:chExt cx="382588" cy="914400"/>
          </a:xfrm>
        </p:grpSpPr>
        <p:sp>
          <p:nvSpPr>
            <p:cNvPr id="15" name="Oval 14"/>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a:stCxn id="15"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20" name="TextBox 19"/>
          <p:cNvSpPr txBox="1"/>
          <p:nvPr/>
        </p:nvSpPr>
        <p:spPr>
          <a:xfrm>
            <a:off x="189228" y="6217484"/>
            <a:ext cx="1524000" cy="369332"/>
          </a:xfrm>
          <a:prstGeom prst="rect">
            <a:avLst/>
          </a:prstGeom>
          <a:noFill/>
        </p:spPr>
        <p:txBody>
          <a:bodyPr wrap="square" rtlCol="0">
            <a:spAutoFit/>
          </a:bodyPr>
          <a:lstStyle/>
          <a:p>
            <a:pPr algn="ctr"/>
            <a:r>
              <a:rPr lang="en-US" dirty="0" smtClean="0"/>
              <a:t>Lecturer</a:t>
            </a:r>
            <a:endParaRPr lang="en-US" dirty="0"/>
          </a:p>
        </p:txBody>
      </p:sp>
      <p:sp>
        <p:nvSpPr>
          <p:cNvPr id="21" name="Oval 20"/>
          <p:cNvSpPr/>
          <p:nvPr/>
        </p:nvSpPr>
        <p:spPr>
          <a:xfrm>
            <a:off x="3075938" y="3229410"/>
            <a:ext cx="2456180" cy="1008380"/>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dirty="0" smtClean="0"/>
              <a:t>Submit Coursework</a:t>
            </a:r>
            <a:endParaRPr lang="en-US" dirty="0"/>
          </a:p>
        </p:txBody>
      </p:sp>
      <p:sp>
        <p:nvSpPr>
          <p:cNvPr id="22" name="Oval 21"/>
          <p:cNvSpPr/>
          <p:nvPr/>
        </p:nvSpPr>
        <p:spPr>
          <a:xfrm>
            <a:off x="3075938" y="5578436"/>
            <a:ext cx="2456180" cy="1008380"/>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dirty="0" smtClean="0"/>
              <a:t>Create Assignment</a:t>
            </a:r>
            <a:endParaRPr lang="en-US" dirty="0"/>
          </a:p>
        </p:txBody>
      </p:sp>
      <p:cxnSp>
        <p:nvCxnSpPr>
          <p:cNvPr id="23" name="Straight Connector 22"/>
          <p:cNvCxnSpPr>
            <a:endCxn id="11" idx="2"/>
          </p:cNvCxnSpPr>
          <p:nvPr/>
        </p:nvCxnSpPr>
        <p:spPr>
          <a:xfrm>
            <a:off x="1371600" y="4115394"/>
            <a:ext cx="1704338" cy="809784"/>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endCxn id="22" idx="2"/>
          </p:cNvCxnSpPr>
          <p:nvPr/>
        </p:nvCxnSpPr>
        <p:spPr>
          <a:xfrm>
            <a:off x="1371600" y="5732502"/>
            <a:ext cx="1704338" cy="35012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endCxn id="11" idx="2"/>
          </p:cNvCxnSpPr>
          <p:nvPr/>
        </p:nvCxnSpPr>
        <p:spPr>
          <a:xfrm flipV="1">
            <a:off x="1371600" y="4925178"/>
            <a:ext cx="1704338" cy="577930"/>
          </a:xfrm>
          <a:prstGeom prst="line">
            <a:avLst/>
          </a:prstGeom>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2282824" y="2743200"/>
            <a:ext cx="6708776" cy="4007762"/>
          </a:xfrm>
          <a:prstGeom prst="rect">
            <a:avLst/>
          </a:prstGeom>
          <a:noFill/>
          <a:ln/>
        </p:spPr>
        <p:style>
          <a:lnRef idx="1">
            <a:schemeClr val="accent1"/>
          </a:lnRef>
          <a:fillRef idx="2">
            <a:schemeClr val="accent1"/>
          </a:fillRef>
          <a:effectRef idx="1">
            <a:schemeClr val="accent1"/>
          </a:effectRef>
          <a:fontRef idx="minor">
            <a:schemeClr val="dk1"/>
          </a:fontRef>
        </p:style>
      </p:sp>
      <p:sp>
        <p:nvSpPr>
          <p:cNvPr id="33" name="TextBox 32"/>
          <p:cNvSpPr txBox="1"/>
          <p:nvPr/>
        </p:nvSpPr>
        <p:spPr>
          <a:xfrm>
            <a:off x="2282824" y="2743200"/>
            <a:ext cx="1939290" cy="369332"/>
          </a:xfrm>
          <a:prstGeom prst="rect">
            <a:avLst/>
          </a:prstGeom>
          <a:noFill/>
        </p:spPr>
        <p:txBody>
          <a:bodyPr wrap="square" rtlCol="0">
            <a:spAutoFit/>
          </a:bodyPr>
          <a:lstStyle/>
          <a:p>
            <a:pPr algn="ctr"/>
            <a:r>
              <a:rPr lang="en-US" dirty="0" smtClean="0">
                <a:solidFill>
                  <a:schemeClr val="tx2">
                    <a:lumMod val="75000"/>
                  </a:schemeClr>
                </a:solidFill>
              </a:rPr>
              <a:t>Handin System</a:t>
            </a:r>
            <a:endParaRPr lang="en-US" dirty="0">
              <a:solidFill>
                <a:schemeClr val="tx2">
                  <a:lumMod val="75000"/>
                </a:schemeClr>
              </a:solidFill>
            </a:endParaRPr>
          </a:p>
        </p:txBody>
      </p:sp>
      <p:sp>
        <p:nvSpPr>
          <p:cNvPr id="28" name="Oval 27"/>
          <p:cNvSpPr/>
          <p:nvPr/>
        </p:nvSpPr>
        <p:spPr>
          <a:xfrm>
            <a:off x="6400800" y="5028884"/>
            <a:ext cx="2456180" cy="1008380"/>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dirty="0" smtClean="0"/>
              <a:t>Duplicate Assignment</a:t>
            </a:r>
            <a:endParaRPr lang="en-US" dirty="0"/>
          </a:p>
        </p:txBody>
      </p:sp>
      <p:sp>
        <p:nvSpPr>
          <p:cNvPr id="29" name="Oval 28"/>
          <p:cNvSpPr/>
          <p:nvPr/>
        </p:nvSpPr>
        <p:spPr>
          <a:xfrm>
            <a:off x="6400800" y="3734394"/>
            <a:ext cx="2456180" cy="1008380"/>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dirty="0" smtClean="0"/>
              <a:t>Obtain</a:t>
            </a:r>
          </a:p>
          <a:p>
            <a:pPr algn="ctr"/>
            <a:r>
              <a:rPr lang="en-US" dirty="0" smtClean="0"/>
              <a:t>Receipt</a:t>
            </a:r>
            <a:endParaRPr lang="en-US" dirty="0"/>
          </a:p>
        </p:txBody>
      </p:sp>
      <p:cxnSp>
        <p:nvCxnSpPr>
          <p:cNvPr id="36" name="Straight Connector 35"/>
          <p:cNvCxnSpPr>
            <a:stCxn id="21" idx="6"/>
            <a:endCxn id="29" idx="2"/>
          </p:cNvCxnSpPr>
          <p:nvPr/>
        </p:nvCxnSpPr>
        <p:spPr>
          <a:xfrm>
            <a:off x="5532118" y="3733600"/>
            <a:ext cx="868682" cy="504984"/>
          </a:xfrm>
          <a:prstGeom prst="line">
            <a:avLst/>
          </a:prstGeom>
          <a:ln>
            <a:prstDash val="dash"/>
            <a:tailEnd type="arrow"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28" idx="3"/>
          </p:cNvCxnSpPr>
          <p:nvPr/>
        </p:nvCxnSpPr>
        <p:spPr>
          <a:xfrm flipH="1">
            <a:off x="5532119" y="5889590"/>
            <a:ext cx="1228380" cy="193037"/>
          </a:xfrm>
          <a:prstGeom prst="line">
            <a:avLst/>
          </a:prstGeom>
          <a:ln>
            <a:prstDash val="dash"/>
            <a:tailEnd type="arrow" w="lg"/>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5787758" y="6032818"/>
            <a:ext cx="972742" cy="369332"/>
          </a:xfrm>
          <a:prstGeom prst="rect">
            <a:avLst/>
          </a:prstGeom>
          <a:noFill/>
        </p:spPr>
        <p:txBody>
          <a:bodyPr wrap="none" rtlCol="0">
            <a:spAutoFit/>
          </a:bodyPr>
          <a:lstStyle/>
          <a:p>
            <a:r>
              <a:rPr lang="en-US" dirty="0" smtClean="0">
                <a:solidFill>
                  <a:schemeClr val="tx2">
                    <a:lumMod val="75000"/>
                  </a:schemeClr>
                </a:solidFill>
              </a:rPr>
              <a:t>extends</a:t>
            </a:r>
            <a:endParaRPr lang="en-US" dirty="0">
              <a:solidFill>
                <a:schemeClr val="tx2">
                  <a:lumMod val="75000"/>
                </a:schemeClr>
              </a:solidFill>
            </a:endParaRPr>
          </a:p>
        </p:txBody>
      </p:sp>
      <p:sp>
        <p:nvSpPr>
          <p:cNvPr id="44" name="TextBox 43"/>
          <p:cNvSpPr txBox="1"/>
          <p:nvPr/>
        </p:nvSpPr>
        <p:spPr>
          <a:xfrm>
            <a:off x="5787758" y="3365062"/>
            <a:ext cx="1036199" cy="369332"/>
          </a:xfrm>
          <a:prstGeom prst="rect">
            <a:avLst/>
          </a:prstGeom>
          <a:noFill/>
        </p:spPr>
        <p:txBody>
          <a:bodyPr wrap="none" rtlCol="0">
            <a:spAutoFit/>
          </a:bodyPr>
          <a:lstStyle/>
          <a:p>
            <a:r>
              <a:rPr lang="en-US" dirty="0" smtClean="0">
                <a:solidFill>
                  <a:schemeClr val="tx2">
                    <a:lumMod val="75000"/>
                  </a:schemeClr>
                </a:solidFill>
              </a:rPr>
              <a:t>includes</a:t>
            </a:r>
            <a:endParaRPr lang="en-US" dirty="0">
              <a:solidFill>
                <a:schemeClr val="tx2">
                  <a:lumMod val="7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066800"/>
          </a:xfrm>
        </p:spPr>
        <p:txBody>
          <a:bodyPr>
            <a:normAutofit/>
          </a:bodyPr>
          <a:lstStyle/>
          <a:p>
            <a:pPr algn="r"/>
            <a:r>
              <a:rPr lang="en-US" dirty="0" smtClean="0"/>
              <a:t>Use Case Diagram Anatomy</a:t>
            </a:r>
            <a:endParaRPr lang="en-US" dirty="0"/>
          </a:p>
        </p:txBody>
      </p:sp>
      <p:grpSp>
        <p:nvGrpSpPr>
          <p:cNvPr id="4" name="Group 27"/>
          <p:cNvGrpSpPr/>
          <p:nvPr/>
        </p:nvGrpSpPr>
        <p:grpSpPr>
          <a:xfrm>
            <a:off x="1674334" y="1399060"/>
            <a:ext cx="382588" cy="914400"/>
            <a:chOff x="3505200" y="4800600"/>
            <a:chExt cx="382588" cy="914400"/>
          </a:xfrm>
        </p:grpSpPr>
        <p:sp>
          <p:nvSpPr>
            <p:cNvPr id="29" name="Oval 28"/>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Connector 29"/>
            <p:cNvCxnSpPr>
              <a:stCxn id="29"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1103629" y="2313460"/>
            <a:ext cx="1524000" cy="369332"/>
          </a:xfrm>
          <a:prstGeom prst="rect">
            <a:avLst/>
          </a:prstGeom>
          <a:noFill/>
        </p:spPr>
        <p:txBody>
          <a:bodyPr wrap="square" rtlCol="0">
            <a:spAutoFit/>
          </a:bodyPr>
          <a:lstStyle/>
          <a:p>
            <a:pPr algn="ctr"/>
            <a:r>
              <a:rPr lang="en-US" dirty="0" smtClean="0"/>
              <a:t>Actor</a:t>
            </a:r>
            <a:endParaRPr lang="en-US" dirty="0"/>
          </a:p>
        </p:txBody>
      </p:sp>
      <p:sp>
        <p:nvSpPr>
          <p:cNvPr id="45" name="Oval 44"/>
          <p:cNvSpPr/>
          <p:nvPr/>
        </p:nvSpPr>
        <p:spPr>
          <a:xfrm>
            <a:off x="971100" y="2819200"/>
            <a:ext cx="1792231" cy="762200"/>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dirty="0" smtClean="0"/>
              <a:t>Use Case</a:t>
            </a:r>
            <a:endParaRPr lang="en-US" dirty="0"/>
          </a:p>
        </p:txBody>
      </p:sp>
      <p:cxnSp>
        <p:nvCxnSpPr>
          <p:cNvPr id="14" name="Straight Connector 13"/>
          <p:cNvCxnSpPr/>
          <p:nvPr/>
        </p:nvCxnSpPr>
        <p:spPr>
          <a:xfrm>
            <a:off x="1126966" y="5029200"/>
            <a:ext cx="170433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103628" y="5733256"/>
            <a:ext cx="1727676" cy="0"/>
          </a:xfrm>
          <a:prstGeom prst="line">
            <a:avLst/>
          </a:prstGeom>
          <a:ln>
            <a:prstDash val="dash"/>
            <a:tailEnd type="arrow" w="lg"/>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359268" y="5305554"/>
            <a:ext cx="1036199" cy="369332"/>
          </a:xfrm>
          <a:prstGeom prst="rect">
            <a:avLst/>
          </a:prstGeom>
          <a:noFill/>
        </p:spPr>
        <p:txBody>
          <a:bodyPr wrap="none" rtlCol="0">
            <a:spAutoFit/>
          </a:bodyPr>
          <a:lstStyle/>
          <a:p>
            <a:r>
              <a:rPr lang="en-US" dirty="0" smtClean="0">
                <a:solidFill>
                  <a:schemeClr val="tx2">
                    <a:lumMod val="75000"/>
                  </a:schemeClr>
                </a:solidFill>
              </a:rPr>
              <a:t>includes</a:t>
            </a:r>
            <a:endParaRPr lang="en-US" dirty="0">
              <a:solidFill>
                <a:schemeClr val="tx2">
                  <a:lumMod val="75000"/>
                </a:schemeClr>
              </a:solidFill>
            </a:endParaRPr>
          </a:p>
        </p:txBody>
      </p:sp>
      <p:cxnSp>
        <p:nvCxnSpPr>
          <p:cNvPr id="21" name="Straight Connector 20"/>
          <p:cNvCxnSpPr/>
          <p:nvPr/>
        </p:nvCxnSpPr>
        <p:spPr>
          <a:xfrm rot="10800000">
            <a:off x="1103628" y="6352950"/>
            <a:ext cx="1657655" cy="1588"/>
          </a:xfrm>
          <a:prstGeom prst="line">
            <a:avLst/>
          </a:prstGeom>
          <a:ln>
            <a:prstDash val="dash"/>
            <a:tailEnd type="arrow" w="lg"/>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359267" y="5983618"/>
            <a:ext cx="972742" cy="369332"/>
          </a:xfrm>
          <a:prstGeom prst="rect">
            <a:avLst/>
          </a:prstGeom>
          <a:noFill/>
        </p:spPr>
        <p:txBody>
          <a:bodyPr wrap="none" rtlCol="0">
            <a:spAutoFit/>
          </a:bodyPr>
          <a:lstStyle/>
          <a:p>
            <a:r>
              <a:rPr lang="en-US" dirty="0" smtClean="0">
                <a:solidFill>
                  <a:schemeClr val="tx2">
                    <a:lumMod val="75000"/>
                  </a:schemeClr>
                </a:solidFill>
              </a:rPr>
              <a:t>extends</a:t>
            </a:r>
            <a:endParaRPr lang="en-US" dirty="0">
              <a:solidFill>
                <a:schemeClr val="tx2">
                  <a:lumMod val="75000"/>
                </a:schemeClr>
              </a:solidFill>
            </a:endParaRPr>
          </a:p>
        </p:txBody>
      </p:sp>
      <p:sp>
        <p:nvSpPr>
          <p:cNvPr id="23" name="Rectangle 22"/>
          <p:cNvSpPr/>
          <p:nvPr/>
        </p:nvSpPr>
        <p:spPr>
          <a:xfrm>
            <a:off x="681352" y="3760232"/>
            <a:ext cx="2365376" cy="990600"/>
          </a:xfrm>
          <a:prstGeom prst="rect">
            <a:avLst/>
          </a:prstGeom>
          <a:noFill/>
          <a:ln/>
        </p:spPr>
        <p:style>
          <a:lnRef idx="1">
            <a:schemeClr val="accent1"/>
          </a:lnRef>
          <a:fillRef idx="2">
            <a:schemeClr val="accent1"/>
          </a:fillRef>
          <a:effectRef idx="1">
            <a:schemeClr val="accent1"/>
          </a:effectRef>
          <a:fontRef idx="minor">
            <a:schemeClr val="dk1"/>
          </a:fontRef>
        </p:style>
      </p:sp>
      <p:sp>
        <p:nvSpPr>
          <p:cNvPr id="24" name="TextBox 23"/>
          <p:cNvSpPr txBox="1"/>
          <p:nvPr/>
        </p:nvSpPr>
        <p:spPr>
          <a:xfrm>
            <a:off x="704689" y="3760232"/>
            <a:ext cx="1939290" cy="369332"/>
          </a:xfrm>
          <a:prstGeom prst="rect">
            <a:avLst/>
          </a:prstGeom>
          <a:noFill/>
        </p:spPr>
        <p:txBody>
          <a:bodyPr wrap="square" rtlCol="0">
            <a:spAutoFit/>
          </a:bodyPr>
          <a:lstStyle/>
          <a:p>
            <a:r>
              <a:rPr lang="en-US" dirty="0" smtClean="0">
                <a:solidFill>
                  <a:schemeClr val="tx2">
                    <a:lumMod val="75000"/>
                  </a:schemeClr>
                </a:solidFill>
              </a:rPr>
              <a:t>System</a:t>
            </a:r>
            <a:endParaRPr lang="en-US" dirty="0">
              <a:solidFill>
                <a:schemeClr val="tx2">
                  <a:lumMod val="75000"/>
                </a:schemeClr>
              </a:solidFill>
            </a:endParaRPr>
          </a:p>
        </p:txBody>
      </p:sp>
      <p:sp>
        <p:nvSpPr>
          <p:cNvPr id="25" name="TextBox 24"/>
          <p:cNvSpPr txBox="1"/>
          <p:nvPr/>
        </p:nvSpPr>
        <p:spPr>
          <a:xfrm>
            <a:off x="3505200" y="1524000"/>
            <a:ext cx="5486400" cy="707886"/>
          </a:xfrm>
          <a:prstGeom prst="rect">
            <a:avLst/>
          </a:prstGeom>
          <a:noFill/>
        </p:spPr>
        <p:txBody>
          <a:bodyPr wrap="square" rtlCol="0">
            <a:spAutoFit/>
          </a:bodyPr>
          <a:lstStyle/>
          <a:p>
            <a:pPr lvl="1"/>
            <a:r>
              <a:rPr lang="en-US" sz="2000" dirty="0" smtClean="0"/>
              <a:t>Anyone or anything with behaviour that gets value from interacting with the system</a:t>
            </a:r>
          </a:p>
        </p:txBody>
      </p:sp>
      <p:sp>
        <p:nvSpPr>
          <p:cNvPr id="26" name="TextBox 25"/>
          <p:cNvSpPr txBox="1"/>
          <p:nvPr/>
        </p:nvSpPr>
        <p:spPr>
          <a:xfrm>
            <a:off x="3505200" y="2876728"/>
            <a:ext cx="5486400" cy="707886"/>
          </a:xfrm>
          <a:prstGeom prst="rect">
            <a:avLst/>
          </a:prstGeom>
          <a:noFill/>
        </p:spPr>
        <p:txBody>
          <a:bodyPr wrap="square" rtlCol="0">
            <a:spAutoFit/>
          </a:bodyPr>
          <a:lstStyle/>
          <a:p>
            <a:pPr lvl="1"/>
            <a:r>
              <a:rPr lang="en-US" sz="2000" dirty="0" smtClean="0"/>
              <a:t>A description of a user’s goal – normally starts with a verb</a:t>
            </a:r>
          </a:p>
        </p:txBody>
      </p:sp>
      <p:sp>
        <p:nvSpPr>
          <p:cNvPr id="27" name="TextBox 26"/>
          <p:cNvSpPr txBox="1"/>
          <p:nvPr/>
        </p:nvSpPr>
        <p:spPr>
          <a:xfrm>
            <a:off x="3505200" y="3886200"/>
            <a:ext cx="5486400" cy="707886"/>
          </a:xfrm>
          <a:prstGeom prst="rect">
            <a:avLst/>
          </a:prstGeom>
          <a:noFill/>
        </p:spPr>
        <p:txBody>
          <a:bodyPr wrap="square" rtlCol="0">
            <a:spAutoFit/>
          </a:bodyPr>
          <a:lstStyle/>
          <a:p>
            <a:pPr lvl="1"/>
            <a:r>
              <a:rPr lang="en-US" sz="2000" dirty="0" smtClean="0"/>
              <a:t>Shows the system boundary (and gives the system a name)</a:t>
            </a:r>
          </a:p>
        </p:txBody>
      </p:sp>
      <p:sp>
        <p:nvSpPr>
          <p:cNvPr id="28" name="TextBox 27"/>
          <p:cNvSpPr txBox="1"/>
          <p:nvPr/>
        </p:nvSpPr>
        <p:spPr>
          <a:xfrm>
            <a:off x="3505200" y="4842301"/>
            <a:ext cx="5486400" cy="400110"/>
          </a:xfrm>
          <a:prstGeom prst="rect">
            <a:avLst/>
          </a:prstGeom>
          <a:noFill/>
        </p:spPr>
        <p:txBody>
          <a:bodyPr wrap="square" rtlCol="0">
            <a:spAutoFit/>
          </a:bodyPr>
          <a:lstStyle/>
          <a:p>
            <a:pPr lvl="1"/>
            <a:r>
              <a:rPr lang="en-US" sz="2000" dirty="0" smtClean="0"/>
              <a:t>Connects an Actor with a Use Case</a:t>
            </a:r>
          </a:p>
        </p:txBody>
      </p:sp>
      <p:sp>
        <p:nvSpPr>
          <p:cNvPr id="33" name="TextBox 32"/>
          <p:cNvSpPr txBox="1"/>
          <p:nvPr/>
        </p:nvSpPr>
        <p:spPr>
          <a:xfrm>
            <a:off x="3505200" y="5303966"/>
            <a:ext cx="5486400" cy="707886"/>
          </a:xfrm>
          <a:prstGeom prst="rect">
            <a:avLst/>
          </a:prstGeom>
          <a:noFill/>
        </p:spPr>
        <p:txBody>
          <a:bodyPr wrap="square" rtlCol="0">
            <a:spAutoFit/>
          </a:bodyPr>
          <a:lstStyle/>
          <a:p>
            <a:pPr lvl="1"/>
            <a:r>
              <a:rPr lang="en-US" sz="2000" dirty="0" smtClean="0"/>
              <a:t>Shows that one use case always includes a second use case</a:t>
            </a:r>
          </a:p>
        </p:txBody>
      </p:sp>
      <p:sp>
        <p:nvSpPr>
          <p:cNvPr id="36" name="TextBox 35"/>
          <p:cNvSpPr txBox="1"/>
          <p:nvPr/>
        </p:nvSpPr>
        <p:spPr>
          <a:xfrm>
            <a:off x="3505200" y="6027003"/>
            <a:ext cx="5486400" cy="707886"/>
          </a:xfrm>
          <a:prstGeom prst="rect">
            <a:avLst/>
          </a:prstGeom>
          <a:noFill/>
        </p:spPr>
        <p:txBody>
          <a:bodyPr wrap="square" rtlCol="0">
            <a:spAutoFit/>
          </a:bodyPr>
          <a:lstStyle/>
          <a:p>
            <a:pPr lvl="1"/>
            <a:r>
              <a:rPr lang="en-US" sz="2000" dirty="0" smtClean="0"/>
              <a:t>Shows that one use case is a sometimes done as a variation of a second use case</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lstStyle/>
          <a:p>
            <a:r>
              <a:rPr lang="en-US" dirty="0" smtClean="0"/>
              <a:t>Definitions</a:t>
            </a:r>
            <a:endParaRPr lang="en-US" dirty="0"/>
          </a:p>
        </p:txBody>
      </p:sp>
      <p:sp>
        <p:nvSpPr>
          <p:cNvPr id="3" name="Content Placeholder 2"/>
          <p:cNvSpPr>
            <a:spLocks noGrp="1"/>
          </p:cNvSpPr>
          <p:nvPr>
            <p:ph idx="1"/>
          </p:nvPr>
        </p:nvSpPr>
        <p:spPr>
          <a:xfrm>
            <a:off x="609600" y="2133600"/>
            <a:ext cx="7924800" cy="4419600"/>
          </a:xfrm>
        </p:spPr>
        <p:txBody>
          <a:bodyPr>
            <a:normAutofit fontScale="47500" lnSpcReduction="20000"/>
          </a:bodyPr>
          <a:lstStyle/>
          <a:p>
            <a:pPr>
              <a:buNone/>
            </a:pPr>
            <a:r>
              <a:rPr lang="en-US" b="1" dirty="0" smtClean="0"/>
              <a:t>Modeling (</a:t>
            </a:r>
            <a:r>
              <a:rPr lang="en-US" b="1" dirty="0" err="1" smtClean="0"/>
              <a:t>n</a:t>
            </a:r>
            <a:r>
              <a:rPr lang="en-US" b="1" dirty="0" smtClean="0"/>
              <a:t>)</a:t>
            </a:r>
          </a:p>
          <a:p>
            <a:endParaRPr lang="en-US" dirty="0" smtClean="0"/>
          </a:p>
          <a:p>
            <a:pPr algn="just">
              <a:buNone/>
            </a:pPr>
            <a:r>
              <a:rPr lang="en-US" dirty="0" smtClean="0"/>
              <a:t>“A modeling language is any artificial language that can be used to express information or knowledge or systems in a structure that is defined by a consistent set of rules. The rules are used for interpretation of the meaning of components in the structure.”</a:t>
            </a:r>
          </a:p>
          <a:p>
            <a:pPr algn="just">
              <a:buNone/>
            </a:pPr>
            <a:endParaRPr lang="en-US" dirty="0" smtClean="0"/>
          </a:p>
          <a:p>
            <a:pPr algn="r">
              <a:buNone/>
            </a:pPr>
            <a:r>
              <a:rPr lang="en-US" i="1" dirty="0" smtClean="0"/>
              <a:t>Wikipedia</a:t>
            </a:r>
          </a:p>
          <a:p>
            <a:pPr algn="just"/>
            <a:endParaRPr lang="en-US" dirty="0" smtClean="0"/>
          </a:p>
          <a:p>
            <a:pPr algn="just">
              <a:buNone/>
            </a:pPr>
            <a:r>
              <a:rPr lang="en-US" dirty="0" smtClean="0"/>
              <a:t>"Modeling has been an essential part of engineering, art and construction for centuries. Complex software designs that would be difficult for you to describe textually can readily be conveyed through diagrams. Modeling provides three key benefits: visualization, complexity management and clear communication.”</a:t>
            </a:r>
          </a:p>
          <a:p>
            <a:pPr algn="just">
              <a:buNone/>
            </a:pPr>
            <a:endParaRPr lang="en-US" dirty="0" smtClean="0"/>
          </a:p>
          <a:p>
            <a:pPr algn="r">
              <a:buNone/>
            </a:pPr>
            <a:r>
              <a:rPr lang="en-US" i="1" dirty="0" smtClean="0"/>
              <a:t>IBM</a:t>
            </a:r>
          </a:p>
          <a:p>
            <a:endParaRPr lang="en-US" dirty="0" smtClean="0"/>
          </a:p>
          <a:p>
            <a:pPr algn="just">
              <a:buNone/>
            </a:pPr>
            <a:r>
              <a:rPr lang="en-US" dirty="0" smtClean="0"/>
              <a:t>“Some development managers wonder why modeling is important at all. After all, the code should speak for itself… Why add an extra layer of abstraction that we have to maintain as the project progresses? The reason is that there are a number of clear benefits that models provide a development organization. They are enhanced communication, better planning, reduced risk, and reduced costs”</a:t>
            </a:r>
          </a:p>
          <a:p>
            <a:pPr algn="just">
              <a:buNone/>
            </a:pPr>
            <a:endParaRPr lang="en-US" dirty="0" smtClean="0"/>
          </a:p>
          <a:p>
            <a:pPr algn="r">
              <a:buNone/>
            </a:pPr>
            <a:r>
              <a:rPr lang="en-US" i="1" dirty="0" smtClean="0"/>
              <a:t>Software Modeling Introduction – Borland White Paper</a:t>
            </a:r>
            <a:endParaRPr lang="en-US" i="1" dirty="0"/>
          </a:p>
        </p:txBody>
      </p:sp>
    </p:spTree>
    <p:extLst>
      <p:ext uri="{BB962C8B-B14F-4D97-AF65-F5344CB8AC3E}">
        <p14:creationId xmlns:p14="http://schemas.microsoft.com/office/powerpoint/2010/main" val="368099516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19400"/>
            <a:ext cx="8229600" cy="1069848"/>
          </a:xfrm>
        </p:spPr>
        <p:txBody>
          <a:bodyPr>
            <a:normAutofit/>
          </a:bodyPr>
          <a:lstStyle/>
          <a:p>
            <a:pPr algn="ctr"/>
            <a:r>
              <a:rPr lang="en-US" dirty="0" smtClean="0"/>
              <a:t>The Process of Use Case Modeling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6" name="Picture 4" descr="Bender-waiter"/>
          <p:cNvPicPr>
            <a:picLocks noChangeAspect="1" noChangeArrowheads="1"/>
          </p:cNvPicPr>
          <p:nvPr/>
        </p:nvPicPr>
        <p:blipFill>
          <a:blip r:embed="rId2"/>
          <a:srcRect/>
          <a:stretch>
            <a:fillRect/>
          </a:stretch>
        </p:blipFill>
        <p:spPr bwMode="auto">
          <a:xfrm>
            <a:off x="107950" y="2638425"/>
            <a:ext cx="2152650" cy="3600450"/>
          </a:xfrm>
          <a:prstGeom prst="rect">
            <a:avLst/>
          </a:prstGeom>
          <a:noFill/>
        </p:spPr>
      </p:pic>
      <p:sp>
        <p:nvSpPr>
          <p:cNvPr id="44034" name="Rectangle 2"/>
          <p:cNvSpPr>
            <a:spLocks noGrp="1" noChangeArrowheads="1"/>
          </p:cNvSpPr>
          <p:nvPr>
            <p:ph type="title"/>
          </p:nvPr>
        </p:nvSpPr>
        <p:spPr>
          <a:xfrm>
            <a:off x="533400" y="630238"/>
            <a:ext cx="6357938" cy="1143000"/>
          </a:xfrm>
        </p:spPr>
        <p:txBody>
          <a:bodyPr/>
          <a:lstStyle/>
          <a:p>
            <a:r>
              <a:rPr lang="en-GB" dirty="0"/>
              <a:t>A Problem</a:t>
            </a:r>
            <a:endParaRPr lang="en-US" dirty="0"/>
          </a:p>
        </p:txBody>
      </p:sp>
      <p:sp>
        <p:nvSpPr>
          <p:cNvPr id="44035" name="Rectangle 3"/>
          <p:cNvSpPr>
            <a:spLocks noGrp="1" noChangeArrowheads="1"/>
          </p:cNvSpPr>
          <p:nvPr>
            <p:ph type="body" idx="1"/>
          </p:nvPr>
        </p:nvSpPr>
        <p:spPr>
          <a:xfrm>
            <a:off x="2484438" y="1773238"/>
            <a:ext cx="6265862" cy="4464050"/>
          </a:xfrm>
        </p:spPr>
        <p:txBody>
          <a:bodyPr>
            <a:normAutofit lnSpcReduction="10000"/>
          </a:bodyPr>
          <a:lstStyle/>
          <a:p>
            <a:pPr>
              <a:lnSpc>
                <a:spcPct val="90000"/>
              </a:lnSpc>
              <a:buFontTx/>
              <a:buNone/>
            </a:pPr>
            <a:r>
              <a:rPr lang="en-GB" sz="2200" dirty="0"/>
              <a:t>A café wants to build an automated system to provide breakfasts. The robot waiter greets people before taking their order by name. </a:t>
            </a:r>
          </a:p>
          <a:p>
            <a:pPr>
              <a:lnSpc>
                <a:spcPct val="90000"/>
              </a:lnSpc>
              <a:buFontTx/>
              <a:buNone/>
            </a:pPr>
            <a:endParaRPr lang="en-GB" sz="2200" dirty="0"/>
          </a:p>
          <a:p>
            <a:pPr>
              <a:lnSpc>
                <a:spcPct val="90000"/>
              </a:lnSpc>
              <a:buNone/>
            </a:pPr>
            <a:r>
              <a:rPr lang="en-GB" sz="2200" dirty="0"/>
              <a:t>Customers can order different combinations of ingredients for their meal, and also ask for one drink. The system then cooks the breakfast. It must be able to fry sausages, bacon, eggs and mushrooms; toast bread, waffles and muffins; and pour their orange juice or coffee. Customers can take a doggy bag at the end if they want</a:t>
            </a:r>
            <a:r>
              <a:rPr lang="en-GB" sz="2200" dirty="0" smtClean="0"/>
              <a:t>.</a:t>
            </a:r>
            <a:endParaRPr lang="en-GB" sz="2200" dirty="0"/>
          </a:p>
          <a:p>
            <a:pPr>
              <a:lnSpc>
                <a:spcPct val="90000"/>
              </a:lnSpc>
              <a:buFontTx/>
              <a:buNone/>
            </a:pPr>
            <a:endParaRPr lang="en-GB" sz="2200" dirty="0"/>
          </a:p>
          <a:p>
            <a:pPr>
              <a:lnSpc>
                <a:spcPct val="90000"/>
              </a:lnSpc>
              <a:buFontTx/>
              <a:buNone/>
            </a:pPr>
            <a:r>
              <a:rPr lang="en-GB" sz="2200" dirty="0"/>
              <a:t>    The waiter then serves the breakfast.</a:t>
            </a:r>
            <a:endParaRPr lang="en-US" sz="2200" dirty="0"/>
          </a:p>
        </p:txBody>
      </p:sp>
    </p:spTree>
    <p:extLst>
      <p:ext uri="{BB962C8B-B14F-4D97-AF65-F5344CB8AC3E}">
        <p14:creationId xmlns:p14="http://schemas.microsoft.com/office/powerpoint/2010/main" val="341873607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Noun Phrase Parsing</a:t>
            </a: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en-GB" dirty="0" smtClean="0"/>
              <a:t>In order to find the key objects and actions</a:t>
            </a:r>
          </a:p>
          <a:p>
            <a:pPr lvl="1">
              <a:lnSpc>
                <a:spcPct val="90000"/>
              </a:lnSpc>
            </a:pPr>
            <a:r>
              <a:rPr lang="en-GB" sz="2400" dirty="0" smtClean="0"/>
              <a:t>search through the problem definition and </a:t>
            </a:r>
          </a:p>
          <a:p>
            <a:pPr lvl="1">
              <a:lnSpc>
                <a:spcPct val="90000"/>
              </a:lnSpc>
            </a:pPr>
            <a:r>
              <a:rPr lang="en-GB" sz="2400" dirty="0" smtClean="0"/>
              <a:t>extract all the noun phrases</a:t>
            </a:r>
          </a:p>
          <a:p>
            <a:pPr>
              <a:lnSpc>
                <a:spcPct val="90000"/>
              </a:lnSpc>
            </a:pPr>
            <a:endParaRPr lang="en-GB" sz="2400" dirty="0" smtClean="0"/>
          </a:p>
          <a:p>
            <a:pPr>
              <a:lnSpc>
                <a:spcPct val="90000"/>
              </a:lnSpc>
            </a:pPr>
            <a:r>
              <a:rPr lang="en-GB" dirty="0" smtClean="0"/>
              <a:t>Noun phrases are phrases which describe, individuate or pick-out things in the world</a:t>
            </a:r>
          </a:p>
          <a:p>
            <a:pPr lvl="1">
              <a:lnSpc>
                <a:spcPct val="90000"/>
              </a:lnSpc>
            </a:pPr>
            <a:r>
              <a:rPr lang="en-GB" sz="2400" dirty="0" smtClean="0"/>
              <a:t>for example "customer" individuates an entity which will be represented in the system</a:t>
            </a:r>
          </a:p>
          <a:p>
            <a:pPr lvl="2">
              <a:lnSpc>
                <a:spcPct val="90000"/>
              </a:lnSpc>
              <a:buNone/>
            </a:pPr>
            <a:r>
              <a:rPr lang="en-GB" sz="2200" dirty="0" smtClean="0"/>
              <a:t> </a:t>
            </a:r>
          </a:p>
          <a:p>
            <a:pPr>
              <a:lnSpc>
                <a:spcPct val="90000"/>
              </a:lnSpc>
            </a:pPr>
            <a:r>
              <a:rPr lang="en-GB" dirty="0" smtClean="0"/>
              <a:t>Don't worry about whether or not the noun phrases should be part of the final solution, just meticulously list the noun phrases. </a:t>
            </a:r>
            <a:endParaRPr lang="en-US" dirty="0" smtClean="0"/>
          </a:p>
          <a:p>
            <a:pPr>
              <a:buNone/>
            </a:pPr>
            <a:endParaRPr lang="en-US" dirty="0"/>
          </a:p>
        </p:txBody>
      </p:sp>
    </p:spTree>
    <p:extLst>
      <p:ext uri="{BB962C8B-B14F-4D97-AF65-F5344CB8AC3E}">
        <p14:creationId xmlns:p14="http://schemas.microsoft.com/office/powerpoint/2010/main" val="106216683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6" name="Picture 4" descr="Bender-waiter"/>
          <p:cNvPicPr>
            <a:picLocks noChangeAspect="1" noChangeArrowheads="1"/>
          </p:cNvPicPr>
          <p:nvPr/>
        </p:nvPicPr>
        <p:blipFill>
          <a:blip r:embed="rId2"/>
          <a:srcRect/>
          <a:stretch>
            <a:fillRect/>
          </a:stretch>
        </p:blipFill>
        <p:spPr bwMode="auto">
          <a:xfrm>
            <a:off x="107950" y="2638425"/>
            <a:ext cx="2152650" cy="3600450"/>
          </a:xfrm>
          <a:prstGeom prst="rect">
            <a:avLst/>
          </a:prstGeom>
          <a:noFill/>
        </p:spPr>
      </p:pic>
      <p:sp>
        <p:nvSpPr>
          <p:cNvPr id="44034" name="Rectangle 2"/>
          <p:cNvSpPr>
            <a:spLocks noGrp="1" noChangeArrowheads="1"/>
          </p:cNvSpPr>
          <p:nvPr>
            <p:ph type="title"/>
          </p:nvPr>
        </p:nvSpPr>
        <p:spPr>
          <a:xfrm>
            <a:off x="533400" y="630238"/>
            <a:ext cx="6357938" cy="1143000"/>
          </a:xfrm>
        </p:spPr>
        <p:txBody>
          <a:bodyPr/>
          <a:lstStyle/>
          <a:p>
            <a:r>
              <a:rPr lang="en-GB" dirty="0"/>
              <a:t>A Problem</a:t>
            </a:r>
            <a:endParaRPr lang="en-US" dirty="0"/>
          </a:p>
        </p:txBody>
      </p:sp>
      <p:sp>
        <p:nvSpPr>
          <p:cNvPr id="44035" name="Rectangle 3"/>
          <p:cNvSpPr>
            <a:spLocks noGrp="1" noChangeArrowheads="1"/>
          </p:cNvSpPr>
          <p:nvPr>
            <p:ph type="body" idx="1"/>
          </p:nvPr>
        </p:nvSpPr>
        <p:spPr>
          <a:xfrm>
            <a:off x="2484438" y="1773238"/>
            <a:ext cx="6265862" cy="4464050"/>
          </a:xfrm>
        </p:spPr>
        <p:txBody>
          <a:bodyPr>
            <a:normAutofit lnSpcReduction="10000"/>
          </a:bodyPr>
          <a:lstStyle/>
          <a:p>
            <a:pPr>
              <a:lnSpc>
                <a:spcPct val="90000"/>
              </a:lnSpc>
              <a:buFontTx/>
              <a:buNone/>
            </a:pPr>
            <a:r>
              <a:rPr lang="en-GB" sz="2200" dirty="0"/>
              <a:t>A café wants to build an automated system to provide breakfasts. The robot waiter greets people before taking their order by name. </a:t>
            </a:r>
          </a:p>
          <a:p>
            <a:pPr>
              <a:lnSpc>
                <a:spcPct val="90000"/>
              </a:lnSpc>
              <a:buFontTx/>
              <a:buNone/>
            </a:pPr>
            <a:endParaRPr lang="en-GB" sz="2200" dirty="0"/>
          </a:p>
          <a:p>
            <a:pPr>
              <a:lnSpc>
                <a:spcPct val="90000"/>
              </a:lnSpc>
              <a:buFontTx/>
              <a:buNone/>
            </a:pPr>
            <a:r>
              <a:rPr lang="en-GB" sz="2200" dirty="0"/>
              <a:t>Customers can order different combinations of ingredients for their meal, and also ask for one drink. The system then cooks the breakfast. It must be able to fry sausages, bacon, eggs and mushrooms; toast bread, waffles and muffins; and pour their orange juice or coffee. </a:t>
            </a:r>
            <a:r>
              <a:rPr lang="en-GB" sz="2200" dirty="0" smtClean="0"/>
              <a:t>Customers can take a doggy bag at the end if they want.</a:t>
            </a:r>
            <a:endParaRPr lang="en-GB" sz="2200" dirty="0"/>
          </a:p>
          <a:p>
            <a:pPr>
              <a:lnSpc>
                <a:spcPct val="90000"/>
              </a:lnSpc>
              <a:buFontTx/>
              <a:buNone/>
            </a:pPr>
            <a:endParaRPr lang="en-GB" sz="2200" dirty="0"/>
          </a:p>
          <a:p>
            <a:pPr>
              <a:lnSpc>
                <a:spcPct val="90000"/>
              </a:lnSpc>
              <a:buFontTx/>
              <a:buNone/>
            </a:pPr>
            <a:r>
              <a:rPr lang="en-GB" sz="2200" dirty="0"/>
              <a:t>    The waiter then serves the breakfast.</a:t>
            </a:r>
            <a:endParaRPr lang="en-US" sz="2200" dirty="0"/>
          </a:p>
        </p:txBody>
      </p:sp>
    </p:spTree>
    <p:extLst>
      <p:ext uri="{BB962C8B-B14F-4D97-AF65-F5344CB8AC3E}">
        <p14:creationId xmlns:p14="http://schemas.microsoft.com/office/powerpoint/2010/main" val="255480243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Bender-waiter"/>
          <p:cNvPicPr>
            <a:picLocks noChangeAspect="1" noChangeArrowheads="1"/>
          </p:cNvPicPr>
          <p:nvPr/>
        </p:nvPicPr>
        <p:blipFill>
          <a:blip r:embed="rId2"/>
          <a:srcRect/>
          <a:stretch>
            <a:fillRect/>
          </a:stretch>
        </p:blipFill>
        <p:spPr bwMode="auto">
          <a:xfrm>
            <a:off x="107950" y="2638425"/>
            <a:ext cx="2152650" cy="3600450"/>
          </a:xfrm>
          <a:prstGeom prst="rect">
            <a:avLst/>
          </a:prstGeom>
          <a:noFill/>
        </p:spPr>
      </p:pic>
      <p:sp>
        <p:nvSpPr>
          <p:cNvPr id="46083" name="Rectangle 3"/>
          <p:cNvSpPr>
            <a:spLocks noGrp="1" noChangeArrowheads="1"/>
          </p:cNvSpPr>
          <p:nvPr>
            <p:ph type="title"/>
          </p:nvPr>
        </p:nvSpPr>
        <p:spPr>
          <a:xfrm>
            <a:off x="533400" y="630238"/>
            <a:ext cx="6357938" cy="1143000"/>
          </a:xfrm>
        </p:spPr>
        <p:txBody>
          <a:bodyPr/>
          <a:lstStyle/>
          <a:p>
            <a:r>
              <a:rPr lang="en-GB" dirty="0"/>
              <a:t>A Problem</a:t>
            </a:r>
            <a:endParaRPr lang="en-US" dirty="0"/>
          </a:p>
        </p:txBody>
      </p:sp>
      <p:sp>
        <p:nvSpPr>
          <p:cNvPr id="46084" name="Rectangle 4"/>
          <p:cNvSpPr>
            <a:spLocks noGrp="1" noChangeArrowheads="1"/>
          </p:cNvSpPr>
          <p:nvPr>
            <p:ph type="body" idx="1"/>
          </p:nvPr>
        </p:nvSpPr>
        <p:spPr>
          <a:xfrm>
            <a:off x="2484438" y="1773238"/>
            <a:ext cx="6265862" cy="4464050"/>
          </a:xfrm>
        </p:spPr>
        <p:txBody>
          <a:bodyPr>
            <a:normAutofit lnSpcReduction="10000"/>
          </a:bodyPr>
          <a:lstStyle/>
          <a:p>
            <a:pPr>
              <a:lnSpc>
                <a:spcPct val="90000"/>
              </a:lnSpc>
              <a:buFontTx/>
              <a:buNone/>
            </a:pPr>
            <a:r>
              <a:rPr lang="en-GB" sz="2200" dirty="0"/>
              <a:t>A </a:t>
            </a:r>
            <a:r>
              <a:rPr lang="en-GB" sz="2200" dirty="0">
                <a:solidFill>
                  <a:srgbClr val="0000FF"/>
                </a:solidFill>
              </a:rPr>
              <a:t>café</a:t>
            </a:r>
            <a:r>
              <a:rPr lang="en-GB" sz="2200" dirty="0"/>
              <a:t> wants to build an </a:t>
            </a:r>
            <a:r>
              <a:rPr lang="en-GB" sz="2200" dirty="0">
                <a:solidFill>
                  <a:srgbClr val="0000FF"/>
                </a:solidFill>
              </a:rPr>
              <a:t>automated system</a:t>
            </a:r>
            <a:r>
              <a:rPr lang="en-GB" sz="2200" dirty="0"/>
              <a:t> to provide </a:t>
            </a:r>
            <a:r>
              <a:rPr lang="en-GB" sz="2200" dirty="0">
                <a:solidFill>
                  <a:srgbClr val="0000FF"/>
                </a:solidFill>
              </a:rPr>
              <a:t>breakfasts</a:t>
            </a:r>
            <a:r>
              <a:rPr lang="en-GB" sz="2200" dirty="0"/>
              <a:t>. The </a:t>
            </a:r>
            <a:r>
              <a:rPr lang="en-GB" sz="2200" dirty="0">
                <a:solidFill>
                  <a:srgbClr val="0000FF"/>
                </a:solidFill>
              </a:rPr>
              <a:t>robot waiter</a:t>
            </a:r>
            <a:r>
              <a:rPr lang="en-GB" sz="2200" dirty="0"/>
              <a:t> greets </a:t>
            </a:r>
            <a:r>
              <a:rPr lang="en-GB" sz="2200" dirty="0">
                <a:solidFill>
                  <a:srgbClr val="0000FF"/>
                </a:solidFill>
              </a:rPr>
              <a:t>people</a:t>
            </a:r>
            <a:r>
              <a:rPr lang="en-GB" sz="2200" dirty="0"/>
              <a:t> before taking their </a:t>
            </a:r>
            <a:r>
              <a:rPr lang="en-GB" sz="2200" dirty="0">
                <a:solidFill>
                  <a:srgbClr val="0000FF"/>
                </a:solidFill>
              </a:rPr>
              <a:t>order</a:t>
            </a:r>
            <a:r>
              <a:rPr lang="en-GB" sz="2200" dirty="0"/>
              <a:t> by </a:t>
            </a:r>
            <a:r>
              <a:rPr lang="en-GB" sz="2200" dirty="0">
                <a:solidFill>
                  <a:srgbClr val="0000FF"/>
                </a:solidFill>
              </a:rPr>
              <a:t>name</a:t>
            </a:r>
            <a:r>
              <a:rPr lang="en-GB" sz="2200" dirty="0"/>
              <a:t>. </a:t>
            </a:r>
          </a:p>
          <a:p>
            <a:pPr>
              <a:lnSpc>
                <a:spcPct val="90000"/>
              </a:lnSpc>
              <a:buFontTx/>
              <a:buNone/>
            </a:pPr>
            <a:endParaRPr lang="en-GB" sz="2200" dirty="0"/>
          </a:p>
          <a:p>
            <a:pPr>
              <a:lnSpc>
                <a:spcPct val="90000"/>
              </a:lnSpc>
              <a:buNone/>
            </a:pPr>
            <a:r>
              <a:rPr lang="en-GB" sz="2200" dirty="0">
                <a:solidFill>
                  <a:srgbClr val="0000FF"/>
                </a:solidFill>
              </a:rPr>
              <a:t>Customers</a:t>
            </a:r>
            <a:r>
              <a:rPr lang="en-GB" sz="2200" dirty="0"/>
              <a:t> can order different </a:t>
            </a:r>
            <a:r>
              <a:rPr lang="en-GB" sz="2200" dirty="0">
                <a:solidFill>
                  <a:srgbClr val="0000FF"/>
                </a:solidFill>
              </a:rPr>
              <a:t>combinations of ingredients</a:t>
            </a:r>
            <a:r>
              <a:rPr lang="en-GB" sz="2200" dirty="0"/>
              <a:t> for their </a:t>
            </a:r>
            <a:r>
              <a:rPr lang="en-GB" sz="2200" dirty="0">
                <a:solidFill>
                  <a:srgbClr val="0000FF"/>
                </a:solidFill>
              </a:rPr>
              <a:t>meal</a:t>
            </a:r>
            <a:r>
              <a:rPr lang="en-GB" sz="2200" dirty="0"/>
              <a:t>, and also ask for one </a:t>
            </a:r>
            <a:r>
              <a:rPr lang="en-GB" sz="2200" dirty="0">
                <a:solidFill>
                  <a:srgbClr val="0000FF"/>
                </a:solidFill>
              </a:rPr>
              <a:t>drink</a:t>
            </a:r>
            <a:r>
              <a:rPr lang="en-GB" sz="2200" dirty="0"/>
              <a:t>. The </a:t>
            </a:r>
            <a:r>
              <a:rPr lang="en-GB" sz="2200" dirty="0">
                <a:solidFill>
                  <a:srgbClr val="0000FF"/>
                </a:solidFill>
              </a:rPr>
              <a:t>system</a:t>
            </a:r>
            <a:r>
              <a:rPr lang="en-GB" sz="2200" dirty="0"/>
              <a:t> then cooks the </a:t>
            </a:r>
            <a:r>
              <a:rPr lang="en-GB" sz="2200" dirty="0">
                <a:solidFill>
                  <a:srgbClr val="0000FF"/>
                </a:solidFill>
              </a:rPr>
              <a:t>breakfast</a:t>
            </a:r>
            <a:r>
              <a:rPr lang="en-GB" sz="2200" dirty="0"/>
              <a:t>. It must be able to fry </a:t>
            </a:r>
            <a:r>
              <a:rPr lang="en-GB" sz="2200" dirty="0">
                <a:solidFill>
                  <a:srgbClr val="0000FF"/>
                </a:solidFill>
              </a:rPr>
              <a:t>sausages</a:t>
            </a:r>
            <a:r>
              <a:rPr lang="en-GB" sz="2200" dirty="0"/>
              <a:t>, </a:t>
            </a:r>
            <a:r>
              <a:rPr lang="en-GB" sz="2200" dirty="0">
                <a:solidFill>
                  <a:srgbClr val="0000FF"/>
                </a:solidFill>
              </a:rPr>
              <a:t>bacon</a:t>
            </a:r>
            <a:r>
              <a:rPr lang="en-GB" sz="2200" dirty="0"/>
              <a:t>, </a:t>
            </a:r>
            <a:r>
              <a:rPr lang="en-GB" sz="2200" dirty="0">
                <a:solidFill>
                  <a:srgbClr val="0000FF"/>
                </a:solidFill>
              </a:rPr>
              <a:t>eggs</a:t>
            </a:r>
            <a:r>
              <a:rPr lang="en-GB" sz="2200" dirty="0"/>
              <a:t> and </a:t>
            </a:r>
            <a:r>
              <a:rPr lang="en-GB" sz="2200" dirty="0">
                <a:solidFill>
                  <a:srgbClr val="0000FF"/>
                </a:solidFill>
              </a:rPr>
              <a:t>mushrooms</a:t>
            </a:r>
            <a:r>
              <a:rPr lang="en-GB" sz="2200" dirty="0"/>
              <a:t>; toast </a:t>
            </a:r>
            <a:r>
              <a:rPr lang="en-GB" sz="2200" dirty="0">
                <a:solidFill>
                  <a:srgbClr val="0000FF"/>
                </a:solidFill>
              </a:rPr>
              <a:t>bread</a:t>
            </a:r>
            <a:r>
              <a:rPr lang="en-GB" sz="2200" dirty="0"/>
              <a:t>, </a:t>
            </a:r>
            <a:r>
              <a:rPr lang="en-GB" sz="2200" dirty="0">
                <a:solidFill>
                  <a:srgbClr val="0000FF"/>
                </a:solidFill>
              </a:rPr>
              <a:t>waffles</a:t>
            </a:r>
            <a:r>
              <a:rPr lang="en-GB" sz="2200" dirty="0"/>
              <a:t> and </a:t>
            </a:r>
            <a:r>
              <a:rPr lang="en-GB" sz="2200" dirty="0">
                <a:solidFill>
                  <a:srgbClr val="0000FF"/>
                </a:solidFill>
              </a:rPr>
              <a:t>muffins</a:t>
            </a:r>
            <a:r>
              <a:rPr lang="en-GB" sz="2200" dirty="0"/>
              <a:t>; and pour their </a:t>
            </a:r>
            <a:r>
              <a:rPr lang="en-GB" sz="2200" dirty="0">
                <a:solidFill>
                  <a:srgbClr val="0000FF"/>
                </a:solidFill>
              </a:rPr>
              <a:t>orange juice</a:t>
            </a:r>
            <a:r>
              <a:rPr lang="en-GB" sz="2200" dirty="0"/>
              <a:t> or </a:t>
            </a:r>
            <a:r>
              <a:rPr lang="en-GB" sz="2200" dirty="0">
                <a:solidFill>
                  <a:srgbClr val="0000FF"/>
                </a:solidFill>
              </a:rPr>
              <a:t>coffee</a:t>
            </a:r>
            <a:r>
              <a:rPr lang="en-GB" sz="2200" dirty="0"/>
              <a:t>. </a:t>
            </a:r>
            <a:r>
              <a:rPr lang="en-GB" sz="2200" dirty="0">
                <a:solidFill>
                  <a:srgbClr val="0000FF"/>
                </a:solidFill>
              </a:rPr>
              <a:t>Customers </a:t>
            </a:r>
            <a:r>
              <a:rPr lang="en-GB" sz="2200" dirty="0"/>
              <a:t>can take a </a:t>
            </a:r>
            <a:r>
              <a:rPr lang="en-GB" sz="2200" dirty="0">
                <a:solidFill>
                  <a:srgbClr val="0000FF"/>
                </a:solidFill>
              </a:rPr>
              <a:t>doggy bag </a:t>
            </a:r>
            <a:r>
              <a:rPr lang="en-GB" sz="2200" dirty="0"/>
              <a:t>at the end if they want</a:t>
            </a:r>
            <a:r>
              <a:rPr lang="en-GB" sz="2200" dirty="0" smtClean="0"/>
              <a:t>.</a:t>
            </a:r>
            <a:endParaRPr lang="en-GB" sz="2200" dirty="0"/>
          </a:p>
          <a:p>
            <a:pPr>
              <a:lnSpc>
                <a:spcPct val="90000"/>
              </a:lnSpc>
              <a:buFontTx/>
              <a:buNone/>
            </a:pPr>
            <a:endParaRPr lang="en-GB" sz="2200" dirty="0"/>
          </a:p>
          <a:p>
            <a:pPr>
              <a:lnSpc>
                <a:spcPct val="90000"/>
              </a:lnSpc>
              <a:buFontTx/>
              <a:buNone/>
            </a:pPr>
            <a:r>
              <a:rPr lang="en-GB" sz="2200" dirty="0"/>
              <a:t>    The </a:t>
            </a:r>
            <a:r>
              <a:rPr lang="en-GB" sz="2200" dirty="0">
                <a:solidFill>
                  <a:srgbClr val="0000FF"/>
                </a:solidFill>
              </a:rPr>
              <a:t>waiter</a:t>
            </a:r>
            <a:r>
              <a:rPr lang="en-GB" sz="2200" dirty="0"/>
              <a:t> then serves the </a:t>
            </a:r>
            <a:r>
              <a:rPr lang="en-GB" sz="2200" dirty="0">
                <a:solidFill>
                  <a:srgbClr val="0000FF"/>
                </a:solidFill>
              </a:rPr>
              <a:t>breakfast</a:t>
            </a:r>
            <a:r>
              <a:rPr lang="en-GB" sz="2200" dirty="0"/>
              <a:t>.</a:t>
            </a:r>
            <a:endParaRPr lang="en-US" sz="2200" dirty="0"/>
          </a:p>
        </p:txBody>
      </p:sp>
    </p:spTree>
    <p:extLst>
      <p:ext uri="{BB962C8B-B14F-4D97-AF65-F5344CB8AC3E}">
        <p14:creationId xmlns:p14="http://schemas.microsoft.com/office/powerpoint/2010/main" val="209193174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p:txBody>
          <a:bodyPr>
            <a:normAutofit/>
          </a:bodyPr>
          <a:lstStyle/>
          <a:p>
            <a:r>
              <a:rPr lang="en-GB" sz="2800" dirty="0"/>
              <a:t>In order to find the common processes, look for verb </a:t>
            </a:r>
            <a:r>
              <a:rPr lang="en-GB" sz="2800" dirty="0" smtClean="0"/>
              <a:t>phrases</a:t>
            </a:r>
            <a:r>
              <a:rPr lang="en-GB" dirty="0" smtClean="0"/>
              <a:t>:</a:t>
            </a:r>
            <a:endParaRPr lang="en-GB" sz="2800" dirty="0" smtClean="0"/>
          </a:p>
          <a:p>
            <a:pPr lvl="1"/>
            <a:r>
              <a:rPr lang="en-GB" sz="2400" dirty="0"/>
              <a:t>those which describe "doing things", </a:t>
            </a:r>
          </a:p>
          <a:p>
            <a:pPr lvl="1"/>
            <a:r>
              <a:rPr lang="en-GB" sz="2400" dirty="0"/>
              <a:t>for example</a:t>
            </a:r>
            <a:r>
              <a:rPr lang="en-GB" sz="2400" dirty="0" smtClean="0"/>
              <a:t> ”cooks" </a:t>
            </a:r>
            <a:r>
              <a:rPr lang="en-GB" sz="2400" dirty="0"/>
              <a:t>is a process which summarises part of the</a:t>
            </a:r>
            <a:r>
              <a:rPr lang="en-GB" sz="2400" dirty="0" smtClean="0"/>
              <a:t> process</a:t>
            </a:r>
          </a:p>
          <a:p>
            <a:pPr lvl="1"/>
            <a:endParaRPr lang="en-GB" sz="2400" dirty="0"/>
          </a:p>
          <a:p>
            <a:r>
              <a:rPr lang="en-GB" sz="2800" dirty="0"/>
              <a:t>Don't worry about whether or not the verb phrases describe final processes of the system, or whether or not one subsumes the description of the other, </a:t>
            </a:r>
            <a:r>
              <a:rPr lang="en-GB" sz="2800" b="1" dirty="0"/>
              <a:t>just list them</a:t>
            </a:r>
            <a:r>
              <a:rPr lang="en-GB" sz="2800" dirty="0"/>
              <a:t>. </a:t>
            </a:r>
            <a:endParaRPr lang="en-US" sz="2800" dirty="0"/>
          </a:p>
        </p:txBody>
      </p:sp>
      <p:sp>
        <p:nvSpPr>
          <p:cNvPr id="6" name="Title 5"/>
          <p:cNvSpPr>
            <a:spLocks noGrp="1"/>
          </p:cNvSpPr>
          <p:nvPr>
            <p:ph type="title"/>
          </p:nvPr>
        </p:nvSpPr>
        <p:spPr/>
        <p:txBody>
          <a:bodyPr/>
          <a:lstStyle/>
          <a:p>
            <a:r>
              <a:rPr lang="en-US" dirty="0" smtClean="0"/>
              <a:t>Verb Phrase Parsing</a:t>
            </a:r>
            <a:endParaRPr lang="en-US" dirty="0"/>
          </a:p>
        </p:txBody>
      </p:sp>
    </p:spTree>
    <p:extLst>
      <p:ext uri="{BB962C8B-B14F-4D97-AF65-F5344CB8AC3E}">
        <p14:creationId xmlns:p14="http://schemas.microsoft.com/office/powerpoint/2010/main" val="364166511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Bender-waiter"/>
          <p:cNvPicPr>
            <a:picLocks noChangeAspect="1" noChangeArrowheads="1"/>
          </p:cNvPicPr>
          <p:nvPr/>
        </p:nvPicPr>
        <p:blipFill>
          <a:blip r:embed="rId2"/>
          <a:srcRect/>
          <a:stretch>
            <a:fillRect/>
          </a:stretch>
        </p:blipFill>
        <p:spPr bwMode="auto">
          <a:xfrm>
            <a:off x="107950" y="2638425"/>
            <a:ext cx="2152650" cy="3600450"/>
          </a:xfrm>
          <a:prstGeom prst="rect">
            <a:avLst/>
          </a:prstGeom>
          <a:noFill/>
        </p:spPr>
      </p:pic>
      <p:sp>
        <p:nvSpPr>
          <p:cNvPr id="46083" name="Rectangle 3"/>
          <p:cNvSpPr>
            <a:spLocks noGrp="1" noChangeArrowheads="1"/>
          </p:cNvSpPr>
          <p:nvPr>
            <p:ph type="title"/>
          </p:nvPr>
        </p:nvSpPr>
        <p:spPr>
          <a:xfrm>
            <a:off x="533400" y="630238"/>
            <a:ext cx="6357938" cy="1143000"/>
          </a:xfrm>
        </p:spPr>
        <p:txBody>
          <a:bodyPr/>
          <a:lstStyle/>
          <a:p>
            <a:r>
              <a:rPr lang="en-GB" dirty="0"/>
              <a:t>A Problem</a:t>
            </a:r>
            <a:endParaRPr lang="en-US" dirty="0"/>
          </a:p>
        </p:txBody>
      </p:sp>
      <p:sp>
        <p:nvSpPr>
          <p:cNvPr id="46084" name="Rectangle 4"/>
          <p:cNvSpPr>
            <a:spLocks noGrp="1" noChangeArrowheads="1"/>
          </p:cNvSpPr>
          <p:nvPr>
            <p:ph type="body" idx="1"/>
          </p:nvPr>
        </p:nvSpPr>
        <p:spPr>
          <a:xfrm>
            <a:off x="2484438" y="1773238"/>
            <a:ext cx="6265862" cy="4464050"/>
          </a:xfrm>
        </p:spPr>
        <p:txBody>
          <a:bodyPr>
            <a:normAutofit lnSpcReduction="10000"/>
          </a:bodyPr>
          <a:lstStyle/>
          <a:p>
            <a:pPr>
              <a:lnSpc>
                <a:spcPct val="90000"/>
              </a:lnSpc>
              <a:buFontTx/>
              <a:buNone/>
            </a:pPr>
            <a:r>
              <a:rPr lang="en-GB" sz="2200" dirty="0"/>
              <a:t>A </a:t>
            </a:r>
            <a:r>
              <a:rPr lang="en-GB" sz="2200" dirty="0">
                <a:solidFill>
                  <a:srgbClr val="0000FF"/>
                </a:solidFill>
              </a:rPr>
              <a:t>café</a:t>
            </a:r>
            <a:r>
              <a:rPr lang="en-GB" sz="2200" dirty="0"/>
              <a:t> wants to build an </a:t>
            </a:r>
            <a:r>
              <a:rPr lang="en-GB" sz="2200" dirty="0">
                <a:solidFill>
                  <a:srgbClr val="0000FF"/>
                </a:solidFill>
              </a:rPr>
              <a:t>automated system</a:t>
            </a:r>
            <a:r>
              <a:rPr lang="en-GB" sz="2200" dirty="0"/>
              <a:t> to provide </a:t>
            </a:r>
            <a:r>
              <a:rPr lang="en-GB" sz="2200" dirty="0">
                <a:solidFill>
                  <a:srgbClr val="0000FF"/>
                </a:solidFill>
              </a:rPr>
              <a:t>breakfasts</a:t>
            </a:r>
            <a:r>
              <a:rPr lang="en-GB" sz="2200" dirty="0"/>
              <a:t>. The </a:t>
            </a:r>
            <a:r>
              <a:rPr lang="en-GB" sz="2200" dirty="0">
                <a:solidFill>
                  <a:srgbClr val="0000FF"/>
                </a:solidFill>
              </a:rPr>
              <a:t>robot waiter</a:t>
            </a:r>
            <a:r>
              <a:rPr lang="en-GB" sz="2200" dirty="0"/>
              <a:t> greets </a:t>
            </a:r>
            <a:r>
              <a:rPr lang="en-GB" sz="2200" dirty="0">
                <a:solidFill>
                  <a:srgbClr val="0000FF"/>
                </a:solidFill>
              </a:rPr>
              <a:t>people</a:t>
            </a:r>
            <a:r>
              <a:rPr lang="en-GB" sz="2200" dirty="0"/>
              <a:t> before taking their </a:t>
            </a:r>
            <a:r>
              <a:rPr lang="en-GB" sz="2200" dirty="0">
                <a:solidFill>
                  <a:srgbClr val="0000FF"/>
                </a:solidFill>
              </a:rPr>
              <a:t>order</a:t>
            </a:r>
            <a:r>
              <a:rPr lang="en-GB" sz="2200" dirty="0"/>
              <a:t> by </a:t>
            </a:r>
            <a:r>
              <a:rPr lang="en-GB" sz="2200" dirty="0">
                <a:solidFill>
                  <a:srgbClr val="0000FF"/>
                </a:solidFill>
              </a:rPr>
              <a:t>name</a:t>
            </a:r>
            <a:r>
              <a:rPr lang="en-GB" sz="2200" dirty="0"/>
              <a:t>. </a:t>
            </a:r>
          </a:p>
          <a:p>
            <a:pPr>
              <a:lnSpc>
                <a:spcPct val="90000"/>
              </a:lnSpc>
              <a:buFontTx/>
              <a:buNone/>
            </a:pPr>
            <a:endParaRPr lang="en-GB" sz="2200" dirty="0"/>
          </a:p>
          <a:p>
            <a:pPr>
              <a:lnSpc>
                <a:spcPct val="90000"/>
              </a:lnSpc>
              <a:buNone/>
            </a:pPr>
            <a:r>
              <a:rPr lang="en-GB" sz="2200" dirty="0">
                <a:solidFill>
                  <a:srgbClr val="0000FF"/>
                </a:solidFill>
              </a:rPr>
              <a:t>Customers</a:t>
            </a:r>
            <a:r>
              <a:rPr lang="en-GB" sz="2200" dirty="0"/>
              <a:t> can order different </a:t>
            </a:r>
            <a:r>
              <a:rPr lang="en-GB" sz="2200" dirty="0">
                <a:solidFill>
                  <a:srgbClr val="0000FF"/>
                </a:solidFill>
              </a:rPr>
              <a:t>combinations of ingredients</a:t>
            </a:r>
            <a:r>
              <a:rPr lang="en-GB" sz="2200" dirty="0"/>
              <a:t> for their </a:t>
            </a:r>
            <a:r>
              <a:rPr lang="en-GB" sz="2200" dirty="0">
                <a:solidFill>
                  <a:srgbClr val="0000FF"/>
                </a:solidFill>
              </a:rPr>
              <a:t>meal</a:t>
            </a:r>
            <a:r>
              <a:rPr lang="en-GB" sz="2200" dirty="0"/>
              <a:t>, and also ask for one </a:t>
            </a:r>
            <a:r>
              <a:rPr lang="en-GB" sz="2200" dirty="0">
                <a:solidFill>
                  <a:srgbClr val="0000FF"/>
                </a:solidFill>
              </a:rPr>
              <a:t>drink</a:t>
            </a:r>
            <a:r>
              <a:rPr lang="en-GB" sz="2200" dirty="0"/>
              <a:t>. The </a:t>
            </a:r>
            <a:r>
              <a:rPr lang="en-GB" sz="2200" dirty="0">
                <a:solidFill>
                  <a:srgbClr val="0000FF"/>
                </a:solidFill>
              </a:rPr>
              <a:t>system</a:t>
            </a:r>
            <a:r>
              <a:rPr lang="en-GB" sz="2200" dirty="0"/>
              <a:t> then cooks the </a:t>
            </a:r>
            <a:r>
              <a:rPr lang="en-GB" sz="2200" dirty="0">
                <a:solidFill>
                  <a:srgbClr val="0000FF"/>
                </a:solidFill>
              </a:rPr>
              <a:t>breakfast</a:t>
            </a:r>
            <a:r>
              <a:rPr lang="en-GB" sz="2200" dirty="0"/>
              <a:t>. It must be able to fry </a:t>
            </a:r>
            <a:r>
              <a:rPr lang="en-GB" sz="2200" dirty="0">
                <a:solidFill>
                  <a:srgbClr val="0000FF"/>
                </a:solidFill>
              </a:rPr>
              <a:t>sausages</a:t>
            </a:r>
            <a:r>
              <a:rPr lang="en-GB" sz="2200" dirty="0"/>
              <a:t>, </a:t>
            </a:r>
            <a:r>
              <a:rPr lang="en-GB" sz="2200" dirty="0">
                <a:solidFill>
                  <a:srgbClr val="0000FF"/>
                </a:solidFill>
              </a:rPr>
              <a:t>bacon</a:t>
            </a:r>
            <a:r>
              <a:rPr lang="en-GB" sz="2200" dirty="0"/>
              <a:t>, </a:t>
            </a:r>
            <a:r>
              <a:rPr lang="en-GB" sz="2200" dirty="0">
                <a:solidFill>
                  <a:srgbClr val="0000FF"/>
                </a:solidFill>
              </a:rPr>
              <a:t>eggs</a:t>
            </a:r>
            <a:r>
              <a:rPr lang="en-GB" sz="2200" dirty="0"/>
              <a:t> and </a:t>
            </a:r>
            <a:r>
              <a:rPr lang="en-GB" sz="2200" dirty="0">
                <a:solidFill>
                  <a:srgbClr val="0000FF"/>
                </a:solidFill>
              </a:rPr>
              <a:t>mushrooms</a:t>
            </a:r>
            <a:r>
              <a:rPr lang="en-GB" sz="2200" dirty="0"/>
              <a:t>; toast </a:t>
            </a:r>
            <a:r>
              <a:rPr lang="en-GB" sz="2200" dirty="0">
                <a:solidFill>
                  <a:srgbClr val="0000FF"/>
                </a:solidFill>
              </a:rPr>
              <a:t>bread</a:t>
            </a:r>
            <a:r>
              <a:rPr lang="en-GB" sz="2200" dirty="0"/>
              <a:t>, </a:t>
            </a:r>
            <a:r>
              <a:rPr lang="en-GB" sz="2200" dirty="0">
                <a:solidFill>
                  <a:srgbClr val="0000FF"/>
                </a:solidFill>
              </a:rPr>
              <a:t>waffles</a:t>
            </a:r>
            <a:r>
              <a:rPr lang="en-GB" sz="2200" dirty="0"/>
              <a:t> and </a:t>
            </a:r>
            <a:r>
              <a:rPr lang="en-GB" sz="2200" dirty="0">
                <a:solidFill>
                  <a:srgbClr val="0000FF"/>
                </a:solidFill>
              </a:rPr>
              <a:t>muffins</a:t>
            </a:r>
            <a:r>
              <a:rPr lang="en-GB" sz="2200" dirty="0"/>
              <a:t>; and pour their </a:t>
            </a:r>
            <a:r>
              <a:rPr lang="en-GB" sz="2200" dirty="0">
                <a:solidFill>
                  <a:srgbClr val="0000FF"/>
                </a:solidFill>
              </a:rPr>
              <a:t>orange juice</a:t>
            </a:r>
            <a:r>
              <a:rPr lang="en-GB" sz="2200" dirty="0"/>
              <a:t> or </a:t>
            </a:r>
            <a:r>
              <a:rPr lang="en-GB" sz="2200" dirty="0">
                <a:solidFill>
                  <a:srgbClr val="0000FF"/>
                </a:solidFill>
              </a:rPr>
              <a:t>coffee</a:t>
            </a:r>
            <a:r>
              <a:rPr lang="en-GB" sz="2200" dirty="0"/>
              <a:t>. </a:t>
            </a:r>
            <a:r>
              <a:rPr lang="en-GB" sz="2200" dirty="0">
                <a:solidFill>
                  <a:srgbClr val="0000FF"/>
                </a:solidFill>
              </a:rPr>
              <a:t>Customers </a:t>
            </a:r>
            <a:r>
              <a:rPr lang="en-GB" sz="2200" dirty="0"/>
              <a:t>can take a </a:t>
            </a:r>
            <a:r>
              <a:rPr lang="en-GB" sz="2200" dirty="0">
                <a:solidFill>
                  <a:srgbClr val="0000FF"/>
                </a:solidFill>
              </a:rPr>
              <a:t>doggy bag </a:t>
            </a:r>
            <a:r>
              <a:rPr lang="en-GB" sz="2200" dirty="0"/>
              <a:t>at the end if they want</a:t>
            </a:r>
            <a:r>
              <a:rPr lang="en-GB" sz="2200" dirty="0" smtClean="0"/>
              <a:t>.</a:t>
            </a:r>
            <a:endParaRPr lang="en-GB" sz="2200" dirty="0"/>
          </a:p>
          <a:p>
            <a:pPr>
              <a:lnSpc>
                <a:spcPct val="90000"/>
              </a:lnSpc>
              <a:buFontTx/>
              <a:buNone/>
            </a:pPr>
            <a:endParaRPr lang="en-GB" sz="2200" dirty="0"/>
          </a:p>
          <a:p>
            <a:pPr>
              <a:lnSpc>
                <a:spcPct val="90000"/>
              </a:lnSpc>
              <a:buFontTx/>
              <a:buNone/>
            </a:pPr>
            <a:r>
              <a:rPr lang="en-GB" sz="2200" dirty="0"/>
              <a:t>    The </a:t>
            </a:r>
            <a:r>
              <a:rPr lang="en-GB" sz="2200" dirty="0">
                <a:solidFill>
                  <a:srgbClr val="0000FF"/>
                </a:solidFill>
              </a:rPr>
              <a:t>waiter</a:t>
            </a:r>
            <a:r>
              <a:rPr lang="en-GB" sz="2200" dirty="0"/>
              <a:t> then serves the </a:t>
            </a:r>
            <a:r>
              <a:rPr lang="en-GB" sz="2200" dirty="0">
                <a:solidFill>
                  <a:srgbClr val="0000FF"/>
                </a:solidFill>
              </a:rPr>
              <a:t>breakfast</a:t>
            </a:r>
            <a:r>
              <a:rPr lang="en-GB" sz="2200" dirty="0"/>
              <a:t>.</a:t>
            </a:r>
            <a:endParaRPr lang="en-US" sz="2200" dirty="0"/>
          </a:p>
        </p:txBody>
      </p:sp>
    </p:spTree>
    <p:extLst>
      <p:ext uri="{BB962C8B-B14F-4D97-AF65-F5344CB8AC3E}">
        <p14:creationId xmlns:p14="http://schemas.microsoft.com/office/powerpoint/2010/main" val="249635920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Bender-waiter"/>
          <p:cNvPicPr>
            <a:picLocks noChangeAspect="1" noChangeArrowheads="1"/>
          </p:cNvPicPr>
          <p:nvPr/>
        </p:nvPicPr>
        <p:blipFill>
          <a:blip r:embed="rId2"/>
          <a:srcRect/>
          <a:stretch>
            <a:fillRect/>
          </a:stretch>
        </p:blipFill>
        <p:spPr bwMode="auto">
          <a:xfrm>
            <a:off x="107950" y="2638425"/>
            <a:ext cx="2152650" cy="3600450"/>
          </a:xfrm>
          <a:prstGeom prst="rect">
            <a:avLst/>
          </a:prstGeom>
          <a:noFill/>
        </p:spPr>
      </p:pic>
      <p:sp>
        <p:nvSpPr>
          <p:cNvPr id="48131" name="Rectangle 3"/>
          <p:cNvSpPr>
            <a:spLocks noGrp="1" noChangeArrowheads="1"/>
          </p:cNvSpPr>
          <p:nvPr>
            <p:ph type="title"/>
          </p:nvPr>
        </p:nvSpPr>
        <p:spPr>
          <a:xfrm>
            <a:off x="533400" y="630238"/>
            <a:ext cx="6357938" cy="1143000"/>
          </a:xfrm>
        </p:spPr>
        <p:txBody>
          <a:bodyPr/>
          <a:lstStyle/>
          <a:p>
            <a:r>
              <a:rPr lang="en-GB" dirty="0"/>
              <a:t>A Problem</a:t>
            </a:r>
            <a:endParaRPr lang="en-US" dirty="0"/>
          </a:p>
        </p:txBody>
      </p:sp>
      <p:sp>
        <p:nvSpPr>
          <p:cNvPr id="48132" name="Rectangle 4"/>
          <p:cNvSpPr>
            <a:spLocks noGrp="1" noChangeArrowheads="1"/>
          </p:cNvSpPr>
          <p:nvPr>
            <p:ph type="body" idx="1"/>
          </p:nvPr>
        </p:nvSpPr>
        <p:spPr>
          <a:xfrm>
            <a:off x="2484438" y="1773238"/>
            <a:ext cx="6265862" cy="4464050"/>
          </a:xfrm>
        </p:spPr>
        <p:txBody>
          <a:bodyPr>
            <a:normAutofit lnSpcReduction="10000"/>
          </a:bodyPr>
          <a:lstStyle/>
          <a:p>
            <a:pPr>
              <a:lnSpc>
                <a:spcPct val="90000"/>
              </a:lnSpc>
              <a:buFontTx/>
              <a:buNone/>
            </a:pPr>
            <a:r>
              <a:rPr lang="en-GB" sz="2200" dirty="0"/>
              <a:t>A </a:t>
            </a:r>
            <a:r>
              <a:rPr lang="en-GB" sz="2200" dirty="0">
                <a:solidFill>
                  <a:srgbClr val="0000FF"/>
                </a:solidFill>
              </a:rPr>
              <a:t>café</a:t>
            </a:r>
            <a:r>
              <a:rPr lang="en-GB" sz="2200" dirty="0"/>
              <a:t> wants to </a:t>
            </a:r>
            <a:r>
              <a:rPr lang="en-GB" sz="2200" dirty="0">
                <a:solidFill>
                  <a:srgbClr val="FF0000"/>
                </a:solidFill>
              </a:rPr>
              <a:t>build</a:t>
            </a:r>
            <a:r>
              <a:rPr lang="en-GB" sz="2200" dirty="0"/>
              <a:t> an </a:t>
            </a:r>
            <a:r>
              <a:rPr lang="en-GB" sz="2200" dirty="0">
                <a:solidFill>
                  <a:srgbClr val="0000FF"/>
                </a:solidFill>
              </a:rPr>
              <a:t>automated system</a:t>
            </a:r>
            <a:r>
              <a:rPr lang="en-GB" sz="2200" dirty="0"/>
              <a:t> to </a:t>
            </a:r>
            <a:r>
              <a:rPr lang="en-GB" sz="2200" dirty="0">
                <a:solidFill>
                  <a:srgbClr val="FF0000"/>
                </a:solidFill>
              </a:rPr>
              <a:t>provide</a:t>
            </a:r>
            <a:r>
              <a:rPr lang="en-GB" sz="2200" dirty="0"/>
              <a:t> </a:t>
            </a:r>
            <a:r>
              <a:rPr lang="en-GB" sz="2200" dirty="0">
                <a:solidFill>
                  <a:srgbClr val="0000FF"/>
                </a:solidFill>
              </a:rPr>
              <a:t>breakfasts</a:t>
            </a:r>
            <a:r>
              <a:rPr lang="en-GB" sz="2200" dirty="0"/>
              <a:t>. The </a:t>
            </a:r>
            <a:r>
              <a:rPr lang="en-GB" sz="2200" dirty="0">
                <a:solidFill>
                  <a:srgbClr val="0000FF"/>
                </a:solidFill>
              </a:rPr>
              <a:t>robot waiter</a:t>
            </a:r>
            <a:r>
              <a:rPr lang="en-GB" sz="2200" dirty="0"/>
              <a:t> </a:t>
            </a:r>
            <a:r>
              <a:rPr lang="en-GB" sz="2200" dirty="0">
                <a:solidFill>
                  <a:srgbClr val="FF0000"/>
                </a:solidFill>
              </a:rPr>
              <a:t>greets</a:t>
            </a:r>
            <a:r>
              <a:rPr lang="en-GB" sz="2200" dirty="0"/>
              <a:t> </a:t>
            </a:r>
            <a:r>
              <a:rPr lang="en-GB" sz="2200" dirty="0">
                <a:solidFill>
                  <a:srgbClr val="0000FF"/>
                </a:solidFill>
              </a:rPr>
              <a:t>people</a:t>
            </a:r>
            <a:r>
              <a:rPr lang="en-GB" sz="2200" dirty="0"/>
              <a:t> before </a:t>
            </a:r>
            <a:r>
              <a:rPr lang="en-GB" sz="2200" dirty="0">
                <a:solidFill>
                  <a:srgbClr val="FF0000"/>
                </a:solidFill>
              </a:rPr>
              <a:t>taking</a:t>
            </a:r>
            <a:r>
              <a:rPr lang="en-GB" sz="2200" dirty="0"/>
              <a:t> their </a:t>
            </a:r>
            <a:r>
              <a:rPr lang="en-GB" sz="2200" dirty="0">
                <a:solidFill>
                  <a:srgbClr val="0000FF"/>
                </a:solidFill>
              </a:rPr>
              <a:t>order</a:t>
            </a:r>
            <a:r>
              <a:rPr lang="en-GB" sz="2200" dirty="0"/>
              <a:t> by </a:t>
            </a:r>
            <a:r>
              <a:rPr lang="en-GB" sz="2200" dirty="0">
                <a:solidFill>
                  <a:srgbClr val="0000FF"/>
                </a:solidFill>
              </a:rPr>
              <a:t>name</a:t>
            </a:r>
            <a:r>
              <a:rPr lang="en-GB" sz="2200" dirty="0"/>
              <a:t>. </a:t>
            </a:r>
          </a:p>
          <a:p>
            <a:pPr>
              <a:lnSpc>
                <a:spcPct val="90000"/>
              </a:lnSpc>
              <a:buFontTx/>
              <a:buNone/>
            </a:pPr>
            <a:endParaRPr lang="en-GB" sz="2200" dirty="0"/>
          </a:p>
          <a:p>
            <a:pPr>
              <a:lnSpc>
                <a:spcPct val="90000"/>
              </a:lnSpc>
              <a:buNone/>
            </a:pPr>
            <a:r>
              <a:rPr lang="en-GB" sz="2200" dirty="0">
                <a:solidFill>
                  <a:srgbClr val="0000FF"/>
                </a:solidFill>
              </a:rPr>
              <a:t>Customers</a:t>
            </a:r>
            <a:r>
              <a:rPr lang="en-GB" sz="2200" dirty="0"/>
              <a:t> can </a:t>
            </a:r>
            <a:r>
              <a:rPr lang="en-GB" sz="2200" dirty="0">
                <a:solidFill>
                  <a:srgbClr val="FF0000"/>
                </a:solidFill>
              </a:rPr>
              <a:t>order</a:t>
            </a:r>
            <a:r>
              <a:rPr lang="en-GB" sz="2200" dirty="0"/>
              <a:t> different </a:t>
            </a:r>
            <a:r>
              <a:rPr lang="en-GB" sz="2200" dirty="0">
                <a:solidFill>
                  <a:srgbClr val="0000FF"/>
                </a:solidFill>
              </a:rPr>
              <a:t>combinations of ingredients</a:t>
            </a:r>
            <a:r>
              <a:rPr lang="en-GB" sz="2200" dirty="0"/>
              <a:t> for their </a:t>
            </a:r>
            <a:r>
              <a:rPr lang="en-GB" sz="2200" dirty="0">
                <a:solidFill>
                  <a:srgbClr val="0000FF"/>
                </a:solidFill>
              </a:rPr>
              <a:t>meal</a:t>
            </a:r>
            <a:r>
              <a:rPr lang="en-GB" sz="2200" dirty="0"/>
              <a:t>, and also </a:t>
            </a:r>
            <a:r>
              <a:rPr lang="en-GB" sz="2200" dirty="0">
                <a:solidFill>
                  <a:srgbClr val="FF0000"/>
                </a:solidFill>
              </a:rPr>
              <a:t>ask</a:t>
            </a:r>
            <a:r>
              <a:rPr lang="en-GB" sz="2200" dirty="0"/>
              <a:t> for one </a:t>
            </a:r>
            <a:r>
              <a:rPr lang="en-GB" sz="2200" dirty="0">
                <a:solidFill>
                  <a:srgbClr val="0000FF"/>
                </a:solidFill>
              </a:rPr>
              <a:t>drink</a:t>
            </a:r>
            <a:r>
              <a:rPr lang="en-GB" sz="2200" dirty="0"/>
              <a:t>. The </a:t>
            </a:r>
            <a:r>
              <a:rPr lang="en-GB" sz="2200" dirty="0">
                <a:solidFill>
                  <a:srgbClr val="0000FF"/>
                </a:solidFill>
              </a:rPr>
              <a:t>system</a:t>
            </a:r>
            <a:r>
              <a:rPr lang="en-GB" sz="2200" dirty="0"/>
              <a:t> then </a:t>
            </a:r>
            <a:r>
              <a:rPr lang="en-GB" sz="2200" dirty="0">
                <a:solidFill>
                  <a:srgbClr val="FF0000"/>
                </a:solidFill>
              </a:rPr>
              <a:t>cooks</a:t>
            </a:r>
            <a:r>
              <a:rPr lang="en-GB" sz="2200" dirty="0"/>
              <a:t> the </a:t>
            </a:r>
            <a:r>
              <a:rPr lang="en-GB" sz="2200" dirty="0">
                <a:solidFill>
                  <a:srgbClr val="0000FF"/>
                </a:solidFill>
              </a:rPr>
              <a:t>breakfast</a:t>
            </a:r>
            <a:r>
              <a:rPr lang="en-GB" sz="2200" dirty="0"/>
              <a:t>. It must be able to </a:t>
            </a:r>
            <a:r>
              <a:rPr lang="en-GB" sz="2200" dirty="0">
                <a:solidFill>
                  <a:srgbClr val="FF0000"/>
                </a:solidFill>
              </a:rPr>
              <a:t>fry</a:t>
            </a:r>
            <a:r>
              <a:rPr lang="en-GB" sz="2200" dirty="0"/>
              <a:t> </a:t>
            </a:r>
            <a:r>
              <a:rPr lang="en-GB" sz="2200" dirty="0">
                <a:solidFill>
                  <a:srgbClr val="0000FF"/>
                </a:solidFill>
              </a:rPr>
              <a:t>sausages</a:t>
            </a:r>
            <a:r>
              <a:rPr lang="en-GB" sz="2200" dirty="0"/>
              <a:t>, </a:t>
            </a:r>
            <a:r>
              <a:rPr lang="en-GB" sz="2200" dirty="0">
                <a:solidFill>
                  <a:srgbClr val="0000FF"/>
                </a:solidFill>
              </a:rPr>
              <a:t>bacon</a:t>
            </a:r>
            <a:r>
              <a:rPr lang="en-GB" sz="2200" dirty="0"/>
              <a:t>, </a:t>
            </a:r>
            <a:r>
              <a:rPr lang="en-GB" sz="2200" dirty="0">
                <a:solidFill>
                  <a:srgbClr val="0000FF"/>
                </a:solidFill>
              </a:rPr>
              <a:t>eggs</a:t>
            </a:r>
            <a:r>
              <a:rPr lang="en-GB" sz="2200" dirty="0"/>
              <a:t> and </a:t>
            </a:r>
            <a:r>
              <a:rPr lang="en-GB" sz="2200" dirty="0">
                <a:solidFill>
                  <a:srgbClr val="0000FF"/>
                </a:solidFill>
              </a:rPr>
              <a:t>mushrooms</a:t>
            </a:r>
            <a:r>
              <a:rPr lang="en-GB" sz="2200" dirty="0"/>
              <a:t>; </a:t>
            </a:r>
            <a:r>
              <a:rPr lang="en-GB" sz="2200" dirty="0">
                <a:solidFill>
                  <a:srgbClr val="FF0000"/>
                </a:solidFill>
              </a:rPr>
              <a:t>toast</a:t>
            </a:r>
            <a:r>
              <a:rPr lang="en-GB" sz="2200" dirty="0"/>
              <a:t> </a:t>
            </a:r>
            <a:r>
              <a:rPr lang="en-GB" sz="2200" dirty="0">
                <a:solidFill>
                  <a:srgbClr val="0000FF"/>
                </a:solidFill>
              </a:rPr>
              <a:t>bread</a:t>
            </a:r>
            <a:r>
              <a:rPr lang="en-GB" sz="2200" dirty="0"/>
              <a:t>, </a:t>
            </a:r>
            <a:r>
              <a:rPr lang="en-GB" sz="2200" dirty="0">
                <a:solidFill>
                  <a:srgbClr val="0000FF"/>
                </a:solidFill>
              </a:rPr>
              <a:t>waffles</a:t>
            </a:r>
            <a:r>
              <a:rPr lang="en-GB" sz="2200" dirty="0"/>
              <a:t> and </a:t>
            </a:r>
            <a:r>
              <a:rPr lang="en-GB" sz="2200" dirty="0">
                <a:solidFill>
                  <a:srgbClr val="0000FF"/>
                </a:solidFill>
              </a:rPr>
              <a:t>muffins</a:t>
            </a:r>
            <a:r>
              <a:rPr lang="en-GB" sz="2200" dirty="0"/>
              <a:t>; and </a:t>
            </a:r>
            <a:r>
              <a:rPr lang="en-GB" sz="2200" dirty="0">
                <a:solidFill>
                  <a:srgbClr val="FF0000"/>
                </a:solidFill>
              </a:rPr>
              <a:t>pour</a:t>
            </a:r>
            <a:r>
              <a:rPr lang="en-GB" sz="2200" dirty="0"/>
              <a:t> their </a:t>
            </a:r>
            <a:r>
              <a:rPr lang="en-GB" sz="2200" dirty="0">
                <a:solidFill>
                  <a:srgbClr val="0000FF"/>
                </a:solidFill>
              </a:rPr>
              <a:t>orange juice</a:t>
            </a:r>
            <a:r>
              <a:rPr lang="en-GB" sz="2200" dirty="0"/>
              <a:t> or </a:t>
            </a:r>
            <a:r>
              <a:rPr lang="en-GB" sz="2200" dirty="0">
                <a:solidFill>
                  <a:srgbClr val="0000FF"/>
                </a:solidFill>
              </a:rPr>
              <a:t>coffee</a:t>
            </a:r>
            <a:r>
              <a:rPr lang="en-GB" sz="2200" dirty="0"/>
              <a:t>. </a:t>
            </a:r>
            <a:r>
              <a:rPr lang="en-GB" sz="2200" dirty="0">
                <a:solidFill>
                  <a:srgbClr val="0000FF"/>
                </a:solidFill>
              </a:rPr>
              <a:t>Customers </a:t>
            </a:r>
            <a:r>
              <a:rPr lang="en-GB" sz="2200" dirty="0"/>
              <a:t>can </a:t>
            </a:r>
            <a:r>
              <a:rPr lang="en-GB" sz="2200" dirty="0">
                <a:solidFill>
                  <a:srgbClr val="FF0000"/>
                </a:solidFill>
              </a:rPr>
              <a:t>take</a:t>
            </a:r>
            <a:r>
              <a:rPr lang="en-GB" sz="2200" dirty="0"/>
              <a:t> a </a:t>
            </a:r>
            <a:r>
              <a:rPr lang="en-GB" sz="2200" dirty="0">
                <a:solidFill>
                  <a:srgbClr val="0000FF"/>
                </a:solidFill>
              </a:rPr>
              <a:t>doggy bag </a:t>
            </a:r>
            <a:r>
              <a:rPr lang="en-GB" sz="2200" dirty="0"/>
              <a:t>at the end if they want</a:t>
            </a:r>
            <a:r>
              <a:rPr lang="en-GB" sz="2200" dirty="0" smtClean="0"/>
              <a:t>.</a:t>
            </a:r>
            <a:endParaRPr lang="en-GB" sz="2200" dirty="0"/>
          </a:p>
          <a:p>
            <a:pPr>
              <a:lnSpc>
                <a:spcPct val="90000"/>
              </a:lnSpc>
              <a:buFontTx/>
              <a:buNone/>
            </a:pPr>
            <a:endParaRPr lang="en-GB" sz="2200" dirty="0"/>
          </a:p>
          <a:p>
            <a:pPr>
              <a:lnSpc>
                <a:spcPct val="90000"/>
              </a:lnSpc>
              <a:buFontTx/>
              <a:buNone/>
            </a:pPr>
            <a:r>
              <a:rPr lang="en-GB" sz="2200" dirty="0"/>
              <a:t>    The </a:t>
            </a:r>
            <a:r>
              <a:rPr lang="en-GB" sz="2200" dirty="0">
                <a:solidFill>
                  <a:srgbClr val="0000FF"/>
                </a:solidFill>
              </a:rPr>
              <a:t>waiter</a:t>
            </a:r>
            <a:r>
              <a:rPr lang="en-GB" sz="2200" dirty="0"/>
              <a:t> then </a:t>
            </a:r>
            <a:r>
              <a:rPr lang="en-GB" sz="2200" dirty="0">
                <a:solidFill>
                  <a:srgbClr val="FF0000"/>
                </a:solidFill>
              </a:rPr>
              <a:t>serves</a:t>
            </a:r>
            <a:r>
              <a:rPr lang="en-GB" sz="2200" dirty="0"/>
              <a:t> the </a:t>
            </a:r>
            <a:r>
              <a:rPr lang="en-GB" sz="2200" dirty="0">
                <a:solidFill>
                  <a:srgbClr val="0000FF"/>
                </a:solidFill>
              </a:rPr>
              <a:t>breakfast</a:t>
            </a:r>
            <a:r>
              <a:rPr lang="en-GB" sz="2200" dirty="0"/>
              <a:t>.</a:t>
            </a:r>
            <a:endParaRPr lang="en-US" sz="2200" dirty="0"/>
          </a:p>
        </p:txBody>
      </p:sp>
    </p:spTree>
    <p:extLst>
      <p:ext uri="{BB962C8B-B14F-4D97-AF65-F5344CB8AC3E}">
        <p14:creationId xmlns:p14="http://schemas.microsoft.com/office/powerpoint/2010/main" val="214234615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468313" y="2209800"/>
            <a:ext cx="8229600" cy="4387850"/>
          </a:xfrm>
        </p:spPr>
        <p:txBody>
          <a:bodyPr>
            <a:normAutofit fontScale="92500" lnSpcReduction="10000"/>
          </a:bodyPr>
          <a:lstStyle/>
          <a:p>
            <a:r>
              <a:rPr lang="en-GB" sz="2800" dirty="0"/>
              <a:t>Most often, the requirements will be from a </a:t>
            </a:r>
            <a:r>
              <a:rPr lang="en-GB" sz="2800" i="1" dirty="0"/>
              <a:t>domain of discourse</a:t>
            </a:r>
            <a:r>
              <a:rPr lang="en-GB" sz="2800" dirty="0"/>
              <a:t> or "mini-world" -- a given requirements specification will be in the language of a particular work practice, such as hospitality.  Given this, you can:</a:t>
            </a:r>
          </a:p>
          <a:p>
            <a:endParaRPr lang="en-GB" sz="2800" dirty="0"/>
          </a:p>
          <a:p>
            <a:pPr lvl="1"/>
            <a:r>
              <a:rPr lang="en-GB" sz="2400" b="1" dirty="0"/>
              <a:t>remove </a:t>
            </a:r>
            <a:r>
              <a:rPr lang="en-GB" sz="2400" b="1" i="1" dirty="0"/>
              <a:t>synonyms</a:t>
            </a:r>
            <a:r>
              <a:rPr lang="en-GB" sz="2400" dirty="0"/>
              <a:t> (noun-phrases which mean the same thing in the domain of discourse).   </a:t>
            </a:r>
          </a:p>
          <a:p>
            <a:pPr lvl="1"/>
            <a:endParaRPr lang="en-GB" sz="2400" b="1" dirty="0"/>
          </a:p>
          <a:p>
            <a:pPr lvl="1"/>
            <a:r>
              <a:rPr lang="en-GB" sz="2400" b="1" dirty="0"/>
              <a:t>ignore pronouns</a:t>
            </a:r>
            <a:r>
              <a:rPr lang="en-GB" sz="2400" dirty="0"/>
              <a:t> and articles such as "the", because they refer to an object/noun-phrase in the context of the rest of the sentences.  </a:t>
            </a:r>
            <a:endParaRPr lang="en-US" sz="2400" dirty="0"/>
          </a:p>
        </p:txBody>
      </p:sp>
      <p:sp>
        <p:nvSpPr>
          <p:cNvPr id="6" name="Title 5"/>
          <p:cNvSpPr>
            <a:spLocks noGrp="1"/>
          </p:cNvSpPr>
          <p:nvPr>
            <p:ph type="title"/>
          </p:nvPr>
        </p:nvSpPr>
        <p:spPr/>
        <p:txBody>
          <a:bodyPr/>
          <a:lstStyle/>
          <a:p>
            <a:r>
              <a:rPr lang="en-US" dirty="0" smtClean="0"/>
              <a:t>Tidy up the Lists</a:t>
            </a:r>
            <a:endParaRPr lang="en-US" dirty="0"/>
          </a:p>
        </p:txBody>
      </p:sp>
    </p:spTree>
    <p:extLst>
      <p:ext uri="{BB962C8B-B14F-4D97-AF65-F5344CB8AC3E}">
        <p14:creationId xmlns:p14="http://schemas.microsoft.com/office/powerpoint/2010/main" val="243898745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Bender-waiter"/>
          <p:cNvPicPr>
            <a:picLocks noChangeAspect="1" noChangeArrowheads="1"/>
          </p:cNvPicPr>
          <p:nvPr/>
        </p:nvPicPr>
        <p:blipFill>
          <a:blip r:embed="rId2"/>
          <a:srcRect/>
          <a:stretch>
            <a:fillRect/>
          </a:stretch>
        </p:blipFill>
        <p:spPr bwMode="auto">
          <a:xfrm>
            <a:off x="107950" y="2638425"/>
            <a:ext cx="2152650" cy="3600450"/>
          </a:xfrm>
          <a:prstGeom prst="rect">
            <a:avLst/>
          </a:prstGeom>
          <a:noFill/>
        </p:spPr>
      </p:pic>
      <p:sp>
        <p:nvSpPr>
          <p:cNvPr id="48131" name="Rectangle 3"/>
          <p:cNvSpPr>
            <a:spLocks noGrp="1" noChangeArrowheads="1"/>
          </p:cNvSpPr>
          <p:nvPr>
            <p:ph type="title"/>
          </p:nvPr>
        </p:nvSpPr>
        <p:spPr>
          <a:xfrm>
            <a:off x="533400" y="630238"/>
            <a:ext cx="6357938" cy="1143000"/>
          </a:xfrm>
        </p:spPr>
        <p:txBody>
          <a:bodyPr/>
          <a:lstStyle/>
          <a:p>
            <a:r>
              <a:rPr lang="en-GB" dirty="0"/>
              <a:t>A Problem</a:t>
            </a:r>
            <a:endParaRPr lang="en-US" dirty="0"/>
          </a:p>
        </p:txBody>
      </p:sp>
      <p:sp>
        <p:nvSpPr>
          <p:cNvPr id="48132" name="Rectangle 4"/>
          <p:cNvSpPr>
            <a:spLocks noGrp="1" noChangeArrowheads="1"/>
          </p:cNvSpPr>
          <p:nvPr>
            <p:ph type="body" idx="1"/>
          </p:nvPr>
        </p:nvSpPr>
        <p:spPr>
          <a:xfrm>
            <a:off x="2484438" y="1773238"/>
            <a:ext cx="6265862" cy="4464050"/>
          </a:xfrm>
        </p:spPr>
        <p:txBody>
          <a:bodyPr>
            <a:normAutofit lnSpcReduction="10000"/>
          </a:bodyPr>
          <a:lstStyle/>
          <a:p>
            <a:pPr>
              <a:lnSpc>
                <a:spcPct val="90000"/>
              </a:lnSpc>
              <a:buFontTx/>
              <a:buNone/>
            </a:pPr>
            <a:r>
              <a:rPr lang="en-GB" sz="2200" dirty="0"/>
              <a:t>A </a:t>
            </a:r>
            <a:r>
              <a:rPr lang="en-GB" sz="2200" dirty="0">
                <a:solidFill>
                  <a:srgbClr val="0000FF"/>
                </a:solidFill>
              </a:rPr>
              <a:t>café</a:t>
            </a:r>
            <a:r>
              <a:rPr lang="en-GB" sz="2200" dirty="0"/>
              <a:t> wants to </a:t>
            </a:r>
            <a:r>
              <a:rPr lang="en-GB" sz="2200" dirty="0">
                <a:solidFill>
                  <a:srgbClr val="FF0000"/>
                </a:solidFill>
              </a:rPr>
              <a:t>build</a:t>
            </a:r>
            <a:r>
              <a:rPr lang="en-GB" sz="2200" dirty="0"/>
              <a:t> an </a:t>
            </a:r>
            <a:r>
              <a:rPr lang="en-GB" sz="2200" dirty="0">
                <a:solidFill>
                  <a:srgbClr val="0000FF"/>
                </a:solidFill>
              </a:rPr>
              <a:t>automated system</a:t>
            </a:r>
            <a:r>
              <a:rPr lang="en-GB" sz="2200" dirty="0"/>
              <a:t> to </a:t>
            </a:r>
            <a:r>
              <a:rPr lang="en-GB" sz="2200" dirty="0">
                <a:solidFill>
                  <a:srgbClr val="FF0000"/>
                </a:solidFill>
              </a:rPr>
              <a:t>provide</a:t>
            </a:r>
            <a:r>
              <a:rPr lang="en-GB" sz="2200" dirty="0"/>
              <a:t> </a:t>
            </a:r>
            <a:r>
              <a:rPr lang="en-GB" sz="2200" dirty="0">
                <a:solidFill>
                  <a:srgbClr val="0000FF"/>
                </a:solidFill>
              </a:rPr>
              <a:t>breakfasts</a:t>
            </a:r>
            <a:r>
              <a:rPr lang="en-GB" sz="2200" dirty="0"/>
              <a:t>. The </a:t>
            </a:r>
            <a:r>
              <a:rPr lang="en-GB" sz="2200" dirty="0">
                <a:solidFill>
                  <a:srgbClr val="0000FF"/>
                </a:solidFill>
              </a:rPr>
              <a:t>robot waiter</a:t>
            </a:r>
            <a:r>
              <a:rPr lang="en-GB" sz="2200" dirty="0"/>
              <a:t> </a:t>
            </a:r>
            <a:r>
              <a:rPr lang="en-GB" sz="2200" dirty="0">
                <a:solidFill>
                  <a:srgbClr val="FF0000"/>
                </a:solidFill>
              </a:rPr>
              <a:t>greets</a:t>
            </a:r>
            <a:r>
              <a:rPr lang="en-GB" sz="2200" dirty="0"/>
              <a:t> </a:t>
            </a:r>
            <a:r>
              <a:rPr lang="en-GB" sz="2200" dirty="0">
                <a:solidFill>
                  <a:srgbClr val="0000FF"/>
                </a:solidFill>
              </a:rPr>
              <a:t>people</a:t>
            </a:r>
            <a:r>
              <a:rPr lang="en-GB" sz="2200" dirty="0"/>
              <a:t> before </a:t>
            </a:r>
            <a:r>
              <a:rPr lang="en-GB" sz="2200" dirty="0">
                <a:solidFill>
                  <a:srgbClr val="FF0000"/>
                </a:solidFill>
              </a:rPr>
              <a:t>taking</a:t>
            </a:r>
            <a:r>
              <a:rPr lang="en-GB" sz="2200" dirty="0"/>
              <a:t> their </a:t>
            </a:r>
            <a:r>
              <a:rPr lang="en-GB" sz="2200" dirty="0">
                <a:solidFill>
                  <a:srgbClr val="0000FF"/>
                </a:solidFill>
              </a:rPr>
              <a:t>order</a:t>
            </a:r>
            <a:r>
              <a:rPr lang="en-GB" sz="2200" dirty="0"/>
              <a:t> by </a:t>
            </a:r>
            <a:r>
              <a:rPr lang="en-GB" sz="2200" dirty="0">
                <a:solidFill>
                  <a:srgbClr val="0000FF"/>
                </a:solidFill>
              </a:rPr>
              <a:t>name</a:t>
            </a:r>
            <a:r>
              <a:rPr lang="en-GB" sz="2200" dirty="0"/>
              <a:t>. </a:t>
            </a:r>
          </a:p>
          <a:p>
            <a:pPr>
              <a:lnSpc>
                <a:spcPct val="90000"/>
              </a:lnSpc>
              <a:buFontTx/>
              <a:buNone/>
            </a:pPr>
            <a:endParaRPr lang="en-GB" sz="2200" dirty="0"/>
          </a:p>
          <a:p>
            <a:pPr>
              <a:lnSpc>
                <a:spcPct val="90000"/>
              </a:lnSpc>
              <a:buNone/>
            </a:pPr>
            <a:r>
              <a:rPr lang="en-GB" sz="2200" dirty="0">
                <a:solidFill>
                  <a:srgbClr val="0000FF"/>
                </a:solidFill>
              </a:rPr>
              <a:t>Customers</a:t>
            </a:r>
            <a:r>
              <a:rPr lang="en-GB" sz="2200" dirty="0"/>
              <a:t> can </a:t>
            </a:r>
            <a:r>
              <a:rPr lang="en-GB" sz="2200" dirty="0">
                <a:solidFill>
                  <a:srgbClr val="FF0000"/>
                </a:solidFill>
              </a:rPr>
              <a:t>order</a:t>
            </a:r>
            <a:r>
              <a:rPr lang="en-GB" sz="2200" dirty="0"/>
              <a:t> different </a:t>
            </a:r>
            <a:r>
              <a:rPr lang="en-GB" sz="2200" dirty="0">
                <a:solidFill>
                  <a:srgbClr val="0000FF"/>
                </a:solidFill>
              </a:rPr>
              <a:t>combinations of ingredients</a:t>
            </a:r>
            <a:r>
              <a:rPr lang="en-GB" sz="2200" dirty="0"/>
              <a:t> for their </a:t>
            </a:r>
            <a:r>
              <a:rPr lang="en-GB" sz="2200" dirty="0">
                <a:solidFill>
                  <a:srgbClr val="0000FF"/>
                </a:solidFill>
              </a:rPr>
              <a:t>meal</a:t>
            </a:r>
            <a:r>
              <a:rPr lang="en-GB" sz="2200" dirty="0"/>
              <a:t>, and also </a:t>
            </a:r>
            <a:r>
              <a:rPr lang="en-GB" sz="2200" dirty="0">
                <a:solidFill>
                  <a:srgbClr val="FF0000"/>
                </a:solidFill>
              </a:rPr>
              <a:t>ask</a:t>
            </a:r>
            <a:r>
              <a:rPr lang="en-GB" sz="2200" dirty="0"/>
              <a:t> for one </a:t>
            </a:r>
            <a:r>
              <a:rPr lang="en-GB" sz="2200" dirty="0">
                <a:solidFill>
                  <a:srgbClr val="0000FF"/>
                </a:solidFill>
              </a:rPr>
              <a:t>drink</a:t>
            </a:r>
            <a:r>
              <a:rPr lang="en-GB" sz="2200" dirty="0"/>
              <a:t>. The </a:t>
            </a:r>
            <a:r>
              <a:rPr lang="en-GB" sz="2200" dirty="0">
                <a:solidFill>
                  <a:srgbClr val="0000FF"/>
                </a:solidFill>
              </a:rPr>
              <a:t>system</a:t>
            </a:r>
            <a:r>
              <a:rPr lang="en-GB" sz="2200" dirty="0"/>
              <a:t> then </a:t>
            </a:r>
            <a:r>
              <a:rPr lang="en-GB" sz="2200" dirty="0">
                <a:solidFill>
                  <a:srgbClr val="FF0000"/>
                </a:solidFill>
              </a:rPr>
              <a:t>cooks</a:t>
            </a:r>
            <a:r>
              <a:rPr lang="en-GB" sz="2200" dirty="0"/>
              <a:t> the </a:t>
            </a:r>
            <a:r>
              <a:rPr lang="en-GB" sz="2200" dirty="0">
                <a:solidFill>
                  <a:srgbClr val="0000FF"/>
                </a:solidFill>
              </a:rPr>
              <a:t>breakfast</a:t>
            </a:r>
            <a:r>
              <a:rPr lang="en-GB" sz="2200" dirty="0"/>
              <a:t>. It must be able to </a:t>
            </a:r>
            <a:r>
              <a:rPr lang="en-GB" sz="2200" dirty="0">
                <a:solidFill>
                  <a:srgbClr val="FF0000"/>
                </a:solidFill>
              </a:rPr>
              <a:t>fry</a:t>
            </a:r>
            <a:r>
              <a:rPr lang="en-GB" sz="2200" dirty="0"/>
              <a:t> </a:t>
            </a:r>
            <a:r>
              <a:rPr lang="en-GB" sz="2200" dirty="0">
                <a:solidFill>
                  <a:srgbClr val="0000FF"/>
                </a:solidFill>
              </a:rPr>
              <a:t>sausages</a:t>
            </a:r>
            <a:r>
              <a:rPr lang="en-GB" sz="2200" dirty="0"/>
              <a:t>, </a:t>
            </a:r>
            <a:r>
              <a:rPr lang="en-GB" sz="2200" dirty="0">
                <a:solidFill>
                  <a:srgbClr val="0000FF"/>
                </a:solidFill>
              </a:rPr>
              <a:t>bacon</a:t>
            </a:r>
            <a:r>
              <a:rPr lang="en-GB" sz="2200" dirty="0"/>
              <a:t>, </a:t>
            </a:r>
            <a:r>
              <a:rPr lang="en-GB" sz="2200" dirty="0">
                <a:solidFill>
                  <a:srgbClr val="0000FF"/>
                </a:solidFill>
              </a:rPr>
              <a:t>eggs</a:t>
            </a:r>
            <a:r>
              <a:rPr lang="en-GB" sz="2200" dirty="0"/>
              <a:t> and </a:t>
            </a:r>
            <a:r>
              <a:rPr lang="en-GB" sz="2200" dirty="0">
                <a:solidFill>
                  <a:srgbClr val="0000FF"/>
                </a:solidFill>
              </a:rPr>
              <a:t>mushrooms</a:t>
            </a:r>
            <a:r>
              <a:rPr lang="en-GB" sz="2200" dirty="0"/>
              <a:t>; </a:t>
            </a:r>
            <a:r>
              <a:rPr lang="en-GB" sz="2200" dirty="0">
                <a:solidFill>
                  <a:srgbClr val="FF0000"/>
                </a:solidFill>
              </a:rPr>
              <a:t>toast</a:t>
            </a:r>
            <a:r>
              <a:rPr lang="en-GB" sz="2200" dirty="0"/>
              <a:t> </a:t>
            </a:r>
            <a:r>
              <a:rPr lang="en-GB" sz="2200" dirty="0">
                <a:solidFill>
                  <a:srgbClr val="0000FF"/>
                </a:solidFill>
              </a:rPr>
              <a:t>bread</a:t>
            </a:r>
            <a:r>
              <a:rPr lang="en-GB" sz="2200" dirty="0"/>
              <a:t>, </a:t>
            </a:r>
            <a:r>
              <a:rPr lang="en-GB" sz="2200" dirty="0">
                <a:solidFill>
                  <a:srgbClr val="0000FF"/>
                </a:solidFill>
              </a:rPr>
              <a:t>waffles</a:t>
            </a:r>
            <a:r>
              <a:rPr lang="en-GB" sz="2200" dirty="0"/>
              <a:t> and </a:t>
            </a:r>
            <a:r>
              <a:rPr lang="en-GB" sz="2200" dirty="0">
                <a:solidFill>
                  <a:srgbClr val="0000FF"/>
                </a:solidFill>
              </a:rPr>
              <a:t>muffins</a:t>
            </a:r>
            <a:r>
              <a:rPr lang="en-GB" sz="2200" dirty="0"/>
              <a:t>; and </a:t>
            </a:r>
            <a:r>
              <a:rPr lang="en-GB" sz="2200" dirty="0">
                <a:solidFill>
                  <a:srgbClr val="FF0000"/>
                </a:solidFill>
              </a:rPr>
              <a:t>pour</a:t>
            </a:r>
            <a:r>
              <a:rPr lang="en-GB" sz="2200" dirty="0"/>
              <a:t> their </a:t>
            </a:r>
            <a:r>
              <a:rPr lang="en-GB" sz="2200" dirty="0">
                <a:solidFill>
                  <a:srgbClr val="0000FF"/>
                </a:solidFill>
              </a:rPr>
              <a:t>orange juice</a:t>
            </a:r>
            <a:r>
              <a:rPr lang="en-GB" sz="2200" dirty="0"/>
              <a:t> or </a:t>
            </a:r>
            <a:r>
              <a:rPr lang="en-GB" sz="2200" dirty="0">
                <a:solidFill>
                  <a:srgbClr val="0000FF"/>
                </a:solidFill>
              </a:rPr>
              <a:t>coffee</a:t>
            </a:r>
            <a:r>
              <a:rPr lang="en-GB" sz="2200" dirty="0"/>
              <a:t>. </a:t>
            </a:r>
            <a:r>
              <a:rPr lang="en-GB" sz="2200" dirty="0">
                <a:solidFill>
                  <a:srgbClr val="0000FF"/>
                </a:solidFill>
              </a:rPr>
              <a:t>Customers </a:t>
            </a:r>
            <a:r>
              <a:rPr lang="en-GB" sz="2200" dirty="0"/>
              <a:t>can </a:t>
            </a:r>
            <a:r>
              <a:rPr lang="en-GB" sz="2200" dirty="0">
                <a:solidFill>
                  <a:srgbClr val="FF0000"/>
                </a:solidFill>
              </a:rPr>
              <a:t>take</a:t>
            </a:r>
            <a:r>
              <a:rPr lang="en-GB" sz="2200" dirty="0"/>
              <a:t> a </a:t>
            </a:r>
            <a:r>
              <a:rPr lang="en-GB" sz="2200" dirty="0">
                <a:solidFill>
                  <a:srgbClr val="0000FF"/>
                </a:solidFill>
              </a:rPr>
              <a:t>doggy bag </a:t>
            </a:r>
            <a:r>
              <a:rPr lang="en-GB" sz="2200" dirty="0"/>
              <a:t>at the end if they want.</a:t>
            </a:r>
          </a:p>
          <a:p>
            <a:pPr>
              <a:lnSpc>
                <a:spcPct val="90000"/>
              </a:lnSpc>
              <a:buFontTx/>
              <a:buNone/>
            </a:pPr>
            <a:endParaRPr lang="en-GB" sz="2200" dirty="0"/>
          </a:p>
          <a:p>
            <a:pPr>
              <a:lnSpc>
                <a:spcPct val="90000"/>
              </a:lnSpc>
              <a:buFontTx/>
              <a:buNone/>
            </a:pPr>
            <a:r>
              <a:rPr lang="en-GB" sz="2200" dirty="0"/>
              <a:t>    The </a:t>
            </a:r>
            <a:r>
              <a:rPr lang="en-GB" sz="2200" dirty="0">
                <a:solidFill>
                  <a:srgbClr val="0000FF"/>
                </a:solidFill>
              </a:rPr>
              <a:t>waiter</a:t>
            </a:r>
            <a:r>
              <a:rPr lang="en-GB" sz="2200" dirty="0"/>
              <a:t> then </a:t>
            </a:r>
            <a:r>
              <a:rPr lang="en-GB" sz="2200" dirty="0">
                <a:solidFill>
                  <a:srgbClr val="FF0000"/>
                </a:solidFill>
              </a:rPr>
              <a:t>serves</a:t>
            </a:r>
            <a:r>
              <a:rPr lang="en-GB" sz="2200" dirty="0"/>
              <a:t> the </a:t>
            </a:r>
            <a:r>
              <a:rPr lang="en-GB" sz="2200" dirty="0">
                <a:solidFill>
                  <a:srgbClr val="0000FF"/>
                </a:solidFill>
              </a:rPr>
              <a:t>breakfast</a:t>
            </a:r>
            <a:r>
              <a:rPr lang="en-GB" sz="2200" dirty="0"/>
              <a:t>.</a:t>
            </a:r>
            <a:endParaRPr lang="en-US" sz="2200" dirty="0"/>
          </a:p>
        </p:txBody>
      </p:sp>
    </p:spTree>
    <p:extLst>
      <p:ext uri="{BB962C8B-B14F-4D97-AF65-F5344CB8AC3E}">
        <p14:creationId xmlns:p14="http://schemas.microsoft.com/office/powerpoint/2010/main" val="210711208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lstStyle/>
          <a:p>
            <a:r>
              <a:rPr lang="en-US" dirty="0" smtClean="0"/>
              <a:t>Definitions</a:t>
            </a:r>
            <a:endParaRPr lang="en-US" dirty="0"/>
          </a:p>
        </p:txBody>
      </p:sp>
      <p:sp>
        <p:nvSpPr>
          <p:cNvPr id="3" name="Content Placeholder 2"/>
          <p:cNvSpPr>
            <a:spLocks noGrp="1"/>
          </p:cNvSpPr>
          <p:nvPr>
            <p:ph idx="1"/>
          </p:nvPr>
        </p:nvSpPr>
        <p:spPr>
          <a:xfrm>
            <a:off x="609600" y="2133600"/>
            <a:ext cx="7924800" cy="4419600"/>
          </a:xfrm>
        </p:spPr>
        <p:txBody>
          <a:bodyPr>
            <a:normAutofit fontScale="47500" lnSpcReduction="20000"/>
          </a:bodyPr>
          <a:lstStyle/>
          <a:p>
            <a:pPr>
              <a:buNone/>
            </a:pPr>
            <a:r>
              <a:rPr lang="en-US" b="1" dirty="0" smtClean="0"/>
              <a:t>Modeling (</a:t>
            </a:r>
            <a:r>
              <a:rPr lang="en-US" b="1" dirty="0" err="1" smtClean="0"/>
              <a:t>n</a:t>
            </a:r>
            <a:r>
              <a:rPr lang="en-US" b="1" dirty="0" smtClean="0"/>
              <a:t>)</a:t>
            </a:r>
          </a:p>
          <a:p>
            <a:endParaRPr lang="en-US" dirty="0" smtClean="0"/>
          </a:p>
          <a:p>
            <a:pPr algn="just">
              <a:buNone/>
            </a:pPr>
            <a:r>
              <a:rPr lang="en-US" dirty="0" smtClean="0">
                <a:solidFill>
                  <a:schemeClr val="bg1">
                    <a:lumMod val="50000"/>
                  </a:schemeClr>
                </a:solidFill>
              </a:rPr>
              <a:t>“A modeling language is </a:t>
            </a:r>
            <a:r>
              <a:rPr lang="en-US" dirty="0" smtClean="0">
                <a:solidFill>
                  <a:srgbClr val="FF0000"/>
                </a:solidFill>
              </a:rPr>
              <a:t>any artificial language </a:t>
            </a:r>
            <a:r>
              <a:rPr lang="en-US" dirty="0" smtClean="0">
                <a:solidFill>
                  <a:schemeClr val="bg1">
                    <a:lumMod val="50000"/>
                  </a:schemeClr>
                </a:solidFill>
              </a:rPr>
              <a:t>that can be used to express information or knowledge or systems in a structure that is defined by a consistent set of rules. The rules are used for interpretation of the meaning of components in the structure.”</a:t>
            </a:r>
          </a:p>
          <a:p>
            <a:pPr algn="just">
              <a:buNone/>
            </a:pPr>
            <a:endParaRPr lang="en-US" dirty="0" smtClean="0">
              <a:solidFill>
                <a:schemeClr val="bg1">
                  <a:lumMod val="50000"/>
                </a:schemeClr>
              </a:solidFill>
            </a:endParaRPr>
          </a:p>
          <a:p>
            <a:pPr algn="r">
              <a:buNone/>
            </a:pPr>
            <a:r>
              <a:rPr lang="en-US" i="1" dirty="0" smtClean="0">
                <a:solidFill>
                  <a:schemeClr val="bg1">
                    <a:lumMod val="50000"/>
                  </a:schemeClr>
                </a:solidFill>
              </a:rPr>
              <a:t>Wikipedia</a:t>
            </a:r>
          </a:p>
          <a:p>
            <a:pPr algn="just"/>
            <a:endParaRPr lang="en-US" dirty="0" smtClean="0">
              <a:solidFill>
                <a:schemeClr val="bg1">
                  <a:lumMod val="50000"/>
                </a:schemeClr>
              </a:solidFill>
            </a:endParaRPr>
          </a:p>
          <a:p>
            <a:pPr algn="just">
              <a:buNone/>
            </a:pPr>
            <a:r>
              <a:rPr lang="en-US" dirty="0" smtClean="0">
                <a:solidFill>
                  <a:schemeClr val="bg1">
                    <a:lumMod val="50000"/>
                  </a:schemeClr>
                </a:solidFill>
              </a:rPr>
              <a:t>"Modeling has been an essential part of engineering, art and construction for centuries. Complex software designs that would be difficult for you to describe textually can readily be </a:t>
            </a:r>
            <a:r>
              <a:rPr lang="en-US" dirty="0" smtClean="0">
                <a:solidFill>
                  <a:srgbClr val="FF0000"/>
                </a:solidFill>
              </a:rPr>
              <a:t>conveyed through diagrams</a:t>
            </a:r>
            <a:r>
              <a:rPr lang="en-US" dirty="0" smtClean="0">
                <a:solidFill>
                  <a:schemeClr val="bg1">
                    <a:lumMod val="50000"/>
                  </a:schemeClr>
                </a:solidFill>
              </a:rPr>
              <a:t>. Modeling provides three key benefits: visualization, complexity management and clear communication.”</a:t>
            </a:r>
          </a:p>
          <a:p>
            <a:pPr algn="just">
              <a:buNone/>
            </a:pPr>
            <a:endParaRPr lang="en-US" dirty="0" smtClean="0">
              <a:solidFill>
                <a:schemeClr val="bg1">
                  <a:lumMod val="50000"/>
                </a:schemeClr>
              </a:solidFill>
            </a:endParaRPr>
          </a:p>
          <a:p>
            <a:pPr algn="r">
              <a:buNone/>
            </a:pPr>
            <a:r>
              <a:rPr lang="en-US" i="1" dirty="0" smtClean="0">
                <a:solidFill>
                  <a:schemeClr val="bg1">
                    <a:lumMod val="50000"/>
                  </a:schemeClr>
                </a:solidFill>
              </a:rPr>
              <a:t>IBM</a:t>
            </a:r>
          </a:p>
          <a:p>
            <a:endParaRPr lang="en-US" dirty="0" smtClean="0">
              <a:solidFill>
                <a:schemeClr val="bg1">
                  <a:lumMod val="50000"/>
                </a:schemeClr>
              </a:solidFill>
            </a:endParaRPr>
          </a:p>
          <a:p>
            <a:pPr algn="just">
              <a:buNone/>
            </a:pPr>
            <a:r>
              <a:rPr lang="en-US" dirty="0" smtClean="0">
                <a:solidFill>
                  <a:schemeClr val="bg1">
                    <a:lumMod val="50000"/>
                  </a:schemeClr>
                </a:solidFill>
              </a:rPr>
              <a:t>“Some development managers wonder why modeling is important at all. After all, the code should speak for itself… Why add an extra </a:t>
            </a:r>
            <a:r>
              <a:rPr lang="en-US" dirty="0" smtClean="0">
                <a:solidFill>
                  <a:srgbClr val="FF0000"/>
                </a:solidFill>
              </a:rPr>
              <a:t>layer of abstraction </a:t>
            </a:r>
            <a:r>
              <a:rPr lang="en-US" dirty="0" smtClean="0">
                <a:solidFill>
                  <a:schemeClr val="bg1">
                    <a:lumMod val="50000"/>
                  </a:schemeClr>
                </a:solidFill>
              </a:rPr>
              <a:t>that we have to maintain as the project progresses? The reason is that there are a number of clear benefits that models provide a development organization. They are enhanced communication, better planning, reduced risk, and reduced costs”</a:t>
            </a:r>
          </a:p>
          <a:p>
            <a:pPr algn="just">
              <a:buNone/>
            </a:pPr>
            <a:endParaRPr lang="en-US" dirty="0" smtClean="0">
              <a:solidFill>
                <a:schemeClr val="bg1">
                  <a:lumMod val="50000"/>
                </a:schemeClr>
              </a:solidFill>
            </a:endParaRPr>
          </a:p>
          <a:p>
            <a:pPr algn="r">
              <a:buNone/>
            </a:pPr>
            <a:r>
              <a:rPr lang="en-US" i="1" dirty="0" smtClean="0">
                <a:solidFill>
                  <a:schemeClr val="bg1">
                    <a:lumMod val="50000"/>
                  </a:schemeClr>
                </a:solidFill>
              </a:rPr>
              <a:t>Software Modeling Introduction – Borland White Paper</a:t>
            </a:r>
            <a:endParaRPr lang="en-US" i="1" dirty="0">
              <a:solidFill>
                <a:schemeClr val="bg1">
                  <a:lumMod val="50000"/>
                </a:schemeClr>
              </a:solidFill>
            </a:endParaRPr>
          </a:p>
        </p:txBody>
      </p:sp>
    </p:spTree>
    <p:extLst>
      <p:ext uri="{BB962C8B-B14F-4D97-AF65-F5344CB8AC3E}">
        <p14:creationId xmlns:p14="http://schemas.microsoft.com/office/powerpoint/2010/main" val="124463237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Bender-waiter"/>
          <p:cNvPicPr>
            <a:picLocks noChangeAspect="1" noChangeArrowheads="1"/>
          </p:cNvPicPr>
          <p:nvPr/>
        </p:nvPicPr>
        <p:blipFill>
          <a:blip r:embed="rId2"/>
          <a:srcRect/>
          <a:stretch>
            <a:fillRect/>
          </a:stretch>
        </p:blipFill>
        <p:spPr bwMode="auto">
          <a:xfrm>
            <a:off x="107950" y="2638425"/>
            <a:ext cx="2152650" cy="3600450"/>
          </a:xfrm>
          <a:prstGeom prst="rect">
            <a:avLst/>
          </a:prstGeom>
          <a:noFill/>
        </p:spPr>
      </p:pic>
      <p:sp>
        <p:nvSpPr>
          <p:cNvPr id="49155" name="Rectangle 3"/>
          <p:cNvSpPr>
            <a:spLocks noGrp="1" noChangeArrowheads="1"/>
          </p:cNvSpPr>
          <p:nvPr>
            <p:ph type="title"/>
          </p:nvPr>
        </p:nvSpPr>
        <p:spPr>
          <a:xfrm>
            <a:off x="519112" y="630238"/>
            <a:ext cx="6357938" cy="1143000"/>
          </a:xfrm>
        </p:spPr>
        <p:txBody>
          <a:bodyPr/>
          <a:lstStyle/>
          <a:p>
            <a:r>
              <a:rPr lang="en-GB" dirty="0"/>
              <a:t>A Problem</a:t>
            </a:r>
            <a:endParaRPr lang="en-US" dirty="0"/>
          </a:p>
        </p:txBody>
      </p:sp>
      <p:sp>
        <p:nvSpPr>
          <p:cNvPr id="49156" name="Rectangle 4"/>
          <p:cNvSpPr>
            <a:spLocks noGrp="1" noChangeArrowheads="1"/>
          </p:cNvSpPr>
          <p:nvPr>
            <p:ph type="body" idx="1"/>
          </p:nvPr>
        </p:nvSpPr>
        <p:spPr>
          <a:xfrm>
            <a:off x="2484438" y="1773238"/>
            <a:ext cx="6265862" cy="4464050"/>
          </a:xfrm>
        </p:spPr>
        <p:txBody>
          <a:bodyPr>
            <a:normAutofit lnSpcReduction="10000"/>
          </a:bodyPr>
          <a:lstStyle/>
          <a:p>
            <a:pPr>
              <a:lnSpc>
                <a:spcPct val="90000"/>
              </a:lnSpc>
              <a:buFontTx/>
              <a:buNone/>
            </a:pPr>
            <a:r>
              <a:rPr lang="en-GB" sz="2200" dirty="0"/>
              <a:t>A </a:t>
            </a:r>
            <a:r>
              <a:rPr lang="en-GB" sz="2200" dirty="0">
                <a:solidFill>
                  <a:srgbClr val="0000FF"/>
                </a:solidFill>
              </a:rPr>
              <a:t>café</a:t>
            </a:r>
            <a:r>
              <a:rPr lang="en-GB" sz="2200" dirty="0"/>
              <a:t> wants to </a:t>
            </a:r>
            <a:r>
              <a:rPr lang="en-GB" sz="2200" dirty="0">
                <a:solidFill>
                  <a:srgbClr val="FF0000"/>
                </a:solidFill>
              </a:rPr>
              <a:t>build</a:t>
            </a:r>
            <a:r>
              <a:rPr lang="en-GB" sz="2200" dirty="0"/>
              <a:t> an </a:t>
            </a:r>
            <a:r>
              <a:rPr lang="en-GB" sz="2200" dirty="0">
                <a:solidFill>
                  <a:srgbClr val="0000FF"/>
                </a:solidFill>
              </a:rPr>
              <a:t>automated system</a:t>
            </a:r>
            <a:r>
              <a:rPr lang="en-GB" sz="2200" dirty="0"/>
              <a:t> to </a:t>
            </a:r>
            <a:r>
              <a:rPr lang="en-GB" sz="2200" dirty="0">
                <a:solidFill>
                  <a:srgbClr val="FF0000"/>
                </a:solidFill>
              </a:rPr>
              <a:t>provide</a:t>
            </a:r>
            <a:r>
              <a:rPr lang="en-GB" sz="2200" dirty="0"/>
              <a:t> </a:t>
            </a:r>
            <a:r>
              <a:rPr lang="en-GB" sz="2200" dirty="0">
                <a:solidFill>
                  <a:srgbClr val="0000FF"/>
                </a:solidFill>
              </a:rPr>
              <a:t>breakfasts</a:t>
            </a:r>
            <a:r>
              <a:rPr lang="en-GB" sz="2200" dirty="0"/>
              <a:t>. The </a:t>
            </a:r>
            <a:r>
              <a:rPr lang="en-GB" sz="2200" dirty="0">
                <a:solidFill>
                  <a:srgbClr val="0000FF"/>
                </a:solidFill>
              </a:rPr>
              <a:t>robot waiter</a:t>
            </a:r>
            <a:r>
              <a:rPr lang="en-GB" sz="2200" dirty="0"/>
              <a:t> </a:t>
            </a:r>
            <a:r>
              <a:rPr lang="en-GB" sz="2200" dirty="0">
                <a:solidFill>
                  <a:srgbClr val="FF0000"/>
                </a:solidFill>
              </a:rPr>
              <a:t>greets</a:t>
            </a:r>
            <a:r>
              <a:rPr lang="en-GB" sz="2200" dirty="0"/>
              <a:t> </a:t>
            </a:r>
            <a:r>
              <a:rPr lang="en-GB" sz="2200" dirty="0">
                <a:solidFill>
                  <a:srgbClr val="0000FF"/>
                </a:solidFill>
              </a:rPr>
              <a:t>people</a:t>
            </a:r>
            <a:r>
              <a:rPr lang="en-GB" sz="2200" dirty="0"/>
              <a:t> before </a:t>
            </a:r>
            <a:r>
              <a:rPr lang="en-GB" sz="2200" dirty="0">
                <a:solidFill>
                  <a:srgbClr val="FF0000"/>
                </a:solidFill>
              </a:rPr>
              <a:t>taking</a:t>
            </a:r>
            <a:r>
              <a:rPr lang="en-GB" sz="2200" dirty="0"/>
              <a:t> their </a:t>
            </a:r>
            <a:r>
              <a:rPr lang="en-GB" sz="2200" dirty="0">
                <a:solidFill>
                  <a:srgbClr val="0000FF"/>
                </a:solidFill>
              </a:rPr>
              <a:t>order</a:t>
            </a:r>
            <a:r>
              <a:rPr lang="en-GB" sz="2200" dirty="0"/>
              <a:t> by </a:t>
            </a:r>
            <a:r>
              <a:rPr lang="en-GB" sz="2200" dirty="0">
                <a:solidFill>
                  <a:srgbClr val="0000FF"/>
                </a:solidFill>
              </a:rPr>
              <a:t>name</a:t>
            </a:r>
            <a:r>
              <a:rPr lang="en-GB" sz="2200" dirty="0"/>
              <a:t>. </a:t>
            </a:r>
          </a:p>
          <a:p>
            <a:pPr>
              <a:lnSpc>
                <a:spcPct val="90000"/>
              </a:lnSpc>
              <a:buFontTx/>
              <a:buNone/>
            </a:pPr>
            <a:endParaRPr lang="en-GB" sz="2200" dirty="0"/>
          </a:p>
          <a:p>
            <a:pPr>
              <a:lnSpc>
                <a:spcPct val="90000"/>
              </a:lnSpc>
              <a:buNone/>
            </a:pPr>
            <a:r>
              <a:rPr lang="en-GB" sz="2200" dirty="0">
                <a:solidFill>
                  <a:srgbClr val="0000FF"/>
                </a:solidFill>
              </a:rPr>
              <a:t>Customers</a:t>
            </a:r>
            <a:r>
              <a:rPr lang="en-GB" sz="2200" dirty="0"/>
              <a:t> can </a:t>
            </a:r>
            <a:r>
              <a:rPr lang="en-GB" sz="2200" dirty="0">
                <a:solidFill>
                  <a:srgbClr val="FF0000"/>
                </a:solidFill>
              </a:rPr>
              <a:t>order</a:t>
            </a:r>
            <a:r>
              <a:rPr lang="en-GB" sz="2200" dirty="0"/>
              <a:t> different </a:t>
            </a:r>
            <a:r>
              <a:rPr lang="en-GB" sz="2200" dirty="0">
                <a:solidFill>
                  <a:srgbClr val="0000FF"/>
                </a:solidFill>
              </a:rPr>
              <a:t>combinations of ingredients</a:t>
            </a:r>
            <a:r>
              <a:rPr lang="en-GB" sz="2200" dirty="0"/>
              <a:t> for their </a:t>
            </a:r>
            <a:r>
              <a:rPr lang="en-GB" sz="2200" dirty="0">
                <a:solidFill>
                  <a:srgbClr val="0000FF"/>
                </a:solidFill>
              </a:rPr>
              <a:t>meal</a:t>
            </a:r>
            <a:r>
              <a:rPr lang="en-GB" sz="2200" dirty="0"/>
              <a:t>, and also </a:t>
            </a:r>
            <a:r>
              <a:rPr lang="en-GB" sz="2200" dirty="0">
                <a:solidFill>
                  <a:srgbClr val="FF0000"/>
                </a:solidFill>
              </a:rPr>
              <a:t>ask</a:t>
            </a:r>
            <a:r>
              <a:rPr lang="en-GB" sz="2200" dirty="0"/>
              <a:t> for one </a:t>
            </a:r>
            <a:r>
              <a:rPr lang="en-GB" sz="2200" dirty="0">
                <a:solidFill>
                  <a:srgbClr val="0000FF"/>
                </a:solidFill>
              </a:rPr>
              <a:t>drink</a:t>
            </a:r>
            <a:r>
              <a:rPr lang="en-GB" sz="2200" dirty="0"/>
              <a:t>. The </a:t>
            </a:r>
            <a:r>
              <a:rPr lang="en-GB" sz="2200" dirty="0">
                <a:solidFill>
                  <a:srgbClr val="0000FF"/>
                </a:solidFill>
              </a:rPr>
              <a:t>system</a:t>
            </a:r>
            <a:r>
              <a:rPr lang="en-GB" sz="2200" dirty="0"/>
              <a:t> then </a:t>
            </a:r>
            <a:r>
              <a:rPr lang="en-GB" sz="2200" dirty="0">
                <a:solidFill>
                  <a:srgbClr val="FF0000"/>
                </a:solidFill>
              </a:rPr>
              <a:t>cooks</a:t>
            </a:r>
            <a:r>
              <a:rPr lang="en-GB" sz="2200" dirty="0"/>
              <a:t> the </a:t>
            </a:r>
            <a:r>
              <a:rPr lang="en-GB" sz="2200" dirty="0">
                <a:solidFill>
                  <a:srgbClr val="0000FF"/>
                </a:solidFill>
              </a:rPr>
              <a:t>breakfast</a:t>
            </a:r>
            <a:r>
              <a:rPr lang="en-GB" sz="2200" dirty="0"/>
              <a:t>. It must be able to </a:t>
            </a:r>
            <a:r>
              <a:rPr lang="en-GB" sz="2200" dirty="0">
                <a:solidFill>
                  <a:srgbClr val="FF0000"/>
                </a:solidFill>
              </a:rPr>
              <a:t>fry</a:t>
            </a:r>
            <a:r>
              <a:rPr lang="en-GB" sz="2200" dirty="0"/>
              <a:t> </a:t>
            </a:r>
            <a:r>
              <a:rPr lang="en-GB" sz="2200" dirty="0">
                <a:solidFill>
                  <a:srgbClr val="0000FF"/>
                </a:solidFill>
              </a:rPr>
              <a:t>sausages</a:t>
            </a:r>
            <a:r>
              <a:rPr lang="en-GB" sz="2200" dirty="0"/>
              <a:t>, </a:t>
            </a:r>
            <a:r>
              <a:rPr lang="en-GB" sz="2200" dirty="0">
                <a:solidFill>
                  <a:srgbClr val="0000FF"/>
                </a:solidFill>
              </a:rPr>
              <a:t>bacon</a:t>
            </a:r>
            <a:r>
              <a:rPr lang="en-GB" sz="2200" dirty="0"/>
              <a:t>, </a:t>
            </a:r>
            <a:r>
              <a:rPr lang="en-GB" sz="2200" dirty="0">
                <a:solidFill>
                  <a:srgbClr val="0000FF"/>
                </a:solidFill>
              </a:rPr>
              <a:t>eggs</a:t>
            </a:r>
            <a:r>
              <a:rPr lang="en-GB" sz="2200" dirty="0"/>
              <a:t> and </a:t>
            </a:r>
            <a:r>
              <a:rPr lang="en-GB" sz="2200" dirty="0">
                <a:solidFill>
                  <a:srgbClr val="0000FF"/>
                </a:solidFill>
              </a:rPr>
              <a:t>mushrooms</a:t>
            </a:r>
            <a:r>
              <a:rPr lang="en-GB" sz="2200" dirty="0"/>
              <a:t>; </a:t>
            </a:r>
            <a:r>
              <a:rPr lang="en-GB" sz="2200" dirty="0">
                <a:solidFill>
                  <a:srgbClr val="FF0000"/>
                </a:solidFill>
              </a:rPr>
              <a:t>toast</a:t>
            </a:r>
            <a:r>
              <a:rPr lang="en-GB" sz="2200" dirty="0"/>
              <a:t> </a:t>
            </a:r>
            <a:r>
              <a:rPr lang="en-GB" sz="2200" dirty="0">
                <a:solidFill>
                  <a:srgbClr val="0000FF"/>
                </a:solidFill>
              </a:rPr>
              <a:t>bread</a:t>
            </a:r>
            <a:r>
              <a:rPr lang="en-GB" sz="2200" dirty="0"/>
              <a:t>, </a:t>
            </a:r>
            <a:r>
              <a:rPr lang="en-GB" sz="2200" dirty="0">
                <a:solidFill>
                  <a:srgbClr val="0000FF"/>
                </a:solidFill>
              </a:rPr>
              <a:t>waffles</a:t>
            </a:r>
            <a:r>
              <a:rPr lang="en-GB" sz="2200" dirty="0"/>
              <a:t> and </a:t>
            </a:r>
            <a:r>
              <a:rPr lang="en-GB" sz="2200" dirty="0">
                <a:solidFill>
                  <a:srgbClr val="0000FF"/>
                </a:solidFill>
              </a:rPr>
              <a:t>muffins</a:t>
            </a:r>
            <a:r>
              <a:rPr lang="en-GB" sz="2200" dirty="0"/>
              <a:t>; and </a:t>
            </a:r>
            <a:r>
              <a:rPr lang="en-GB" sz="2200" dirty="0">
                <a:solidFill>
                  <a:srgbClr val="FF0000"/>
                </a:solidFill>
              </a:rPr>
              <a:t>pour</a:t>
            </a:r>
            <a:r>
              <a:rPr lang="en-GB" sz="2200" dirty="0"/>
              <a:t> their </a:t>
            </a:r>
            <a:r>
              <a:rPr lang="en-GB" sz="2200" dirty="0">
                <a:solidFill>
                  <a:srgbClr val="0000FF"/>
                </a:solidFill>
              </a:rPr>
              <a:t>orange juice</a:t>
            </a:r>
            <a:r>
              <a:rPr lang="en-GB" sz="2200" dirty="0"/>
              <a:t> or </a:t>
            </a:r>
            <a:r>
              <a:rPr lang="en-GB" sz="2200" dirty="0">
                <a:solidFill>
                  <a:srgbClr val="0000FF"/>
                </a:solidFill>
              </a:rPr>
              <a:t>coffee</a:t>
            </a:r>
            <a:r>
              <a:rPr lang="en-GB" sz="2200" dirty="0"/>
              <a:t>. </a:t>
            </a:r>
            <a:r>
              <a:rPr lang="en-GB" sz="2200" dirty="0">
                <a:solidFill>
                  <a:srgbClr val="0000FF"/>
                </a:solidFill>
              </a:rPr>
              <a:t>Customers </a:t>
            </a:r>
            <a:r>
              <a:rPr lang="en-GB" sz="2200" dirty="0"/>
              <a:t>can </a:t>
            </a:r>
            <a:r>
              <a:rPr lang="en-GB" sz="2200" dirty="0">
                <a:solidFill>
                  <a:srgbClr val="FF0000"/>
                </a:solidFill>
              </a:rPr>
              <a:t>take</a:t>
            </a:r>
            <a:r>
              <a:rPr lang="en-GB" sz="2200" dirty="0"/>
              <a:t> a </a:t>
            </a:r>
            <a:r>
              <a:rPr lang="en-GB" sz="2200" dirty="0">
                <a:solidFill>
                  <a:srgbClr val="0000FF"/>
                </a:solidFill>
              </a:rPr>
              <a:t>doggy bag </a:t>
            </a:r>
            <a:r>
              <a:rPr lang="en-GB" sz="2200" dirty="0"/>
              <a:t>at the end if they want.</a:t>
            </a:r>
          </a:p>
          <a:p>
            <a:pPr>
              <a:lnSpc>
                <a:spcPct val="90000"/>
              </a:lnSpc>
              <a:buFontTx/>
              <a:buNone/>
            </a:pPr>
            <a:endParaRPr lang="en-GB" sz="2200" dirty="0"/>
          </a:p>
          <a:p>
            <a:pPr>
              <a:lnSpc>
                <a:spcPct val="90000"/>
              </a:lnSpc>
              <a:buFontTx/>
              <a:buNone/>
            </a:pPr>
            <a:r>
              <a:rPr lang="en-GB" sz="2200" dirty="0"/>
              <a:t>    The </a:t>
            </a:r>
            <a:r>
              <a:rPr lang="en-GB" sz="2200" dirty="0">
                <a:solidFill>
                  <a:srgbClr val="0000FF"/>
                </a:solidFill>
              </a:rPr>
              <a:t>waiter</a:t>
            </a:r>
            <a:r>
              <a:rPr lang="en-GB" sz="2200" dirty="0"/>
              <a:t> then </a:t>
            </a:r>
            <a:r>
              <a:rPr lang="en-GB" sz="2200" dirty="0">
                <a:solidFill>
                  <a:srgbClr val="FF0000"/>
                </a:solidFill>
              </a:rPr>
              <a:t>serves</a:t>
            </a:r>
            <a:r>
              <a:rPr lang="en-GB" sz="2200" dirty="0"/>
              <a:t> the </a:t>
            </a:r>
            <a:r>
              <a:rPr lang="en-GB" sz="2200" dirty="0">
                <a:solidFill>
                  <a:srgbClr val="0000FF"/>
                </a:solidFill>
              </a:rPr>
              <a:t>breakfast</a:t>
            </a:r>
            <a:r>
              <a:rPr lang="en-GB" sz="2200" dirty="0"/>
              <a:t>.</a:t>
            </a:r>
            <a:endParaRPr lang="en-US" sz="2200" dirty="0"/>
          </a:p>
        </p:txBody>
      </p:sp>
      <p:sp>
        <p:nvSpPr>
          <p:cNvPr id="49161" name="Rectangle 9"/>
          <p:cNvSpPr>
            <a:spLocks noChangeArrowheads="1"/>
          </p:cNvSpPr>
          <p:nvPr/>
        </p:nvSpPr>
        <p:spPr bwMode="auto">
          <a:xfrm>
            <a:off x="6154886" y="5405799"/>
            <a:ext cx="1441450" cy="360363"/>
          </a:xfrm>
          <a:prstGeom prst="rect">
            <a:avLst/>
          </a:prstGeom>
          <a:solidFill>
            <a:srgbClr val="99CCFF">
              <a:alpha val="30000"/>
            </a:srgbClr>
          </a:solidFill>
          <a:ln w="25400">
            <a:solidFill>
              <a:srgbClr val="0000FF"/>
            </a:solidFill>
            <a:miter lim="800000"/>
            <a:headEnd/>
            <a:tailEnd/>
          </a:ln>
          <a:effectLst/>
        </p:spPr>
        <p:txBody>
          <a:bodyPr wrap="none" anchor="ctr">
            <a:prstTxWarp prst="textNoShape">
              <a:avLst/>
            </a:prstTxWarp>
          </a:bodyPr>
          <a:lstStyle/>
          <a:p>
            <a:endParaRPr lang="en-US"/>
          </a:p>
        </p:txBody>
      </p:sp>
      <p:sp>
        <p:nvSpPr>
          <p:cNvPr id="49162" name="Rectangle 10"/>
          <p:cNvSpPr>
            <a:spLocks noChangeArrowheads="1"/>
          </p:cNvSpPr>
          <p:nvPr/>
        </p:nvSpPr>
        <p:spPr bwMode="auto">
          <a:xfrm>
            <a:off x="5400015" y="3212976"/>
            <a:ext cx="720725" cy="360363"/>
          </a:xfrm>
          <a:prstGeom prst="rect">
            <a:avLst/>
          </a:prstGeom>
          <a:solidFill>
            <a:srgbClr val="99CCFF">
              <a:alpha val="30000"/>
            </a:srgbClr>
          </a:solidFill>
          <a:ln w="25400">
            <a:solidFill>
              <a:srgbClr val="0000FF"/>
            </a:solidFill>
            <a:miter lim="800000"/>
            <a:headEnd/>
            <a:tailEnd/>
          </a:ln>
          <a:effectLst/>
        </p:spPr>
        <p:txBody>
          <a:bodyPr wrap="none" anchor="ctr">
            <a:prstTxWarp prst="textNoShape">
              <a:avLst/>
            </a:prstTxWarp>
          </a:bodyPr>
          <a:lstStyle/>
          <a:p>
            <a:endParaRPr lang="en-US"/>
          </a:p>
        </p:txBody>
      </p:sp>
      <p:sp>
        <p:nvSpPr>
          <p:cNvPr id="49163" name="Line 11"/>
          <p:cNvSpPr>
            <a:spLocks noChangeShapeType="1"/>
          </p:cNvSpPr>
          <p:nvPr/>
        </p:nvSpPr>
        <p:spPr bwMode="auto">
          <a:xfrm>
            <a:off x="5810600" y="3573340"/>
            <a:ext cx="1009650" cy="1832460"/>
          </a:xfrm>
          <a:prstGeom prst="line">
            <a:avLst/>
          </a:prstGeom>
          <a:noFill/>
          <a:ln w="25400">
            <a:solidFill>
              <a:srgbClr val="0000FF"/>
            </a:solidFill>
            <a:round/>
            <a:headEnd/>
            <a:tailEnd/>
          </a:ln>
          <a:effectLst/>
        </p:spPr>
        <p:txBody>
          <a:bodyPr>
            <a:prstTxWarp prst="textNoShape">
              <a:avLst/>
            </a:prstTxWarp>
          </a:bodyPr>
          <a:lstStyle/>
          <a:p>
            <a:endParaRPr lang="en-US"/>
          </a:p>
        </p:txBody>
      </p:sp>
    </p:spTree>
    <p:extLst>
      <p:ext uri="{BB962C8B-B14F-4D97-AF65-F5344CB8AC3E}">
        <p14:creationId xmlns:p14="http://schemas.microsoft.com/office/powerpoint/2010/main" val="152557395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457200" y="2057399"/>
            <a:ext cx="8458200" cy="4467225"/>
          </a:xfrm>
        </p:spPr>
        <p:txBody>
          <a:bodyPr>
            <a:normAutofit fontScale="92500" lnSpcReduction="10000"/>
          </a:bodyPr>
          <a:lstStyle/>
          <a:p>
            <a:pPr>
              <a:lnSpc>
                <a:spcPct val="80000"/>
              </a:lnSpc>
            </a:pPr>
            <a:r>
              <a:rPr lang="en-GB" sz="2400" dirty="0" smtClean="0"/>
              <a:t>Which nouns are actors?</a:t>
            </a:r>
          </a:p>
          <a:p>
            <a:pPr lvl="1">
              <a:lnSpc>
                <a:spcPct val="80000"/>
              </a:lnSpc>
            </a:pPr>
            <a:r>
              <a:rPr lang="en-GB" sz="2200" dirty="0" smtClean="0">
                <a:solidFill>
                  <a:srgbClr val="0000FF"/>
                </a:solidFill>
              </a:rPr>
              <a:t>Robot Waiter</a:t>
            </a:r>
            <a:r>
              <a:rPr lang="en-GB" sz="2200" dirty="0" smtClean="0"/>
              <a:t>, </a:t>
            </a:r>
            <a:r>
              <a:rPr lang="en-GB" sz="2200" dirty="0" smtClean="0">
                <a:solidFill>
                  <a:srgbClr val="0000FF"/>
                </a:solidFill>
              </a:rPr>
              <a:t>Customer</a:t>
            </a:r>
            <a:r>
              <a:rPr lang="en-GB" sz="2200" dirty="0" smtClean="0"/>
              <a:t>, </a:t>
            </a:r>
            <a:r>
              <a:rPr lang="en-GB" sz="2200" dirty="0" smtClean="0">
                <a:solidFill>
                  <a:srgbClr val="0000FF"/>
                </a:solidFill>
              </a:rPr>
              <a:t>System</a:t>
            </a:r>
            <a:r>
              <a:rPr lang="en-GB" sz="2200" dirty="0" smtClean="0"/>
              <a:t> (</a:t>
            </a:r>
            <a:r>
              <a:rPr lang="en-GB" sz="2200" dirty="0" smtClean="0">
                <a:solidFill>
                  <a:srgbClr val="0000FF"/>
                </a:solidFill>
              </a:rPr>
              <a:t>Robot Chef</a:t>
            </a:r>
            <a:r>
              <a:rPr lang="en-GB" sz="2200" dirty="0" smtClean="0"/>
              <a:t>?)</a:t>
            </a:r>
          </a:p>
          <a:p>
            <a:pPr>
              <a:lnSpc>
                <a:spcPct val="80000"/>
              </a:lnSpc>
            </a:pPr>
            <a:endParaRPr lang="en-GB" sz="2400" dirty="0"/>
          </a:p>
          <a:p>
            <a:pPr>
              <a:lnSpc>
                <a:spcPct val="80000"/>
              </a:lnSpc>
            </a:pPr>
            <a:r>
              <a:rPr lang="en-GB" sz="2400" dirty="0" smtClean="0"/>
              <a:t>For Use Cases Look </a:t>
            </a:r>
            <a:r>
              <a:rPr lang="en-GB" sz="2400" dirty="0"/>
              <a:t>for </a:t>
            </a:r>
            <a:r>
              <a:rPr lang="en-GB" sz="2400" dirty="0" smtClean="0"/>
              <a:t>noun verb phrases</a:t>
            </a:r>
            <a:endParaRPr lang="en-GB" sz="2400" dirty="0"/>
          </a:p>
          <a:p>
            <a:pPr lvl="1">
              <a:lnSpc>
                <a:spcPct val="80000"/>
              </a:lnSpc>
            </a:pPr>
            <a:r>
              <a:rPr lang="en-GB" sz="2000" dirty="0">
                <a:solidFill>
                  <a:srgbClr val="FF0000"/>
                </a:solidFill>
              </a:rPr>
              <a:t>Cook</a:t>
            </a:r>
            <a:r>
              <a:rPr lang="en-GB" sz="2000" dirty="0"/>
              <a:t> </a:t>
            </a:r>
            <a:r>
              <a:rPr lang="en-GB" sz="2000" dirty="0">
                <a:solidFill>
                  <a:srgbClr val="0000FF"/>
                </a:solidFill>
              </a:rPr>
              <a:t>Breakfast</a:t>
            </a:r>
          </a:p>
          <a:p>
            <a:pPr lvl="1">
              <a:lnSpc>
                <a:spcPct val="80000"/>
              </a:lnSpc>
            </a:pPr>
            <a:r>
              <a:rPr lang="en-GB" sz="2000" dirty="0">
                <a:solidFill>
                  <a:srgbClr val="FF0000"/>
                </a:solidFill>
              </a:rPr>
              <a:t>Fry</a:t>
            </a:r>
            <a:r>
              <a:rPr lang="en-GB" sz="2000" dirty="0"/>
              <a:t> </a:t>
            </a:r>
            <a:r>
              <a:rPr lang="en-GB" sz="2000" dirty="0">
                <a:solidFill>
                  <a:srgbClr val="0000FF"/>
                </a:solidFill>
              </a:rPr>
              <a:t>Sausage</a:t>
            </a:r>
          </a:p>
          <a:p>
            <a:pPr>
              <a:lnSpc>
                <a:spcPct val="80000"/>
              </a:lnSpc>
            </a:pPr>
            <a:endParaRPr lang="en-GB" sz="2400" dirty="0"/>
          </a:p>
          <a:p>
            <a:pPr>
              <a:lnSpc>
                <a:spcPct val="80000"/>
              </a:lnSpc>
            </a:pPr>
            <a:r>
              <a:rPr lang="en-GB" sz="2400" dirty="0"/>
              <a:t>The </a:t>
            </a:r>
            <a:r>
              <a:rPr lang="en-GB" sz="2400" dirty="0" smtClean="0"/>
              <a:t>cases may </a:t>
            </a:r>
            <a:r>
              <a:rPr lang="en-GB" sz="2400" dirty="0"/>
              <a:t>be described</a:t>
            </a:r>
            <a:r>
              <a:rPr lang="en-GB" sz="2400" dirty="0" smtClean="0"/>
              <a:t> at different </a:t>
            </a:r>
            <a:r>
              <a:rPr lang="en-GB" sz="2400" dirty="0"/>
              <a:t>levels of </a:t>
            </a:r>
            <a:r>
              <a:rPr lang="en-GB" sz="2400" dirty="0" smtClean="0"/>
              <a:t>detail</a:t>
            </a:r>
          </a:p>
          <a:p>
            <a:pPr lvl="1">
              <a:lnSpc>
                <a:spcPct val="80000"/>
              </a:lnSpc>
            </a:pPr>
            <a:r>
              <a:rPr lang="en-GB" sz="2200" dirty="0" smtClean="0"/>
              <a:t>E.g. Fry Sausage is part of Cook Breakfast</a:t>
            </a:r>
          </a:p>
          <a:p>
            <a:pPr>
              <a:lnSpc>
                <a:spcPct val="80000"/>
              </a:lnSpc>
            </a:pPr>
            <a:endParaRPr lang="en-GB" sz="2400" dirty="0" smtClean="0"/>
          </a:p>
          <a:p>
            <a:pPr>
              <a:lnSpc>
                <a:spcPct val="80000"/>
              </a:lnSpc>
            </a:pPr>
            <a:r>
              <a:rPr lang="en-GB" sz="2400" dirty="0" smtClean="0"/>
              <a:t>Figure out which noun verb pairs are parts of another</a:t>
            </a:r>
          </a:p>
          <a:p>
            <a:pPr>
              <a:lnSpc>
                <a:spcPct val="80000"/>
              </a:lnSpc>
            </a:pPr>
            <a:endParaRPr lang="en-GB" sz="2400" dirty="0" smtClean="0"/>
          </a:p>
          <a:p>
            <a:pPr>
              <a:lnSpc>
                <a:spcPct val="80000"/>
              </a:lnSpc>
            </a:pPr>
            <a:r>
              <a:rPr lang="en-GB" sz="2400" dirty="0" smtClean="0"/>
              <a:t>But Beware</a:t>
            </a:r>
            <a:r>
              <a:rPr lang="en-GB" sz="2400" dirty="0"/>
              <a:t>!</a:t>
            </a:r>
            <a:r>
              <a:rPr lang="en-GB" sz="2400" dirty="0" smtClean="0"/>
              <a:t> </a:t>
            </a:r>
          </a:p>
          <a:p>
            <a:pPr lvl="1">
              <a:lnSpc>
                <a:spcPct val="80000"/>
              </a:lnSpc>
            </a:pPr>
            <a:r>
              <a:rPr lang="en-GB" sz="2200" dirty="0" smtClean="0"/>
              <a:t>Sometimes there will be a high level phrase (Cook Breakfast)</a:t>
            </a:r>
          </a:p>
          <a:p>
            <a:pPr lvl="1">
              <a:lnSpc>
                <a:spcPct val="80000"/>
              </a:lnSpc>
            </a:pPr>
            <a:r>
              <a:rPr lang="en-GB" sz="2200" dirty="0" smtClean="0"/>
              <a:t>But sometimes there wont be</a:t>
            </a:r>
          </a:p>
          <a:p>
            <a:pPr lvl="2">
              <a:lnSpc>
                <a:spcPct val="80000"/>
              </a:lnSpc>
            </a:pPr>
            <a:r>
              <a:rPr lang="en-US" sz="2000" dirty="0" smtClean="0"/>
              <a:t>Can </a:t>
            </a:r>
            <a:r>
              <a:rPr lang="en-US" sz="2000" dirty="0" err="1" smtClean="0"/>
              <a:t>i</a:t>
            </a:r>
            <a:r>
              <a:rPr lang="en-GB" sz="2000" dirty="0" err="1" smtClean="0"/>
              <a:t>nvent</a:t>
            </a:r>
            <a:r>
              <a:rPr lang="en-GB" sz="2000" dirty="0" smtClean="0"/>
              <a:t> one by grouping together the lower level phrases</a:t>
            </a:r>
          </a:p>
        </p:txBody>
      </p:sp>
      <p:sp>
        <p:nvSpPr>
          <p:cNvPr id="6" name="Title 5"/>
          <p:cNvSpPr>
            <a:spLocks noGrp="1"/>
          </p:cNvSpPr>
          <p:nvPr>
            <p:ph type="title"/>
          </p:nvPr>
        </p:nvSpPr>
        <p:spPr>
          <a:xfrm>
            <a:off x="457200" y="764704"/>
            <a:ext cx="8229600" cy="1066800"/>
          </a:xfrm>
        </p:spPr>
        <p:txBody>
          <a:bodyPr/>
          <a:lstStyle/>
          <a:p>
            <a:r>
              <a:rPr lang="en-US" dirty="0" smtClean="0"/>
              <a:t>Sketch Actors and Use Cases</a:t>
            </a:r>
            <a:endParaRPr lang="en-US" dirty="0"/>
          </a:p>
        </p:txBody>
      </p:sp>
    </p:spTree>
    <p:extLst>
      <p:ext uri="{BB962C8B-B14F-4D97-AF65-F5344CB8AC3E}">
        <p14:creationId xmlns:p14="http://schemas.microsoft.com/office/powerpoint/2010/main" val="362038291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Bender-waiter"/>
          <p:cNvPicPr>
            <a:picLocks noChangeAspect="1" noChangeArrowheads="1"/>
          </p:cNvPicPr>
          <p:nvPr/>
        </p:nvPicPr>
        <p:blipFill>
          <a:blip r:embed="rId2"/>
          <a:srcRect/>
          <a:stretch>
            <a:fillRect/>
          </a:stretch>
        </p:blipFill>
        <p:spPr bwMode="auto">
          <a:xfrm>
            <a:off x="107950" y="2638425"/>
            <a:ext cx="2152650" cy="3600450"/>
          </a:xfrm>
          <a:prstGeom prst="rect">
            <a:avLst/>
          </a:prstGeom>
          <a:noFill/>
        </p:spPr>
      </p:pic>
      <p:sp>
        <p:nvSpPr>
          <p:cNvPr id="49155" name="Rectangle 3"/>
          <p:cNvSpPr>
            <a:spLocks noGrp="1" noChangeArrowheads="1"/>
          </p:cNvSpPr>
          <p:nvPr>
            <p:ph type="title"/>
          </p:nvPr>
        </p:nvSpPr>
        <p:spPr>
          <a:xfrm>
            <a:off x="519112" y="630238"/>
            <a:ext cx="7786688" cy="1143000"/>
          </a:xfrm>
        </p:spPr>
        <p:txBody>
          <a:bodyPr>
            <a:normAutofit/>
          </a:bodyPr>
          <a:lstStyle/>
          <a:p>
            <a:r>
              <a:rPr lang="en-GB" dirty="0" smtClean="0"/>
              <a:t>What are the Noun Verb Phrases?</a:t>
            </a:r>
            <a:endParaRPr lang="en-US" dirty="0"/>
          </a:p>
        </p:txBody>
      </p:sp>
      <p:sp>
        <p:nvSpPr>
          <p:cNvPr id="49156" name="Rectangle 4"/>
          <p:cNvSpPr>
            <a:spLocks noGrp="1" noChangeArrowheads="1"/>
          </p:cNvSpPr>
          <p:nvPr>
            <p:ph type="body" idx="1"/>
          </p:nvPr>
        </p:nvSpPr>
        <p:spPr>
          <a:xfrm>
            <a:off x="2484438" y="1773238"/>
            <a:ext cx="6265862" cy="4464050"/>
          </a:xfrm>
        </p:spPr>
        <p:txBody>
          <a:bodyPr>
            <a:normAutofit lnSpcReduction="10000"/>
          </a:bodyPr>
          <a:lstStyle/>
          <a:p>
            <a:pPr>
              <a:lnSpc>
                <a:spcPct val="90000"/>
              </a:lnSpc>
              <a:buFontTx/>
              <a:buNone/>
            </a:pPr>
            <a:r>
              <a:rPr lang="en-GB" sz="2200" dirty="0"/>
              <a:t>A </a:t>
            </a:r>
            <a:r>
              <a:rPr lang="en-GB" sz="2200" dirty="0">
                <a:solidFill>
                  <a:srgbClr val="0000FF"/>
                </a:solidFill>
              </a:rPr>
              <a:t>café</a:t>
            </a:r>
            <a:r>
              <a:rPr lang="en-GB" sz="2200" dirty="0"/>
              <a:t> wants to </a:t>
            </a:r>
            <a:r>
              <a:rPr lang="en-GB" sz="2200" dirty="0">
                <a:solidFill>
                  <a:srgbClr val="FF0000"/>
                </a:solidFill>
              </a:rPr>
              <a:t>build</a:t>
            </a:r>
            <a:r>
              <a:rPr lang="en-GB" sz="2200" dirty="0"/>
              <a:t> an </a:t>
            </a:r>
            <a:r>
              <a:rPr lang="en-GB" sz="2200" dirty="0">
                <a:solidFill>
                  <a:srgbClr val="0000FF"/>
                </a:solidFill>
              </a:rPr>
              <a:t>automated system</a:t>
            </a:r>
            <a:r>
              <a:rPr lang="en-GB" sz="2200" dirty="0"/>
              <a:t> to </a:t>
            </a:r>
            <a:r>
              <a:rPr lang="en-GB" sz="2200" dirty="0">
                <a:solidFill>
                  <a:srgbClr val="FF0000"/>
                </a:solidFill>
              </a:rPr>
              <a:t>provide</a:t>
            </a:r>
            <a:r>
              <a:rPr lang="en-GB" sz="2200" dirty="0"/>
              <a:t> </a:t>
            </a:r>
            <a:r>
              <a:rPr lang="en-GB" sz="2200" dirty="0">
                <a:solidFill>
                  <a:srgbClr val="0000FF"/>
                </a:solidFill>
              </a:rPr>
              <a:t>breakfasts</a:t>
            </a:r>
            <a:r>
              <a:rPr lang="en-GB" sz="2200" dirty="0"/>
              <a:t>. The </a:t>
            </a:r>
            <a:r>
              <a:rPr lang="en-GB" sz="2200" dirty="0">
                <a:solidFill>
                  <a:srgbClr val="0000FF"/>
                </a:solidFill>
              </a:rPr>
              <a:t>robot waiter</a:t>
            </a:r>
            <a:r>
              <a:rPr lang="en-GB" sz="2200" dirty="0"/>
              <a:t> </a:t>
            </a:r>
            <a:r>
              <a:rPr lang="en-GB" sz="2200" dirty="0">
                <a:solidFill>
                  <a:srgbClr val="FF0000"/>
                </a:solidFill>
              </a:rPr>
              <a:t>greets</a:t>
            </a:r>
            <a:r>
              <a:rPr lang="en-GB" sz="2200" dirty="0"/>
              <a:t> </a:t>
            </a:r>
            <a:r>
              <a:rPr lang="en-GB" sz="2200" dirty="0">
                <a:solidFill>
                  <a:srgbClr val="0000FF"/>
                </a:solidFill>
              </a:rPr>
              <a:t>people</a:t>
            </a:r>
            <a:r>
              <a:rPr lang="en-GB" sz="2200" dirty="0"/>
              <a:t> before </a:t>
            </a:r>
            <a:r>
              <a:rPr lang="en-GB" sz="2200" dirty="0">
                <a:solidFill>
                  <a:srgbClr val="FF0000"/>
                </a:solidFill>
              </a:rPr>
              <a:t>taking</a:t>
            </a:r>
            <a:r>
              <a:rPr lang="en-GB" sz="2200" dirty="0"/>
              <a:t> their </a:t>
            </a:r>
            <a:r>
              <a:rPr lang="en-GB" sz="2200" dirty="0">
                <a:solidFill>
                  <a:srgbClr val="0000FF"/>
                </a:solidFill>
              </a:rPr>
              <a:t>order</a:t>
            </a:r>
            <a:r>
              <a:rPr lang="en-GB" sz="2200" dirty="0"/>
              <a:t> by </a:t>
            </a:r>
            <a:r>
              <a:rPr lang="en-GB" sz="2200" dirty="0">
                <a:solidFill>
                  <a:srgbClr val="0000FF"/>
                </a:solidFill>
              </a:rPr>
              <a:t>name</a:t>
            </a:r>
            <a:r>
              <a:rPr lang="en-GB" sz="2200" dirty="0"/>
              <a:t>. </a:t>
            </a:r>
          </a:p>
          <a:p>
            <a:pPr>
              <a:lnSpc>
                <a:spcPct val="90000"/>
              </a:lnSpc>
              <a:buFontTx/>
              <a:buNone/>
            </a:pPr>
            <a:endParaRPr lang="en-GB" sz="2200" dirty="0"/>
          </a:p>
          <a:p>
            <a:pPr>
              <a:lnSpc>
                <a:spcPct val="90000"/>
              </a:lnSpc>
              <a:buNone/>
            </a:pPr>
            <a:r>
              <a:rPr lang="en-GB" sz="2200" dirty="0">
                <a:solidFill>
                  <a:srgbClr val="0000FF"/>
                </a:solidFill>
              </a:rPr>
              <a:t>Customers</a:t>
            </a:r>
            <a:r>
              <a:rPr lang="en-GB" sz="2200" dirty="0"/>
              <a:t> can </a:t>
            </a:r>
            <a:r>
              <a:rPr lang="en-GB" sz="2200" dirty="0">
                <a:solidFill>
                  <a:srgbClr val="FF0000"/>
                </a:solidFill>
              </a:rPr>
              <a:t>order</a:t>
            </a:r>
            <a:r>
              <a:rPr lang="en-GB" sz="2200" dirty="0"/>
              <a:t> different </a:t>
            </a:r>
            <a:r>
              <a:rPr lang="en-GB" sz="2200" dirty="0">
                <a:solidFill>
                  <a:srgbClr val="0000FF"/>
                </a:solidFill>
              </a:rPr>
              <a:t>combinations of ingredients</a:t>
            </a:r>
            <a:r>
              <a:rPr lang="en-GB" sz="2200" dirty="0"/>
              <a:t> for their </a:t>
            </a:r>
            <a:r>
              <a:rPr lang="en-GB" sz="2200" dirty="0">
                <a:solidFill>
                  <a:srgbClr val="0000FF"/>
                </a:solidFill>
              </a:rPr>
              <a:t>meal</a:t>
            </a:r>
            <a:r>
              <a:rPr lang="en-GB" sz="2200" dirty="0"/>
              <a:t>, and also </a:t>
            </a:r>
            <a:r>
              <a:rPr lang="en-GB" sz="2200" dirty="0">
                <a:solidFill>
                  <a:srgbClr val="FF0000"/>
                </a:solidFill>
              </a:rPr>
              <a:t>ask</a:t>
            </a:r>
            <a:r>
              <a:rPr lang="en-GB" sz="2200" dirty="0"/>
              <a:t> for one </a:t>
            </a:r>
            <a:r>
              <a:rPr lang="en-GB" sz="2200" dirty="0">
                <a:solidFill>
                  <a:srgbClr val="0000FF"/>
                </a:solidFill>
              </a:rPr>
              <a:t>drink</a:t>
            </a:r>
            <a:r>
              <a:rPr lang="en-GB" sz="2200" dirty="0"/>
              <a:t>. The </a:t>
            </a:r>
            <a:r>
              <a:rPr lang="en-GB" sz="2200" dirty="0">
                <a:solidFill>
                  <a:srgbClr val="0000FF"/>
                </a:solidFill>
              </a:rPr>
              <a:t>system</a:t>
            </a:r>
            <a:r>
              <a:rPr lang="en-GB" sz="2200" dirty="0"/>
              <a:t> then </a:t>
            </a:r>
            <a:r>
              <a:rPr lang="en-GB" sz="2200" dirty="0">
                <a:solidFill>
                  <a:srgbClr val="FF0000"/>
                </a:solidFill>
              </a:rPr>
              <a:t>cooks</a:t>
            </a:r>
            <a:r>
              <a:rPr lang="en-GB" sz="2200" dirty="0"/>
              <a:t> the </a:t>
            </a:r>
            <a:r>
              <a:rPr lang="en-GB" sz="2200" dirty="0">
                <a:solidFill>
                  <a:srgbClr val="0000FF"/>
                </a:solidFill>
              </a:rPr>
              <a:t>breakfast</a:t>
            </a:r>
            <a:r>
              <a:rPr lang="en-GB" sz="2200" dirty="0"/>
              <a:t>. It must be able to </a:t>
            </a:r>
            <a:r>
              <a:rPr lang="en-GB" sz="2200" dirty="0">
                <a:solidFill>
                  <a:srgbClr val="FF0000"/>
                </a:solidFill>
              </a:rPr>
              <a:t>fry</a:t>
            </a:r>
            <a:r>
              <a:rPr lang="en-GB" sz="2200" dirty="0"/>
              <a:t> </a:t>
            </a:r>
            <a:r>
              <a:rPr lang="en-GB" sz="2200" dirty="0">
                <a:solidFill>
                  <a:srgbClr val="0000FF"/>
                </a:solidFill>
              </a:rPr>
              <a:t>sausages</a:t>
            </a:r>
            <a:r>
              <a:rPr lang="en-GB" sz="2200" dirty="0"/>
              <a:t>, </a:t>
            </a:r>
            <a:r>
              <a:rPr lang="en-GB" sz="2200" dirty="0">
                <a:solidFill>
                  <a:srgbClr val="0000FF"/>
                </a:solidFill>
              </a:rPr>
              <a:t>bacon</a:t>
            </a:r>
            <a:r>
              <a:rPr lang="en-GB" sz="2200" dirty="0"/>
              <a:t>, </a:t>
            </a:r>
            <a:r>
              <a:rPr lang="en-GB" sz="2200" dirty="0">
                <a:solidFill>
                  <a:srgbClr val="0000FF"/>
                </a:solidFill>
              </a:rPr>
              <a:t>eggs</a:t>
            </a:r>
            <a:r>
              <a:rPr lang="en-GB" sz="2200" dirty="0"/>
              <a:t> and </a:t>
            </a:r>
            <a:r>
              <a:rPr lang="en-GB" sz="2200" dirty="0">
                <a:solidFill>
                  <a:srgbClr val="0000FF"/>
                </a:solidFill>
              </a:rPr>
              <a:t>mushrooms</a:t>
            </a:r>
            <a:r>
              <a:rPr lang="en-GB" sz="2200" dirty="0"/>
              <a:t>; </a:t>
            </a:r>
            <a:r>
              <a:rPr lang="en-GB" sz="2200" dirty="0">
                <a:solidFill>
                  <a:srgbClr val="FF0000"/>
                </a:solidFill>
              </a:rPr>
              <a:t>toast</a:t>
            </a:r>
            <a:r>
              <a:rPr lang="en-GB" sz="2200" dirty="0"/>
              <a:t> </a:t>
            </a:r>
            <a:r>
              <a:rPr lang="en-GB" sz="2200" dirty="0">
                <a:solidFill>
                  <a:srgbClr val="0000FF"/>
                </a:solidFill>
              </a:rPr>
              <a:t>bread</a:t>
            </a:r>
            <a:r>
              <a:rPr lang="en-GB" sz="2200" dirty="0"/>
              <a:t>, </a:t>
            </a:r>
            <a:r>
              <a:rPr lang="en-GB" sz="2200" dirty="0">
                <a:solidFill>
                  <a:srgbClr val="0000FF"/>
                </a:solidFill>
              </a:rPr>
              <a:t>waffles</a:t>
            </a:r>
            <a:r>
              <a:rPr lang="en-GB" sz="2200" dirty="0"/>
              <a:t> and </a:t>
            </a:r>
            <a:r>
              <a:rPr lang="en-GB" sz="2200" dirty="0">
                <a:solidFill>
                  <a:srgbClr val="0000FF"/>
                </a:solidFill>
              </a:rPr>
              <a:t>muffins</a:t>
            </a:r>
            <a:r>
              <a:rPr lang="en-GB" sz="2200" dirty="0"/>
              <a:t>; and </a:t>
            </a:r>
            <a:r>
              <a:rPr lang="en-GB" sz="2200" dirty="0">
                <a:solidFill>
                  <a:srgbClr val="FF0000"/>
                </a:solidFill>
              </a:rPr>
              <a:t>pour</a:t>
            </a:r>
            <a:r>
              <a:rPr lang="en-GB" sz="2200" dirty="0"/>
              <a:t> their </a:t>
            </a:r>
            <a:r>
              <a:rPr lang="en-GB" sz="2200" dirty="0">
                <a:solidFill>
                  <a:srgbClr val="0000FF"/>
                </a:solidFill>
              </a:rPr>
              <a:t>orange juice</a:t>
            </a:r>
            <a:r>
              <a:rPr lang="en-GB" sz="2200" dirty="0"/>
              <a:t> or </a:t>
            </a:r>
            <a:r>
              <a:rPr lang="en-GB" sz="2200" dirty="0">
                <a:solidFill>
                  <a:srgbClr val="0000FF"/>
                </a:solidFill>
              </a:rPr>
              <a:t>coffee</a:t>
            </a:r>
            <a:r>
              <a:rPr lang="en-GB" sz="2200" dirty="0"/>
              <a:t>. </a:t>
            </a:r>
            <a:r>
              <a:rPr lang="en-GB" sz="2200" dirty="0">
                <a:solidFill>
                  <a:srgbClr val="0000FF"/>
                </a:solidFill>
              </a:rPr>
              <a:t>Customers </a:t>
            </a:r>
            <a:r>
              <a:rPr lang="en-GB" sz="2200" dirty="0"/>
              <a:t>can </a:t>
            </a:r>
            <a:r>
              <a:rPr lang="en-GB" sz="2200" dirty="0">
                <a:solidFill>
                  <a:srgbClr val="FF0000"/>
                </a:solidFill>
              </a:rPr>
              <a:t>take</a:t>
            </a:r>
            <a:r>
              <a:rPr lang="en-GB" sz="2200" dirty="0"/>
              <a:t> a </a:t>
            </a:r>
            <a:r>
              <a:rPr lang="en-GB" sz="2200" dirty="0">
                <a:solidFill>
                  <a:srgbClr val="0000FF"/>
                </a:solidFill>
              </a:rPr>
              <a:t>doggy bag </a:t>
            </a:r>
            <a:r>
              <a:rPr lang="en-GB" sz="2200" dirty="0"/>
              <a:t>at the end if they want.</a:t>
            </a:r>
          </a:p>
          <a:p>
            <a:pPr>
              <a:lnSpc>
                <a:spcPct val="90000"/>
              </a:lnSpc>
              <a:buFontTx/>
              <a:buNone/>
            </a:pPr>
            <a:endParaRPr lang="en-GB" sz="2200" dirty="0"/>
          </a:p>
          <a:p>
            <a:pPr>
              <a:lnSpc>
                <a:spcPct val="90000"/>
              </a:lnSpc>
              <a:buFontTx/>
              <a:buNone/>
            </a:pPr>
            <a:r>
              <a:rPr lang="en-GB" sz="2200" dirty="0"/>
              <a:t>    The </a:t>
            </a:r>
            <a:r>
              <a:rPr lang="en-GB" sz="2200" dirty="0">
                <a:solidFill>
                  <a:srgbClr val="0000FF"/>
                </a:solidFill>
              </a:rPr>
              <a:t>waiter</a:t>
            </a:r>
            <a:r>
              <a:rPr lang="en-GB" sz="2200" dirty="0"/>
              <a:t> then </a:t>
            </a:r>
            <a:r>
              <a:rPr lang="en-GB" sz="2200" dirty="0">
                <a:solidFill>
                  <a:srgbClr val="FF0000"/>
                </a:solidFill>
              </a:rPr>
              <a:t>serves</a:t>
            </a:r>
            <a:r>
              <a:rPr lang="en-GB" sz="2200" dirty="0"/>
              <a:t> the </a:t>
            </a:r>
            <a:r>
              <a:rPr lang="en-GB" sz="2200" dirty="0">
                <a:solidFill>
                  <a:srgbClr val="0000FF"/>
                </a:solidFill>
              </a:rPr>
              <a:t>breakfast</a:t>
            </a:r>
            <a:r>
              <a:rPr lang="en-GB" sz="2200" dirty="0"/>
              <a:t>.</a:t>
            </a:r>
            <a:endParaRPr lang="en-US" sz="2200" dirty="0"/>
          </a:p>
        </p:txBody>
      </p:sp>
    </p:spTree>
    <p:extLst>
      <p:ext uri="{BB962C8B-B14F-4D97-AF65-F5344CB8AC3E}">
        <p14:creationId xmlns:p14="http://schemas.microsoft.com/office/powerpoint/2010/main" val="376499313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000" y="692696"/>
            <a:ext cx="8229600" cy="1066800"/>
          </a:xfrm>
        </p:spPr>
        <p:txBody>
          <a:bodyPr/>
          <a:lstStyle/>
          <a:p>
            <a:r>
              <a:rPr lang="en-US" dirty="0" smtClean="0"/>
              <a:t>Analysis So Far…</a:t>
            </a:r>
            <a:endParaRPr lang="en-US" dirty="0"/>
          </a:p>
        </p:txBody>
      </p:sp>
      <p:grpSp>
        <p:nvGrpSpPr>
          <p:cNvPr id="4" name="Group 3"/>
          <p:cNvGrpSpPr/>
          <p:nvPr/>
        </p:nvGrpSpPr>
        <p:grpSpPr>
          <a:xfrm>
            <a:off x="1362659" y="3487687"/>
            <a:ext cx="382588" cy="914400"/>
            <a:chOff x="3505200" y="4800600"/>
            <a:chExt cx="382588" cy="914400"/>
          </a:xfrm>
        </p:grpSpPr>
        <p:sp>
          <p:nvSpPr>
            <p:cNvPr id="5" name="Oval 4"/>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a:stCxn id="5"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10" name="Oval 9"/>
          <p:cNvSpPr/>
          <p:nvPr/>
        </p:nvSpPr>
        <p:spPr>
          <a:xfrm>
            <a:off x="3472160" y="344036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Take</a:t>
            </a:r>
          </a:p>
          <a:p>
            <a:pPr algn="ctr"/>
            <a:r>
              <a:rPr lang="en-US" sz="1400" dirty="0" smtClean="0">
                <a:solidFill>
                  <a:srgbClr val="008000"/>
                </a:solidFill>
              </a:rPr>
              <a:t>Order</a:t>
            </a:r>
            <a:endParaRPr lang="en-US" sz="1400" dirty="0">
              <a:solidFill>
                <a:srgbClr val="008000"/>
              </a:solidFill>
            </a:endParaRPr>
          </a:p>
        </p:txBody>
      </p:sp>
      <p:grpSp>
        <p:nvGrpSpPr>
          <p:cNvPr id="11" name="Group 10"/>
          <p:cNvGrpSpPr/>
          <p:nvPr/>
        </p:nvGrpSpPr>
        <p:grpSpPr>
          <a:xfrm>
            <a:off x="1396902" y="1745366"/>
            <a:ext cx="382588" cy="914400"/>
            <a:chOff x="3505200" y="4800600"/>
            <a:chExt cx="382588" cy="914400"/>
          </a:xfrm>
        </p:grpSpPr>
        <p:sp>
          <p:nvSpPr>
            <p:cNvPr id="12" name="Oval 11"/>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a:stCxn id="12"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18" name="Oval 17"/>
          <p:cNvSpPr/>
          <p:nvPr/>
        </p:nvSpPr>
        <p:spPr>
          <a:xfrm>
            <a:off x="3472160" y="4371354"/>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Cook</a:t>
            </a:r>
          </a:p>
          <a:p>
            <a:pPr algn="ctr"/>
            <a:r>
              <a:rPr lang="en-US" sz="1400" dirty="0" smtClean="0">
                <a:solidFill>
                  <a:srgbClr val="008000"/>
                </a:solidFill>
              </a:rPr>
              <a:t>Breakfast</a:t>
            </a:r>
            <a:endParaRPr lang="en-US" sz="1400" dirty="0">
              <a:solidFill>
                <a:srgbClr val="008000"/>
              </a:solidFill>
            </a:endParaRPr>
          </a:p>
        </p:txBody>
      </p:sp>
      <p:sp>
        <p:nvSpPr>
          <p:cNvPr id="19" name="Oval 18"/>
          <p:cNvSpPr/>
          <p:nvPr/>
        </p:nvSpPr>
        <p:spPr>
          <a:xfrm>
            <a:off x="3472160" y="5238446"/>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Serves </a:t>
            </a:r>
            <a:r>
              <a:rPr lang="en-US" sz="1400" dirty="0" smtClean="0">
                <a:solidFill>
                  <a:srgbClr val="008000"/>
                </a:solidFill>
              </a:rPr>
              <a:t>Breakfast</a:t>
            </a:r>
            <a:endParaRPr lang="en-US" sz="1400" dirty="0">
              <a:solidFill>
                <a:srgbClr val="008000"/>
              </a:solidFill>
            </a:endParaRPr>
          </a:p>
        </p:txBody>
      </p:sp>
      <p:sp>
        <p:nvSpPr>
          <p:cNvPr id="20" name="Oval 19"/>
          <p:cNvSpPr/>
          <p:nvPr/>
        </p:nvSpPr>
        <p:spPr>
          <a:xfrm>
            <a:off x="3472160" y="256549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Greet</a:t>
            </a:r>
          </a:p>
          <a:p>
            <a:pPr algn="ctr"/>
            <a:r>
              <a:rPr lang="en-US" sz="1400" dirty="0" smtClean="0">
                <a:solidFill>
                  <a:srgbClr val="008000"/>
                </a:solidFill>
              </a:rPr>
              <a:t>People</a:t>
            </a:r>
            <a:endParaRPr lang="en-US" sz="1400" dirty="0">
              <a:solidFill>
                <a:srgbClr val="008000"/>
              </a:solidFill>
            </a:endParaRPr>
          </a:p>
        </p:txBody>
      </p:sp>
      <p:sp>
        <p:nvSpPr>
          <p:cNvPr id="21" name="TextBox 20"/>
          <p:cNvSpPr txBox="1"/>
          <p:nvPr/>
        </p:nvSpPr>
        <p:spPr>
          <a:xfrm>
            <a:off x="679078" y="4567009"/>
            <a:ext cx="1826146" cy="369332"/>
          </a:xfrm>
          <a:prstGeom prst="rect">
            <a:avLst/>
          </a:prstGeom>
          <a:noFill/>
        </p:spPr>
        <p:txBody>
          <a:bodyPr wrap="square" rtlCol="0">
            <a:spAutoFit/>
          </a:bodyPr>
          <a:lstStyle/>
          <a:p>
            <a:pPr algn="ctr"/>
            <a:r>
              <a:rPr lang="en-US" dirty="0" smtClean="0">
                <a:solidFill>
                  <a:srgbClr val="3366FF"/>
                </a:solidFill>
              </a:rPr>
              <a:t>Robot Waiter</a:t>
            </a:r>
            <a:endParaRPr lang="en-US" dirty="0">
              <a:solidFill>
                <a:srgbClr val="3366FF"/>
              </a:solidFill>
            </a:endParaRPr>
          </a:p>
        </p:txBody>
      </p:sp>
      <p:sp>
        <p:nvSpPr>
          <p:cNvPr id="22" name="TextBox 21"/>
          <p:cNvSpPr txBox="1"/>
          <p:nvPr/>
        </p:nvSpPr>
        <p:spPr>
          <a:xfrm>
            <a:off x="824608" y="2840742"/>
            <a:ext cx="1524000" cy="369332"/>
          </a:xfrm>
          <a:prstGeom prst="rect">
            <a:avLst/>
          </a:prstGeom>
          <a:noFill/>
        </p:spPr>
        <p:txBody>
          <a:bodyPr wrap="square" rtlCol="0">
            <a:spAutoFit/>
          </a:bodyPr>
          <a:lstStyle/>
          <a:p>
            <a:pPr algn="ctr"/>
            <a:r>
              <a:rPr lang="en-US" dirty="0" smtClean="0">
                <a:solidFill>
                  <a:srgbClr val="3366FF"/>
                </a:solidFill>
              </a:rPr>
              <a:t>Customer</a:t>
            </a:r>
            <a:endParaRPr lang="en-US" dirty="0">
              <a:solidFill>
                <a:srgbClr val="3366FF"/>
              </a:solidFill>
            </a:endParaRPr>
          </a:p>
        </p:txBody>
      </p:sp>
      <p:grpSp>
        <p:nvGrpSpPr>
          <p:cNvPr id="29" name="Group 28"/>
          <p:cNvGrpSpPr/>
          <p:nvPr/>
        </p:nvGrpSpPr>
        <p:grpSpPr>
          <a:xfrm>
            <a:off x="1362659" y="5111655"/>
            <a:ext cx="382588" cy="914400"/>
            <a:chOff x="3505200" y="4800600"/>
            <a:chExt cx="382588" cy="914400"/>
          </a:xfrm>
        </p:grpSpPr>
        <p:sp>
          <p:nvSpPr>
            <p:cNvPr id="30" name="Oval 29"/>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a:stCxn id="30"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790365" y="6207031"/>
            <a:ext cx="1524000" cy="369332"/>
          </a:xfrm>
          <a:prstGeom prst="rect">
            <a:avLst/>
          </a:prstGeom>
          <a:noFill/>
        </p:spPr>
        <p:txBody>
          <a:bodyPr wrap="square" rtlCol="0">
            <a:spAutoFit/>
          </a:bodyPr>
          <a:lstStyle/>
          <a:p>
            <a:pPr algn="ctr"/>
            <a:r>
              <a:rPr lang="en-US" dirty="0" smtClean="0">
                <a:solidFill>
                  <a:srgbClr val="3366FF"/>
                </a:solidFill>
              </a:rPr>
              <a:t>Robot Chef</a:t>
            </a:r>
            <a:endParaRPr lang="en-US" dirty="0">
              <a:solidFill>
                <a:srgbClr val="3366FF"/>
              </a:solidFill>
            </a:endParaRPr>
          </a:p>
        </p:txBody>
      </p:sp>
      <p:sp>
        <p:nvSpPr>
          <p:cNvPr id="49" name="Oval 48"/>
          <p:cNvSpPr/>
          <p:nvPr/>
        </p:nvSpPr>
        <p:spPr>
          <a:xfrm>
            <a:off x="3472160" y="171074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Provide </a:t>
            </a:r>
            <a:r>
              <a:rPr lang="en-US" sz="1400" dirty="0" smtClean="0">
                <a:solidFill>
                  <a:srgbClr val="008000"/>
                </a:solidFill>
              </a:rPr>
              <a:t>Breakfast</a:t>
            </a:r>
            <a:endParaRPr lang="en-US" sz="1400" dirty="0">
              <a:solidFill>
                <a:srgbClr val="008000"/>
              </a:solidFill>
            </a:endParaRPr>
          </a:p>
        </p:txBody>
      </p:sp>
      <p:sp>
        <p:nvSpPr>
          <p:cNvPr id="36" name="Oval 35"/>
          <p:cNvSpPr/>
          <p:nvPr/>
        </p:nvSpPr>
        <p:spPr>
          <a:xfrm>
            <a:off x="7111032" y="5264590"/>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Fry </a:t>
            </a:r>
          </a:p>
          <a:p>
            <a:pPr algn="ctr"/>
            <a:r>
              <a:rPr lang="en-US" sz="1400" dirty="0" smtClean="0">
                <a:solidFill>
                  <a:srgbClr val="008000"/>
                </a:solidFill>
              </a:rPr>
              <a:t>Mushrooms</a:t>
            </a:r>
            <a:endParaRPr lang="en-US" sz="1400" dirty="0">
              <a:solidFill>
                <a:srgbClr val="008000"/>
              </a:solidFill>
            </a:endParaRPr>
          </a:p>
        </p:txBody>
      </p:sp>
      <p:sp>
        <p:nvSpPr>
          <p:cNvPr id="37" name="Oval 36"/>
          <p:cNvSpPr/>
          <p:nvPr/>
        </p:nvSpPr>
        <p:spPr>
          <a:xfrm>
            <a:off x="5276056" y="5238446"/>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Pour</a:t>
            </a:r>
          </a:p>
          <a:p>
            <a:pPr algn="ctr"/>
            <a:r>
              <a:rPr lang="en-US" sz="1400" dirty="0" smtClean="0">
                <a:solidFill>
                  <a:srgbClr val="008000"/>
                </a:solidFill>
              </a:rPr>
              <a:t>OJ</a:t>
            </a:r>
            <a:endParaRPr lang="en-US" sz="1400" dirty="0">
              <a:solidFill>
                <a:srgbClr val="008000"/>
              </a:solidFill>
            </a:endParaRPr>
          </a:p>
        </p:txBody>
      </p:sp>
      <p:sp>
        <p:nvSpPr>
          <p:cNvPr id="39" name="Oval 38"/>
          <p:cNvSpPr/>
          <p:nvPr/>
        </p:nvSpPr>
        <p:spPr>
          <a:xfrm>
            <a:off x="5292080" y="4352044"/>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Pour</a:t>
            </a:r>
          </a:p>
          <a:p>
            <a:pPr algn="ctr"/>
            <a:r>
              <a:rPr lang="en-US" sz="1400" dirty="0" smtClean="0">
                <a:solidFill>
                  <a:srgbClr val="008000"/>
                </a:solidFill>
              </a:rPr>
              <a:t>Coffee</a:t>
            </a:r>
            <a:endParaRPr lang="en-US" sz="1400" dirty="0">
              <a:solidFill>
                <a:srgbClr val="008000"/>
              </a:solidFill>
            </a:endParaRPr>
          </a:p>
        </p:txBody>
      </p:sp>
      <p:sp>
        <p:nvSpPr>
          <p:cNvPr id="40" name="Oval 39"/>
          <p:cNvSpPr/>
          <p:nvPr/>
        </p:nvSpPr>
        <p:spPr>
          <a:xfrm>
            <a:off x="5224760" y="2568816"/>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Toast</a:t>
            </a:r>
          </a:p>
          <a:p>
            <a:pPr algn="ctr"/>
            <a:r>
              <a:rPr lang="en-US" sz="1400" dirty="0" smtClean="0">
                <a:solidFill>
                  <a:srgbClr val="008000"/>
                </a:solidFill>
              </a:rPr>
              <a:t>Muffins</a:t>
            </a:r>
            <a:endParaRPr lang="en-US" sz="1400" dirty="0">
              <a:solidFill>
                <a:srgbClr val="008000"/>
              </a:solidFill>
            </a:endParaRPr>
          </a:p>
        </p:txBody>
      </p:sp>
      <p:sp>
        <p:nvSpPr>
          <p:cNvPr id="41" name="Oval 40"/>
          <p:cNvSpPr/>
          <p:nvPr/>
        </p:nvSpPr>
        <p:spPr>
          <a:xfrm>
            <a:off x="5224760" y="1732084"/>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Toast</a:t>
            </a:r>
          </a:p>
          <a:p>
            <a:pPr algn="ctr"/>
            <a:r>
              <a:rPr lang="en-US" sz="1400" dirty="0" smtClean="0">
                <a:solidFill>
                  <a:srgbClr val="008000"/>
                </a:solidFill>
              </a:rPr>
              <a:t>Muffins</a:t>
            </a:r>
            <a:endParaRPr lang="en-US" sz="1400" dirty="0">
              <a:solidFill>
                <a:srgbClr val="008000"/>
              </a:solidFill>
            </a:endParaRPr>
          </a:p>
        </p:txBody>
      </p:sp>
      <p:sp>
        <p:nvSpPr>
          <p:cNvPr id="42" name="Oval 41"/>
          <p:cNvSpPr/>
          <p:nvPr/>
        </p:nvSpPr>
        <p:spPr>
          <a:xfrm>
            <a:off x="5213796" y="83671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Toast</a:t>
            </a:r>
          </a:p>
          <a:p>
            <a:pPr algn="ctr"/>
            <a:r>
              <a:rPr lang="en-US" sz="1400" dirty="0" smtClean="0">
                <a:solidFill>
                  <a:srgbClr val="008000"/>
                </a:solidFill>
              </a:rPr>
              <a:t>Bread</a:t>
            </a:r>
            <a:endParaRPr lang="en-US" sz="1400" dirty="0">
              <a:solidFill>
                <a:srgbClr val="008000"/>
              </a:solidFill>
            </a:endParaRPr>
          </a:p>
        </p:txBody>
      </p:sp>
      <p:sp>
        <p:nvSpPr>
          <p:cNvPr id="43" name="Oval 42"/>
          <p:cNvSpPr/>
          <p:nvPr/>
        </p:nvSpPr>
        <p:spPr>
          <a:xfrm>
            <a:off x="7092280" y="4352044"/>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Fry </a:t>
            </a:r>
          </a:p>
          <a:p>
            <a:pPr algn="ctr"/>
            <a:r>
              <a:rPr lang="en-US" sz="1400" dirty="0" smtClean="0">
                <a:solidFill>
                  <a:srgbClr val="008000"/>
                </a:solidFill>
              </a:rPr>
              <a:t>Eggs</a:t>
            </a:r>
            <a:endParaRPr lang="en-US" sz="1400" dirty="0">
              <a:solidFill>
                <a:srgbClr val="008000"/>
              </a:solidFill>
            </a:endParaRPr>
          </a:p>
        </p:txBody>
      </p:sp>
      <p:sp>
        <p:nvSpPr>
          <p:cNvPr id="44" name="Oval 43"/>
          <p:cNvSpPr/>
          <p:nvPr/>
        </p:nvSpPr>
        <p:spPr>
          <a:xfrm>
            <a:off x="7092280" y="3411965"/>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Fry</a:t>
            </a:r>
          </a:p>
          <a:p>
            <a:pPr algn="ctr"/>
            <a:r>
              <a:rPr lang="en-US" sz="1400" dirty="0" smtClean="0">
                <a:solidFill>
                  <a:srgbClr val="008000"/>
                </a:solidFill>
              </a:rPr>
              <a:t>Bacon</a:t>
            </a:r>
            <a:endParaRPr lang="en-US" sz="1400" dirty="0">
              <a:solidFill>
                <a:srgbClr val="008000"/>
              </a:solidFill>
            </a:endParaRPr>
          </a:p>
        </p:txBody>
      </p:sp>
      <p:sp>
        <p:nvSpPr>
          <p:cNvPr id="45" name="Oval 44"/>
          <p:cNvSpPr/>
          <p:nvPr/>
        </p:nvSpPr>
        <p:spPr>
          <a:xfrm>
            <a:off x="7092280" y="255392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Fry </a:t>
            </a:r>
          </a:p>
          <a:p>
            <a:pPr algn="ctr"/>
            <a:r>
              <a:rPr lang="en-US" sz="1400" dirty="0" smtClean="0">
                <a:solidFill>
                  <a:srgbClr val="008000"/>
                </a:solidFill>
              </a:rPr>
              <a:t>Sausage</a:t>
            </a:r>
            <a:endParaRPr lang="en-US" sz="1400" dirty="0">
              <a:solidFill>
                <a:srgbClr val="008000"/>
              </a:solidFill>
            </a:endParaRPr>
          </a:p>
        </p:txBody>
      </p:sp>
      <p:sp>
        <p:nvSpPr>
          <p:cNvPr id="46" name="Oval 45"/>
          <p:cNvSpPr/>
          <p:nvPr/>
        </p:nvSpPr>
        <p:spPr>
          <a:xfrm>
            <a:off x="5224760" y="3457724"/>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Ask</a:t>
            </a:r>
          </a:p>
          <a:p>
            <a:pPr algn="ctr"/>
            <a:r>
              <a:rPr lang="en-US" sz="1400" dirty="0" smtClean="0">
                <a:solidFill>
                  <a:srgbClr val="008000"/>
                </a:solidFill>
              </a:rPr>
              <a:t>Drink</a:t>
            </a:r>
            <a:endParaRPr lang="en-US" sz="1400" dirty="0">
              <a:solidFill>
                <a:srgbClr val="008000"/>
              </a:solidFill>
            </a:endParaRPr>
          </a:p>
        </p:txBody>
      </p:sp>
      <p:sp>
        <p:nvSpPr>
          <p:cNvPr id="47" name="Oval 46"/>
          <p:cNvSpPr/>
          <p:nvPr/>
        </p:nvSpPr>
        <p:spPr>
          <a:xfrm>
            <a:off x="5292080" y="607696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Take</a:t>
            </a:r>
          </a:p>
          <a:p>
            <a:pPr algn="ctr"/>
            <a:r>
              <a:rPr lang="en-US" sz="1400" dirty="0" smtClean="0">
                <a:solidFill>
                  <a:srgbClr val="008000"/>
                </a:solidFill>
              </a:rPr>
              <a:t>Doggy Bag</a:t>
            </a:r>
            <a:endParaRPr lang="en-US" sz="1400" dirty="0">
              <a:solidFill>
                <a:srgbClr val="008000"/>
              </a:solidFill>
            </a:endParaRPr>
          </a:p>
        </p:txBody>
      </p:sp>
    </p:spTree>
    <p:extLst>
      <p:ext uri="{BB962C8B-B14F-4D97-AF65-F5344CB8AC3E}">
        <p14:creationId xmlns:p14="http://schemas.microsoft.com/office/powerpoint/2010/main" val="335105215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457200" y="2209800"/>
            <a:ext cx="8435280" cy="4459288"/>
          </a:xfrm>
        </p:spPr>
        <p:txBody>
          <a:bodyPr>
            <a:noAutofit/>
          </a:bodyPr>
          <a:lstStyle/>
          <a:p>
            <a:pPr>
              <a:lnSpc>
                <a:spcPct val="80000"/>
              </a:lnSpc>
            </a:pPr>
            <a:r>
              <a:rPr lang="en-GB" sz="2000" dirty="0" smtClean="0"/>
              <a:t>This process of understanding a problem is </a:t>
            </a:r>
            <a:r>
              <a:rPr lang="en-GB" sz="2000" dirty="0"/>
              <a:t>called Stepwise </a:t>
            </a:r>
            <a:r>
              <a:rPr lang="en-GB" sz="2000" dirty="0" smtClean="0"/>
              <a:t>Refinement</a:t>
            </a:r>
          </a:p>
          <a:p>
            <a:pPr>
              <a:lnSpc>
                <a:spcPct val="80000"/>
              </a:lnSpc>
            </a:pPr>
            <a:endParaRPr lang="en-GB" sz="2000" dirty="0" smtClean="0"/>
          </a:p>
          <a:p>
            <a:pPr>
              <a:lnSpc>
                <a:spcPct val="80000"/>
              </a:lnSpc>
            </a:pPr>
            <a:r>
              <a:rPr lang="en-GB" sz="2000" dirty="0"/>
              <a:t>We take the problem and:</a:t>
            </a:r>
          </a:p>
          <a:p>
            <a:pPr lvl="1">
              <a:lnSpc>
                <a:spcPct val="80000"/>
              </a:lnSpc>
            </a:pPr>
            <a:r>
              <a:rPr lang="en-GB" sz="1800" dirty="0" smtClean="0"/>
              <a:t>Simplify were possible </a:t>
            </a:r>
          </a:p>
          <a:p>
            <a:pPr lvl="2">
              <a:lnSpc>
                <a:spcPct val="80000"/>
              </a:lnSpc>
            </a:pPr>
            <a:r>
              <a:rPr lang="en-GB" sz="1600" dirty="0" smtClean="0"/>
              <a:t>adjust language and group similar cases</a:t>
            </a:r>
          </a:p>
          <a:p>
            <a:pPr lvl="1">
              <a:lnSpc>
                <a:spcPct val="80000"/>
              </a:lnSpc>
            </a:pPr>
            <a:r>
              <a:rPr lang="en-GB" sz="1800" dirty="0" smtClean="0"/>
              <a:t>Elaborate</a:t>
            </a:r>
          </a:p>
          <a:p>
            <a:pPr lvl="2">
              <a:lnSpc>
                <a:spcPct val="80000"/>
              </a:lnSpc>
            </a:pPr>
            <a:r>
              <a:rPr lang="en-GB" sz="1600" dirty="0" smtClean="0"/>
              <a:t>decompose (break down) if needed </a:t>
            </a:r>
          </a:p>
          <a:p>
            <a:pPr lvl="2">
              <a:lnSpc>
                <a:spcPct val="80000"/>
              </a:lnSpc>
            </a:pPr>
            <a:r>
              <a:rPr lang="en-GB" sz="1600" dirty="0" smtClean="0"/>
              <a:t>add </a:t>
            </a:r>
            <a:r>
              <a:rPr lang="en-GB" sz="1600" dirty="0"/>
              <a:t>an appropriate level of </a:t>
            </a:r>
            <a:r>
              <a:rPr lang="en-GB" sz="1600" dirty="0" smtClean="0"/>
              <a:t>detail</a:t>
            </a:r>
            <a:endParaRPr lang="en-GB" sz="1600" dirty="0"/>
          </a:p>
          <a:p>
            <a:pPr>
              <a:lnSpc>
                <a:spcPct val="80000"/>
              </a:lnSpc>
            </a:pPr>
            <a:endParaRPr lang="en-GB" sz="2000" dirty="0"/>
          </a:p>
          <a:p>
            <a:pPr>
              <a:lnSpc>
                <a:spcPct val="80000"/>
              </a:lnSpc>
            </a:pPr>
            <a:r>
              <a:rPr lang="en-GB" sz="2000" dirty="0"/>
              <a:t>However it is an iterative process involving much re-</a:t>
            </a:r>
            <a:r>
              <a:rPr lang="en-GB" sz="2000" dirty="0" smtClean="0"/>
              <a:t>writing</a:t>
            </a:r>
          </a:p>
          <a:p>
            <a:pPr>
              <a:lnSpc>
                <a:spcPct val="80000"/>
              </a:lnSpc>
            </a:pPr>
            <a:endParaRPr lang="en-GB" sz="2000" dirty="0"/>
          </a:p>
          <a:p>
            <a:pPr>
              <a:lnSpc>
                <a:spcPct val="80000"/>
              </a:lnSpc>
            </a:pPr>
            <a:r>
              <a:rPr lang="en-GB" sz="2000" dirty="0"/>
              <a:t>So the last step is to revise the design</a:t>
            </a:r>
            <a:r>
              <a:rPr lang="en-GB" sz="2000" dirty="0" smtClean="0"/>
              <a:t> </a:t>
            </a:r>
          </a:p>
          <a:p>
            <a:pPr lvl="1">
              <a:lnSpc>
                <a:spcPct val="80000"/>
              </a:lnSpc>
            </a:pPr>
            <a:r>
              <a:rPr lang="en-GB" sz="1800" dirty="0" smtClean="0"/>
              <a:t>(</a:t>
            </a:r>
            <a:r>
              <a:rPr lang="en-GB" sz="1800" dirty="0"/>
              <a:t>revisiting any of the previous steps as necessary)</a:t>
            </a:r>
          </a:p>
          <a:p>
            <a:pPr lvl="1">
              <a:lnSpc>
                <a:spcPct val="80000"/>
              </a:lnSpc>
            </a:pPr>
            <a:r>
              <a:rPr lang="en-GB" sz="1800" dirty="0"/>
              <a:t>This will continue until we are happy that we have a working design</a:t>
            </a:r>
          </a:p>
        </p:txBody>
      </p:sp>
      <p:sp>
        <p:nvSpPr>
          <p:cNvPr id="6" name="Title 5"/>
          <p:cNvSpPr>
            <a:spLocks noGrp="1"/>
          </p:cNvSpPr>
          <p:nvPr>
            <p:ph type="title"/>
          </p:nvPr>
        </p:nvSpPr>
        <p:spPr/>
        <p:txBody>
          <a:bodyPr/>
          <a:lstStyle/>
          <a:p>
            <a:r>
              <a:rPr lang="en-US" dirty="0" smtClean="0"/>
              <a:t>Stepwise Refinement</a:t>
            </a:r>
            <a:endParaRPr lang="en-US" dirty="0"/>
          </a:p>
        </p:txBody>
      </p:sp>
    </p:spTree>
    <p:extLst>
      <p:ext uri="{BB962C8B-B14F-4D97-AF65-F5344CB8AC3E}">
        <p14:creationId xmlns:p14="http://schemas.microsoft.com/office/powerpoint/2010/main" val="66752696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000" y="692696"/>
            <a:ext cx="8229600" cy="1066800"/>
          </a:xfrm>
        </p:spPr>
        <p:txBody>
          <a:bodyPr/>
          <a:lstStyle/>
          <a:p>
            <a:r>
              <a:rPr lang="en-US" dirty="0" smtClean="0"/>
              <a:t>Simplify</a:t>
            </a:r>
            <a:endParaRPr lang="en-US" dirty="0"/>
          </a:p>
        </p:txBody>
      </p:sp>
      <p:grpSp>
        <p:nvGrpSpPr>
          <p:cNvPr id="4" name="Group 3"/>
          <p:cNvGrpSpPr/>
          <p:nvPr/>
        </p:nvGrpSpPr>
        <p:grpSpPr>
          <a:xfrm>
            <a:off x="1362659" y="3487687"/>
            <a:ext cx="382588" cy="914400"/>
            <a:chOff x="3505200" y="4800600"/>
            <a:chExt cx="382588" cy="914400"/>
          </a:xfrm>
        </p:grpSpPr>
        <p:sp>
          <p:nvSpPr>
            <p:cNvPr id="5" name="Oval 4"/>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a:stCxn id="5"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10" name="Oval 9"/>
          <p:cNvSpPr/>
          <p:nvPr/>
        </p:nvSpPr>
        <p:spPr>
          <a:xfrm>
            <a:off x="3472160" y="344036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Take</a:t>
            </a:r>
          </a:p>
          <a:p>
            <a:pPr algn="ctr"/>
            <a:r>
              <a:rPr lang="en-US" sz="1400" dirty="0" smtClean="0">
                <a:solidFill>
                  <a:srgbClr val="008000"/>
                </a:solidFill>
              </a:rPr>
              <a:t>Order</a:t>
            </a:r>
            <a:endParaRPr lang="en-US" sz="1400" dirty="0">
              <a:solidFill>
                <a:srgbClr val="008000"/>
              </a:solidFill>
            </a:endParaRPr>
          </a:p>
        </p:txBody>
      </p:sp>
      <p:grpSp>
        <p:nvGrpSpPr>
          <p:cNvPr id="11" name="Group 10"/>
          <p:cNvGrpSpPr/>
          <p:nvPr/>
        </p:nvGrpSpPr>
        <p:grpSpPr>
          <a:xfrm>
            <a:off x="1396902" y="1745366"/>
            <a:ext cx="382588" cy="914400"/>
            <a:chOff x="3505200" y="4800600"/>
            <a:chExt cx="382588" cy="914400"/>
          </a:xfrm>
        </p:grpSpPr>
        <p:sp>
          <p:nvSpPr>
            <p:cNvPr id="12" name="Oval 11"/>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a:stCxn id="12"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18" name="Oval 17"/>
          <p:cNvSpPr/>
          <p:nvPr/>
        </p:nvSpPr>
        <p:spPr>
          <a:xfrm>
            <a:off x="3472160" y="4371354"/>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Cook</a:t>
            </a:r>
          </a:p>
          <a:p>
            <a:pPr algn="ctr"/>
            <a:r>
              <a:rPr lang="en-US" sz="1400" dirty="0" smtClean="0">
                <a:solidFill>
                  <a:srgbClr val="008000"/>
                </a:solidFill>
              </a:rPr>
              <a:t>Breakfast</a:t>
            </a:r>
            <a:endParaRPr lang="en-US" sz="1400" dirty="0">
              <a:solidFill>
                <a:srgbClr val="008000"/>
              </a:solidFill>
            </a:endParaRPr>
          </a:p>
        </p:txBody>
      </p:sp>
      <p:sp>
        <p:nvSpPr>
          <p:cNvPr id="19" name="Oval 18"/>
          <p:cNvSpPr/>
          <p:nvPr/>
        </p:nvSpPr>
        <p:spPr>
          <a:xfrm>
            <a:off x="3472160" y="5238446"/>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Serves </a:t>
            </a:r>
            <a:r>
              <a:rPr lang="en-US" sz="1400" dirty="0" smtClean="0">
                <a:solidFill>
                  <a:srgbClr val="008000"/>
                </a:solidFill>
              </a:rPr>
              <a:t>Breakfast</a:t>
            </a:r>
            <a:endParaRPr lang="en-US" sz="1400" dirty="0">
              <a:solidFill>
                <a:srgbClr val="008000"/>
              </a:solidFill>
            </a:endParaRPr>
          </a:p>
        </p:txBody>
      </p:sp>
      <p:sp>
        <p:nvSpPr>
          <p:cNvPr id="20" name="Oval 19"/>
          <p:cNvSpPr/>
          <p:nvPr/>
        </p:nvSpPr>
        <p:spPr>
          <a:xfrm>
            <a:off x="3472160" y="256549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Greet</a:t>
            </a:r>
          </a:p>
          <a:p>
            <a:pPr algn="ctr"/>
            <a:r>
              <a:rPr lang="en-US" sz="1400" dirty="0" smtClean="0">
                <a:solidFill>
                  <a:srgbClr val="008000"/>
                </a:solidFill>
              </a:rPr>
              <a:t>People</a:t>
            </a:r>
            <a:endParaRPr lang="en-US" sz="1400" dirty="0">
              <a:solidFill>
                <a:srgbClr val="008000"/>
              </a:solidFill>
            </a:endParaRPr>
          </a:p>
        </p:txBody>
      </p:sp>
      <p:sp>
        <p:nvSpPr>
          <p:cNvPr id="21" name="TextBox 20"/>
          <p:cNvSpPr txBox="1"/>
          <p:nvPr/>
        </p:nvSpPr>
        <p:spPr>
          <a:xfrm>
            <a:off x="679078" y="4567009"/>
            <a:ext cx="1826146" cy="369332"/>
          </a:xfrm>
          <a:prstGeom prst="rect">
            <a:avLst/>
          </a:prstGeom>
          <a:noFill/>
        </p:spPr>
        <p:txBody>
          <a:bodyPr wrap="square" rtlCol="0">
            <a:spAutoFit/>
          </a:bodyPr>
          <a:lstStyle/>
          <a:p>
            <a:pPr algn="ctr"/>
            <a:r>
              <a:rPr lang="en-US" dirty="0" smtClean="0">
                <a:solidFill>
                  <a:srgbClr val="3366FF"/>
                </a:solidFill>
              </a:rPr>
              <a:t>Robot Waiter</a:t>
            </a:r>
            <a:endParaRPr lang="en-US" dirty="0">
              <a:solidFill>
                <a:srgbClr val="3366FF"/>
              </a:solidFill>
            </a:endParaRPr>
          </a:p>
        </p:txBody>
      </p:sp>
      <p:sp>
        <p:nvSpPr>
          <p:cNvPr id="22" name="TextBox 21"/>
          <p:cNvSpPr txBox="1"/>
          <p:nvPr/>
        </p:nvSpPr>
        <p:spPr>
          <a:xfrm>
            <a:off x="824608" y="2840742"/>
            <a:ext cx="1524000" cy="369332"/>
          </a:xfrm>
          <a:prstGeom prst="rect">
            <a:avLst/>
          </a:prstGeom>
          <a:noFill/>
        </p:spPr>
        <p:txBody>
          <a:bodyPr wrap="square" rtlCol="0">
            <a:spAutoFit/>
          </a:bodyPr>
          <a:lstStyle/>
          <a:p>
            <a:pPr algn="ctr"/>
            <a:r>
              <a:rPr lang="en-US" dirty="0" smtClean="0">
                <a:solidFill>
                  <a:srgbClr val="3366FF"/>
                </a:solidFill>
              </a:rPr>
              <a:t>Customer</a:t>
            </a:r>
            <a:endParaRPr lang="en-US" dirty="0">
              <a:solidFill>
                <a:srgbClr val="3366FF"/>
              </a:solidFill>
            </a:endParaRPr>
          </a:p>
        </p:txBody>
      </p:sp>
      <p:grpSp>
        <p:nvGrpSpPr>
          <p:cNvPr id="29" name="Group 28"/>
          <p:cNvGrpSpPr/>
          <p:nvPr/>
        </p:nvGrpSpPr>
        <p:grpSpPr>
          <a:xfrm>
            <a:off x="1362659" y="5111655"/>
            <a:ext cx="382588" cy="914400"/>
            <a:chOff x="3505200" y="4800600"/>
            <a:chExt cx="382588" cy="914400"/>
          </a:xfrm>
        </p:grpSpPr>
        <p:sp>
          <p:nvSpPr>
            <p:cNvPr id="30" name="Oval 29"/>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a:stCxn id="30"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790365" y="6207031"/>
            <a:ext cx="1524000" cy="369332"/>
          </a:xfrm>
          <a:prstGeom prst="rect">
            <a:avLst/>
          </a:prstGeom>
          <a:noFill/>
        </p:spPr>
        <p:txBody>
          <a:bodyPr wrap="square" rtlCol="0">
            <a:spAutoFit/>
          </a:bodyPr>
          <a:lstStyle/>
          <a:p>
            <a:pPr algn="ctr"/>
            <a:r>
              <a:rPr lang="en-US" dirty="0" smtClean="0">
                <a:solidFill>
                  <a:srgbClr val="3366FF"/>
                </a:solidFill>
              </a:rPr>
              <a:t>Robot Chef</a:t>
            </a:r>
            <a:endParaRPr lang="en-US" dirty="0">
              <a:solidFill>
                <a:srgbClr val="3366FF"/>
              </a:solidFill>
            </a:endParaRPr>
          </a:p>
        </p:txBody>
      </p:sp>
      <p:sp>
        <p:nvSpPr>
          <p:cNvPr id="49" name="Oval 48"/>
          <p:cNvSpPr/>
          <p:nvPr/>
        </p:nvSpPr>
        <p:spPr>
          <a:xfrm>
            <a:off x="3472160" y="171074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Provide </a:t>
            </a:r>
            <a:r>
              <a:rPr lang="en-US" sz="1400" dirty="0" smtClean="0">
                <a:solidFill>
                  <a:srgbClr val="008000"/>
                </a:solidFill>
              </a:rPr>
              <a:t>Breakfast</a:t>
            </a:r>
            <a:endParaRPr lang="en-US" sz="1400" dirty="0">
              <a:solidFill>
                <a:srgbClr val="008000"/>
              </a:solidFill>
            </a:endParaRPr>
          </a:p>
        </p:txBody>
      </p:sp>
      <p:sp>
        <p:nvSpPr>
          <p:cNvPr id="36" name="Oval 35"/>
          <p:cNvSpPr/>
          <p:nvPr/>
        </p:nvSpPr>
        <p:spPr>
          <a:xfrm>
            <a:off x="7111032" y="5264590"/>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Fry </a:t>
            </a:r>
          </a:p>
          <a:p>
            <a:pPr algn="ctr"/>
            <a:r>
              <a:rPr lang="en-US" sz="1400" dirty="0" smtClean="0">
                <a:solidFill>
                  <a:srgbClr val="008000"/>
                </a:solidFill>
              </a:rPr>
              <a:t>Mushrooms</a:t>
            </a:r>
            <a:endParaRPr lang="en-US" sz="1400" dirty="0">
              <a:solidFill>
                <a:srgbClr val="008000"/>
              </a:solidFill>
            </a:endParaRPr>
          </a:p>
        </p:txBody>
      </p:sp>
      <p:sp>
        <p:nvSpPr>
          <p:cNvPr id="37" name="Oval 36"/>
          <p:cNvSpPr/>
          <p:nvPr/>
        </p:nvSpPr>
        <p:spPr>
          <a:xfrm>
            <a:off x="5276056" y="5238446"/>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Pour</a:t>
            </a:r>
          </a:p>
          <a:p>
            <a:pPr algn="ctr"/>
            <a:r>
              <a:rPr lang="en-US" sz="1400" dirty="0" smtClean="0">
                <a:solidFill>
                  <a:srgbClr val="008000"/>
                </a:solidFill>
              </a:rPr>
              <a:t>OJ</a:t>
            </a:r>
            <a:endParaRPr lang="en-US" sz="1400" dirty="0">
              <a:solidFill>
                <a:srgbClr val="008000"/>
              </a:solidFill>
            </a:endParaRPr>
          </a:p>
        </p:txBody>
      </p:sp>
      <p:sp>
        <p:nvSpPr>
          <p:cNvPr id="39" name="Oval 38"/>
          <p:cNvSpPr/>
          <p:nvPr/>
        </p:nvSpPr>
        <p:spPr>
          <a:xfrm>
            <a:off x="5292080" y="4352044"/>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Pour</a:t>
            </a:r>
          </a:p>
          <a:p>
            <a:pPr algn="ctr"/>
            <a:r>
              <a:rPr lang="en-US" sz="1400" dirty="0" smtClean="0">
                <a:solidFill>
                  <a:srgbClr val="008000"/>
                </a:solidFill>
              </a:rPr>
              <a:t>Coffee</a:t>
            </a:r>
            <a:endParaRPr lang="en-US" sz="1400" dirty="0">
              <a:solidFill>
                <a:srgbClr val="008000"/>
              </a:solidFill>
            </a:endParaRPr>
          </a:p>
        </p:txBody>
      </p:sp>
      <p:sp>
        <p:nvSpPr>
          <p:cNvPr id="40" name="Oval 39"/>
          <p:cNvSpPr/>
          <p:nvPr/>
        </p:nvSpPr>
        <p:spPr>
          <a:xfrm>
            <a:off x="5224760" y="2568816"/>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Toast</a:t>
            </a:r>
          </a:p>
          <a:p>
            <a:pPr algn="ctr"/>
            <a:r>
              <a:rPr lang="en-US" sz="1400" dirty="0" smtClean="0">
                <a:solidFill>
                  <a:srgbClr val="008000"/>
                </a:solidFill>
              </a:rPr>
              <a:t>Muffins</a:t>
            </a:r>
            <a:endParaRPr lang="en-US" sz="1400" dirty="0">
              <a:solidFill>
                <a:srgbClr val="008000"/>
              </a:solidFill>
            </a:endParaRPr>
          </a:p>
        </p:txBody>
      </p:sp>
      <p:sp>
        <p:nvSpPr>
          <p:cNvPr id="41" name="Oval 40"/>
          <p:cNvSpPr/>
          <p:nvPr/>
        </p:nvSpPr>
        <p:spPr>
          <a:xfrm>
            <a:off x="5224760" y="1732084"/>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Toast</a:t>
            </a:r>
          </a:p>
          <a:p>
            <a:pPr algn="ctr"/>
            <a:r>
              <a:rPr lang="en-US" sz="1400" dirty="0" smtClean="0">
                <a:solidFill>
                  <a:srgbClr val="008000"/>
                </a:solidFill>
              </a:rPr>
              <a:t>Muffins</a:t>
            </a:r>
            <a:endParaRPr lang="en-US" sz="1400" dirty="0">
              <a:solidFill>
                <a:srgbClr val="008000"/>
              </a:solidFill>
            </a:endParaRPr>
          </a:p>
        </p:txBody>
      </p:sp>
      <p:sp>
        <p:nvSpPr>
          <p:cNvPr id="42" name="Oval 41"/>
          <p:cNvSpPr/>
          <p:nvPr/>
        </p:nvSpPr>
        <p:spPr>
          <a:xfrm>
            <a:off x="5213796" y="83671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Toast</a:t>
            </a:r>
          </a:p>
          <a:p>
            <a:pPr algn="ctr"/>
            <a:r>
              <a:rPr lang="en-US" sz="1400" dirty="0" smtClean="0">
                <a:solidFill>
                  <a:srgbClr val="008000"/>
                </a:solidFill>
              </a:rPr>
              <a:t>Bread</a:t>
            </a:r>
            <a:endParaRPr lang="en-US" sz="1400" dirty="0">
              <a:solidFill>
                <a:srgbClr val="008000"/>
              </a:solidFill>
            </a:endParaRPr>
          </a:p>
        </p:txBody>
      </p:sp>
      <p:sp>
        <p:nvSpPr>
          <p:cNvPr id="43" name="Oval 42"/>
          <p:cNvSpPr/>
          <p:nvPr/>
        </p:nvSpPr>
        <p:spPr>
          <a:xfrm>
            <a:off x="7092280" y="4352044"/>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Fry </a:t>
            </a:r>
          </a:p>
          <a:p>
            <a:pPr algn="ctr"/>
            <a:r>
              <a:rPr lang="en-US" sz="1400" dirty="0" smtClean="0">
                <a:solidFill>
                  <a:srgbClr val="008000"/>
                </a:solidFill>
              </a:rPr>
              <a:t>Eggs</a:t>
            </a:r>
            <a:endParaRPr lang="en-US" sz="1400" dirty="0">
              <a:solidFill>
                <a:srgbClr val="008000"/>
              </a:solidFill>
            </a:endParaRPr>
          </a:p>
        </p:txBody>
      </p:sp>
      <p:sp>
        <p:nvSpPr>
          <p:cNvPr id="44" name="Oval 43"/>
          <p:cNvSpPr/>
          <p:nvPr/>
        </p:nvSpPr>
        <p:spPr>
          <a:xfrm>
            <a:off x="7092280" y="3411965"/>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Fry</a:t>
            </a:r>
          </a:p>
          <a:p>
            <a:pPr algn="ctr"/>
            <a:r>
              <a:rPr lang="en-US" sz="1400" dirty="0" smtClean="0">
                <a:solidFill>
                  <a:srgbClr val="008000"/>
                </a:solidFill>
              </a:rPr>
              <a:t>Bacon</a:t>
            </a:r>
            <a:endParaRPr lang="en-US" sz="1400" dirty="0">
              <a:solidFill>
                <a:srgbClr val="008000"/>
              </a:solidFill>
            </a:endParaRPr>
          </a:p>
        </p:txBody>
      </p:sp>
      <p:sp>
        <p:nvSpPr>
          <p:cNvPr id="45" name="Oval 44"/>
          <p:cNvSpPr/>
          <p:nvPr/>
        </p:nvSpPr>
        <p:spPr>
          <a:xfrm>
            <a:off x="7092280" y="255392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Fry </a:t>
            </a:r>
          </a:p>
          <a:p>
            <a:pPr algn="ctr"/>
            <a:r>
              <a:rPr lang="en-US" sz="1400" dirty="0" smtClean="0">
                <a:solidFill>
                  <a:srgbClr val="008000"/>
                </a:solidFill>
              </a:rPr>
              <a:t>Sausage</a:t>
            </a:r>
            <a:endParaRPr lang="en-US" sz="1400" dirty="0">
              <a:solidFill>
                <a:srgbClr val="008000"/>
              </a:solidFill>
            </a:endParaRPr>
          </a:p>
        </p:txBody>
      </p:sp>
      <p:sp>
        <p:nvSpPr>
          <p:cNvPr id="46" name="Oval 45"/>
          <p:cNvSpPr/>
          <p:nvPr/>
        </p:nvSpPr>
        <p:spPr>
          <a:xfrm>
            <a:off x="5224760" y="3457724"/>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Ask</a:t>
            </a:r>
          </a:p>
          <a:p>
            <a:pPr algn="ctr"/>
            <a:r>
              <a:rPr lang="en-US" sz="1400" dirty="0" smtClean="0">
                <a:solidFill>
                  <a:srgbClr val="008000"/>
                </a:solidFill>
              </a:rPr>
              <a:t>Drink</a:t>
            </a:r>
            <a:endParaRPr lang="en-US" sz="1400" dirty="0">
              <a:solidFill>
                <a:srgbClr val="008000"/>
              </a:solidFill>
            </a:endParaRPr>
          </a:p>
        </p:txBody>
      </p:sp>
      <p:sp>
        <p:nvSpPr>
          <p:cNvPr id="47" name="Oval 46"/>
          <p:cNvSpPr/>
          <p:nvPr/>
        </p:nvSpPr>
        <p:spPr>
          <a:xfrm>
            <a:off x="5292080" y="607696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Take</a:t>
            </a:r>
          </a:p>
          <a:p>
            <a:pPr algn="ctr"/>
            <a:r>
              <a:rPr lang="en-US" sz="1400" dirty="0" smtClean="0">
                <a:solidFill>
                  <a:srgbClr val="008000"/>
                </a:solidFill>
              </a:rPr>
              <a:t>Doggy Bag</a:t>
            </a:r>
            <a:endParaRPr lang="en-US" sz="1400" dirty="0">
              <a:solidFill>
                <a:srgbClr val="008000"/>
              </a:solidFill>
            </a:endParaRPr>
          </a:p>
        </p:txBody>
      </p:sp>
    </p:spTree>
    <p:extLst>
      <p:ext uri="{BB962C8B-B14F-4D97-AF65-F5344CB8AC3E}">
        <p14:creationId xmlns:p14="http://schemas.microsoft.com/office/powerpoint/2010/main" val="425170514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000" y="692696"/>
            <a:ext cx="8229600" cy="1066800"/>
          </a:xfrm>
        </p:spPr>
        <p:txBody>
          <a:bodyPr/>
          <a:lstStyle/>
          <a:p>
            <a:r>
              <a:rPr lang="en-US" dirty="0" smtClean="0"/>
              <a:t>Simplify</a:t>
            </a:r>
            <a:endParaRPr lang="en-US" dirty="0"/>
          </a:p>
        </p:txBody>
      </p:sp>
      <p:grpSp>
        <p:nvGrpSpPr>
          <p:cNvPr id="4" name="Group 3"/>
          <p:cNvGrpSpPr/>
          <p:nvPr/>
        </p:nvGrpSpPr>
        <p:grpSpPr>
          <a:xfrm>
            <a:off x="1362659" y="3487687"/>
            <a:ext cx="382588" cy="914400"/>
            <a:chOff x="3505200" y="4800600"/>
            <a:chExt cx="382588" cy="914400"/>
          </a:xfrm>
        </p:grpSpPr>
        <p:sp>
          <p:nvSpPr>
            <p:cNvPr id="5" name="Oval 4"/>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a:stCxn id="5"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10" name="Oval 9"/>
          <p:cNvSpPr/>
          <p:nvPr/>
        </p:nvSpPr>
        <p:spPr>
          <a:xfrm>
            <a:off x="3472160" y="344036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Take</a:t>
            </a:r>
          </a:p>
          <a:p>
            <a:pPr algn="ctr"/>
            <a:r>
              <a:rPr lang="en-US" sz="1400" dirty="0" smtClean="0">
                <a:solidFill>
                  <a:srgbClr val="008000"/>
                </a:solidFill>
              </a:rPr>
              <a:t>Order</a:t>
            </a:r>
            <a:endParaRPr lang="en-US" sz="1400" dirty="0">
              <a:solidFill>
                <a:srgbClr val="008000"/>
              </a:solidFill>
            </a:endParaRPr>
          </a:p>
        </p:txBody>
      </p:sp>
      <p:grpSp>
        <p:nvGrpSpPr>
          <p:cNvPr id="11" name="Group 10"/>
          <p:cNvGrpSpPr/>
          <p:nvPr/>
        </p:nvGrpSpPr>
        <p:grpSpPr>
          <a:xfrm>
            <a:off x="1396902" y="1745366"/>
            <a:ext cx="382588" cy="914400"/>
            <a:chOff x="3505200" y="4800600"/>
            <a:chExt cx="382588" cy="914400"/>
          </a:xfrm>
        </p:grpSpPr>
        <p:sp>
          <p:nvSpPr>
            <p:cNvPr id="12" name="Oval 11"/>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a:stCxn id="12"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18" name="Oval 17"/>
          <p:cNvSpPr/>
          <p:nvPr/>
        </p:nvSpPr>
        <p:spPr>
          <a:xfrm>
            <a:off x="3472160" y="4371354"/>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Cook</a:t>
            </a:r>
          </a:p>
          <a:p>
            <a:pPr algn="ctr"/>
            <a:r>
              <a:rPr lang="en-US" sz="1400" dirty="0" smtClean="0">
                <a:solidFill>
                  <a:srgbClr val="008000"/>
                </a:solidFill>
              </a:rPr>
              <a:t>Breakfast</a:t>
            </a:r>
            <a:endParaRPr lang="en-US" sz="1400" dirty="0">
              <a:solidFill>
                <a:srgbClr val="008000"/>
              </a:solidFill>
            </a:endParaRPr>
          </a:p>
        </p:txBody>
      </p:sp>
      <p:sp>
        <p:nvSpPr>
          <p:cNvPr id="19" name="Oval 18"/>
          <p:cNvSpPr/>
          <p:nvPr/>
        </p:nvSpPr>
        <p:spPr>
          <a:xfrm>
            <a:off x="3472160" y="5238446"/>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Serves </a:t>
            </a:r>
            <a:r>
              <a:rPr lang="en-US" sz="1400" dirty="0" smtClean="0">
                <a:solidFill>
                  <a:srgbClr val="008000"/>
                </a:solidFill>
              </a:rPr>
              <a:t>Breakfast</a:t>
            </a:r>
            <a:endParaRPr lang="en-US" sz="1400" dirty="0">
              <a:solidFill>
                <a:srgbClr val="008000"/>
              </a:solidFill>
            </a:endParaRPr>
          </a:p>
        </p:txBody>
      </p:sp>
      <p:sp>
        <p:nvSpPr>
          <p:cNvPr id="20" name="Oval 19"/>
          <p:cNvSpPr/>
          <p:nvPr/>
        </p:nvSpPr>
        <p:spPr>
          <a:xfrm>
            <a:off x="3472160" y="256549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Greet</a:t>
            </a:r>
          </a:p>
          <a:p>
            <a:pPr algn="ctr"/>
            <a:r>
              <a:rPr lang="en-US" sz="1400" dirty="0" smtClean="0">
                <a:solidFill>
                  <a:srgbClr val="008000"/>
                </a:solidFill>
              </a:rPr>
              <a:t>People</a:t>
            </a:r>
            <a:endParaRPr lang="en-US" sz="1400" dirty="0">
              <a:solidFill>
                <a:srgbClr val="008000"/>
              </a:solidFill>
            </a:endParaRPr>
          </a:p>
        </p:txBody>
      </p:sp>
      <p:sp>
        <p:nvSpPr>
          <p:cNvPr id="21" name="TextBox 20"/>
          <p:cNvSpPr txBox="1"/>
          <p:nvPr/>
        </p:nvSpPr>
        <p:spPr>
          <a:xfrm>
            <a:off x="679078" y="4567009"/>
            <a:ext cx="1826146" cy="369332"/>
          </a:xfrm>
          <a:prstGeom prst="rect">
            <a:avLst/>
          </a:prstGeom>
          <a:noFill/>
        </p:spPr>
        <p:txBody>
          <a:bodyPr wrap="square" rtlCol="0">
            <a:spAutoFit/>
          </a:bodyPr>
          <a:lstStyle/>
          <a:p>
            <a:pPr algn="ctr"/>
            <a:r>
              <a:rPr lang="en-US" dirty="0" smtClean="0">
                <a:solidFill>
                  <a:srgbClr val="3366FF"/>
                </a:solidFill>
              </a:rPr>
              <a:t>Robot Waiter</a:t>
            </a:r>
            <a:endParaRPr lang="en-US" dirty="0">
              <a:solidFill>
                <a:srgbClr val="3366FF"/>
              </a:solidFill>
            </a:endParaRPr>
          </a:p>
        </p:txBody>
      </p:sp>
      <p:sp>
        <p:nvSpPr>
          <p:cNvPr id="22" name="TextBox 21"/>
          <p:cNvSpPr txBox="1"/>
          <p:nvPr/>
        </p:nvSpPr>
        <p:spPr>
          <a:xfrm>
            <a:off x="824608" y="2840742"/>
            <a:ext cx="1524000" cy="369332"/>
          </a:xfrm>
          <a:prstGeom prst="rect">
            <a:avLst/>
          </a:prstGeom>
          <a:noFill/>
        </p:spPr>
        <p:txBody>
          <a:bodyPr wrap="square" rtlCol="0">
            <a:spAutoFit/>
          </a:bodyPr>
          <a:lstStyle/>
          <a:p>
            <a:pPr algn="ctr"/>
            <a:r>
              <a:rPr lang="en-US" dirty="0" smtClean="0">
                <a:solidFill>
                  <a:srgbClr val="3366FF"/>
                </a:solidFill>
              </a:rPr>
              <a:t>Customer</a:t>
            </a:r>
            <a:endParaRPr lang="en-US" dirty="0">
              <a:solidFill>
                <a:srgbClr val="3366FF"/>
              </a:solidFill>
            </a:endParaRPr>
          </a:p>
        </p:txBody>
      </p:sp>
      <p:grpSp>
        <p:nvGrpSpPr>
          <p:cNvPr id="29" name="Group 28"/>
          <p:cNvGrpSpPr/>
          <p:nvPr/>
        </p:nvGrpSpPr>
        <p:grpSpPr>
          <a:xfrm>
            <a:off x="1362659" y="5111655"/>
            <a:ext cx="382588" cy="914400"/>
            <a:chOff x="3505200" y="4800600"/>
            <a:chExt cx="382588" cy="914400"/>
          </a:xfrm>
        </p:grpSpPr>
        <p:sp>
          <p:nvSpPr>
            <p:cNvPr id="30" name="Oval 29"/>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a:stCxn id="30"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790365" y="6207031"/>
            <a:ext cx="1524000" cy="369332"/>
          </a:xfrm>
          <a:prstGeom prst="rect">
            <a:avLst/>
          </a:prstGeom>
          <a:noFill/>
        </p:spPr>
        <p:txBody>
          <a:bodyPr wrap="square" rtlCol="0">
            <a:spAutoFit/>
          </a:bodyPr>
          <a:lstStyle/>
          <a:p>
            <a:pPr algn="ctr"/>
            <a:r>
              <a:rPr lang="en-US" dirty="0" smtClean="0">
                <a:solidFill>
                  <a:srgbClr val="3366FF"/>
                </a:solidFill>
              </a:rPr>
              <a:t>Robot Chef</a:t>
            </a:r>
            <a:endParaRPr lang="en-US" dirty="0">
              <a:solidFill>
                <a:srgbClr val="3366FF"/>
              </a:solidFill>
            </a:endParaRPr>
          </a:p>
        </p:txBody>
      </p:sp>
      <p:sp>
        <p:nvSpPr>
          <p:cNvPr id="49" name="Oval 48"/>
          <p:cNvSpPr/>
          <p:nvPr/>
        </p:nvSpPr>
        <p:spPr>
          <a:xfrm>
            <a:off x="3472160" y="171074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Provide </a:t>
            </a:r>
            <a:r>
              <a:rPr lang="en-US" sz="1400" dirty="0" smtClean="0">
                <a:solidFill>
                  <a:srgbClr val="008000"/>
                </a:solidFill>
              </a:rPr>
              <a:t>Breakfast</a:t>
            </a:r>
            <a:endParaRPr lang="en-US" sz="1400" dirty="0">
              <a:solidFill>
                <a:srgbClr val="008000"/>
              </a:solidFill>
            </a:endParaRPr>
          </a:p>
        </p:txBody>
      </p:sp>
      <p:sp>
        <p:nvSpPr>
          <p:cNvPr id="36" name="Oval 35"/>
          <p:cNvSpPr/>
          <p:nvPr/>
        </p:nvSpPr>
        <p:spPr>
          <a:xfrm>
            <a:off x="7299696" y="5264590"/>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Fry </a:t>
            </a:r>
          </a:p>
          <a:p>
            <a:pPr algn="ctr"/>
            <a:r>
              <a:rPr lang="en-US" sz="1400" dirty="0" smtClean="0">
                <a:solidFill>
                  <a:srgbClr val="008000"/>
                </a:solidFill>
              </a:rPr>
              <a:t>Mushrooms</a:t>
            </a:r>
            <a:endParaRPr lang="en-US" sz="1400" dirty="0">
              <a:solidFill>
                <a:srgbClr val="008000"/>
              </a:solidFill>
            </a:endParaRPr>
          </a:p>
        </p:txBody>
      </p:sp>
      <p:sp>
        <p:nvSpPr>
          <p:cNvPr id="37" name="Oval 36"/>
          <p:cNvSpPr/>
          <p:nvPr/>
        </p:nvSpPr>
        <p:spPr>
          <a:xfrm>
            <a:off x="5447952" y="5623141"/>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Pour</a:t>
            </a:r>
          </a:p>
          <a:p>
            <a:pPr algn="ctr"/>
            <a:r>
              <a:rPr lang="en-US" sz="1400" dirty="0" smtClean="0">
                <a:solidFill>
                  <a:srgbClr val="008000"/>
                </a:solidFill>
              </a:rPr>
              <a:t>OJ</a:t>
            </a:r>
            <a:endParaRPr lang="en-US" sz="1400" dirty="0">
              <a:solidFill>
                <a:srgbClr val="008000"/>
              </a:solidFill>
            </a:endParaRPr>
          </a:p>
        </p:txBody>
      </p:sp>
      <p:sp>
        <p:nvSpPr>
          <p:cNvPr id="39" name="Oval 38"/>
          <p:cNvSpPr/>
          <p:nvPr/>
        </p:nvSpPr>
        <p:spPr>
          <a:xfrm>
            <a:off x="5442024" y="5111655"/>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Pour</a:t>
            </a:r>
          </a:p>
          <a:p>
            <a:pPr algn="ctr"/>
            <a:r>
              <a:rPr lang="en-US" sz="1400" dirty="0" smtClean="0">
                <a:solidFill>
                  <a:srgbClr val="008000"/>
                </a:solidFill>
              </a:rPr>
              <a:t>Coffee</a:t>
            </a:r>
            <a:endParaRPr lang="en-US" sz="1400" dirty="0">
              <a:solidFill>
                <a:srgbClr val="008000"/>
              </a:solidFill>
            </a:endParaRPr>
          </a:p>
        </p:txBody>
      </p:sp>
      <p:sp>
        <p:nvSpPr>
          <p:cNvPr id="40" name="Oval 39"/>
          <p:cNvSpPr/>
          <p:nvPr/>
        </p:nvSpPr>
        <p:spPr>
          <a:xfrm>
            <a:off x="6480844" y="278195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Toast</a:t>
            </a:r>
          </a:p>
          <a:p>
            <a:pPr algn="ctr"/>
            <a:r>
              <a:rPr lang="en-US" sz="1400" dirty="0" smtClean="0">
                <a:solidFill>
                  <a:srgbClr val="008000"/>
                </a:solidFill>
              </a:rPr>
              <a:t>Muffins</a:t>
            </a:r>
            <a:endParaRPr lang="en-US" sz="1400" dirty="0">
              <a:solidFill>
                <a:srgbClr val="008000"/>
              </a:solidFill>
            </a:endParaRPr>
          </a:p>
        </p:txBody>
      </p:sp>
      <p:sp>
        <p:nvSpPr>
          <p:cNvPr id="41" name="Oval 40"/>
          <p:cNvSpPr/>
          <p:nvPr/>
        </p:nvSpPr>
        <p:spPr>
          <a:xfrm>
            <a:off x="6449392" y="226226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Toast</a:t>
            </a:r>
          </a:p>
          <a:p>
            <a:pPr algn="ctr"/>
            <a:r>
              <a:rPr lang="en-US" sz="1400" dirty="0" smtClean="0">
                <a:solidFill>
                  <a:srgbClr val="008000"/>
                </a:solidFill>
              </a:rPr>
              <a:t>Muffins</a:t>
            </a:r>
            <a:endParaRPr lang="en-US" sz="1400" dirty="0">
              <a:solidFill>
                <a:srgbClr val="008000"/>
              </a:solidFill>
            </a:endParaRPr>
          </a:p>
        </p:txBody>
      </p:sp>
      <p:sp>
        <p:nvSpPr>
          <p:cNvPr id="42" name="Oval 41"/>
          <p:cNvSpPr/>
          <p:nvPr/>
        </p:nvSpPr>
        <p:spPr>
          <a:xfrm>
            <a:off x="6449392" y="1745458"/>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Toast</a:t>
            </a:r>
          </a:p>
          <a:p>
            <a:pPr algn="ctr"/>
            <a:r>
              <a:rPr lang="en-US" sz="1400" dirty="0" smtClean="0">
                <a:solidFill>
                  <a:srgbClr val="008000"/>
                </a:solidFill>
              </a:rPr>
              <a:t>Bread</a:t>
            </a:r>
            <a:endParaRPr lang="en-US" sz="1400" dirty="0">
              <a:solidFill>
                <a:srgbClr val="008000"/>
              </a:solidFill>
            </a:endParaRPr>
          </a:p>
        </p:txBody>
      </p:sp>
      <p:sp>
        <p:nvSpPr>
          <p:cNvPr id="43" name="Oval 42"/>
          <p:cNvSpPr/>
          <p:nvPr/>
        </p:nvSpPr>
        <p:spPr>
          <a:xfrm>
            <a:off x="7280944" y="4730024"/>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Fry </a:t>
            </a:r>
          </a:p>
          <a:p>
            <a:pPr algn="ctr"/>
            <a:r>
              <a:rPr lang="en-US" sz="1400" dirty="0" smtClean="0">
                <a:solidFill>
                  <a:srgbClr val="008000"/>
                </a:solidFill>
              </a:rPr>
              <a:t>Eggs</a:t>
            </a:r>
            <a:endParaRPr lang="en-US" sz="1400" dirty="0">
              <a:solidFill>
                <a:srgbClr val="008000"/>
              </a:solidFill>
            </a:endParaRPr>
          </a:p>
        </p:txBody>
      </p:sp>
      <p:sp>
        <p:nvSpPr>
          <p:cNvPr id="44" name="Oval 43"/>
          <p:cNvSpPr/>
          <p:nvPr/>
        </p:nvSpPr>
        <p:spPr>
          <a:xfrm>
            <a:off x="7280944" y="418088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Fry</a:t>
            </a:r>
          </a:p>
          <a:p>
            <a:pPr algn="ctr"/>
            <a:r>
              <a:rPr lang="en-US" sz="1400" dirty="0" smtClean="0">
                <a:solidFill>
                  <a:srgbClr val="008000"/>
                </a:solidFill>
              </a:rPr>
              <a:t>Bacon</a:t>
            </a:r>
            <a:endParaRPr lang="en-US" sz="1400" dirty="0">
              <a:solidFill>
                <a:srgbClr val="008000"/>
              </a:solidFill>
            </a:endParaRPr>
          </a:p>
        </p:txBody>
      </p:sp>
      <p:sp>
        <p:nvSpPr>
          <p:cNvPr id="45" name="Oval 44"/>
          <p:cNvSpPr/>
          <p:nvPr/>
        </p:nvSpPr>
        <p:spPr>
          <a:xfrm>
            <a:off x="7280944" y="3665928"/>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Fry </a:t>
            </a:r>
          </a:p>
          <a:p>
            <a:pPr algn="ctr"/>
            <a:r>
              <a:rPr lang="en-US" sz="1400" dirty="0" smtClean="0">
                <a:solidFill>
                  <a:srgbClr val="008000"/>
                </a:solidFill>
              </a:rPr>
              <a:t>Sausage</a:t>
            </a:r>
            <a:endParaRPr lang="en-US" sz="1400" dirty="0">
              <a:solidFill>
                <a:srgbClr val="008000"/>
              </a:solidFill>
            </a:endParaRPr>
          </a:p>
        </p:txBody>
      </p:sp>
      <p:sp>
        <p:nvSpPr>
          <p:cNvPr id="46" name="Oval 45"/>
          <p:cNvSpPr/>
          <p:nvPr/>
        </p:nvSpPr>
        <p:spPr>
          <a:xfrm>
            <a:off x="4424660" y="3449043"/>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Ask</a:t>
            </a:r>
          </a:p>
          <a:p>
            <a:pPr algn="ctr"/>
            <a:r>
              <a:rPr lang="en-US" sz="1400" dirty="0" smtClean="0">
                <a:solidFill>
                  <a:srgbClr val="008000"/>
                </a:solidFill>
              </a:rPr>
              <a:t>Drink</a:t>
            </a:r>
            <a:endParaRPr lang="en-US" sz="1400" dirty="0">
              <a:solidFill>
                <a:srgbClr val="008000"/>
              </a:solidFill>
            </a:endParaRPr>
          </a:p>
        </p:txBody>
      </p:sp>
      <p:sp>
        <p:nvSpPr>
          <p:cNvPr id="47" name="Oval 46"/>
          <p:cNvSpPr/>
          <p:nvPr/>
        </p:nvSpPr>
        <p:spPr>
          <a:xfrm>
            <a:off x="3882900" y="607696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Take</a:t>
            </a:r>
          </a:p>
          <a:p>
            <a:pPr algn="ctr"/>
            <a:r>
              <a:rPr lang="en-US" sz="1400" dirty="0" smtClean="0">
                <a:solidFill>
                  <a:srgbClr val="008000"/>
                </a:solidFill>
              </a:rPr>
              <a:t>Doggy Bag</a:t>
            </a:r>
            <a:endParaRPr lang="en-US" sz="1400" dirty="0">
              <a:solidFill>
                <a:srgbClr val="008000"/>
              </a:solidFill>
            </a:endParaRPr>
          </a:p>
        </p:txBody>
      </p:sp>
    </p:spTree>
    <p:extLst>
      <p:ext uri="{BB962C8B-B14F-4D97-AF65-F5344CB8AC3E}">
        <p14:creationId xmlns:p14="http://schemas.microsoft.com/office/powerpoint/2010/main" val="191918690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000" y="692696"/>
            <a:ext cx="8229600" cy="1066800"/>
          </a:xfrm>
        </p:spPr>
        <p:txBody>
          <a:bodyPr/>
          <a:lstStyle/>
          <a:p>
            <a:r>
              <a:rPr lang="en-US" dirty="0" smtClean="0"/>
              <a:t>Simplify</a:t>
            </a:r>
            <a:endParaRPr lang="en-US" dirty="0"/>
          </a:p>
        </p:txBody>
      </p:sp>
      <p:grpSp>
        <p:nvGrpSpPr>
          <p:cNvPr id="4" name="Group 3"/>
          <p:cNvGrpSpPr/>
          <p:nvPr/>
        </p:nvGrpSpPr>
        <p:grpSpPr>
          <a:xfrm>
            <a:off x="1362659" y="3487687"/>
            <a:ext cx="382588" cy="914400"/>
            <a:chOff x="3505200" y="4800600"/>
            <a:chExt cx="382588" cy="914400"/>
          </a:xfrm>
        </p:grpSpPr>
        <p:sp>
          <p:nvSpPr>
            <p:cNvPr id="5" name="Oval 4"/>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a:stCxn id="5"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10" name="Oval 9"/>
          <p:cNvSpPr/>
          <p:nvPr/>
        </p:nvSpPr>
        <p:spPr>
          <a:xfrm>
            <a:off x="3472160" y="344036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Take</a:t>
            </a:r>
          </a:p>
          <a:p>
            <a:pPr algn="ctr"/>
            <a:r>
              <a:rPr lang="en-US" sz="1400" dirty="0" smtClean="0">
                <a:solidFill>
                  <a:srgbClr val="008000"/>
                </a:solidFill>
              </a:rPr>
              <a:t>Order</a:t>
            </a:r>
            <a:endParaRPr lang="en-US" sz="1400" dirty="0">
              <a:solidFill>
                <a:srgbClr val="008000"/>
              </a:solidFill>
            </a:endParaRPr>
          </a:p>
        </p:txBody>
      </p:sp>
      <p:grpSp>
        <p:nvGrpSpPr>
          <p:cNvPr id="11" name="Group 10"/>
          <p:cNvGrpSpPr/>
          <p:nvPr/>
        </p:nvGrpSpPr>
        <p:grpSpPr>
          <a:xfrm>
            <a:off x="1396902" y="1745366"/>
            <a:ext cx="382588" cy="914400"/>
            <a:chOff x="3505200" y="4800600"/>
            <a:chExt cx="382588" cy="914400"/>
          </a:xfrm>
        </p:grpSpPr>
        <p:sp>
          <p:nvSpPr>
            <p:cNvPr id="12" name="Oval 11"/>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a:stCxn id="12"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18" name="Oval 17"/>
          <p:cNvSpPr/>
          <p:nvPr/>
        </p:nvSpPr>
        <p:spPr>
          <a:xfrm>
            <a:off x="3472160" y="4371354"/>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Cook</a:t>
            </a:r>
          </a:p>
          <a:p>
            <a:pPr algn="ctr"/>
            <a:r>
              <a:rPr lang="en-US" sz="1400" dirty="0" smtClean="0">
                <a:solidFill>
                  <a:srgbClr val="008000"/>
                </a:solidFill>
              </a:rPr>
              <a:t>Breakfast</a:t>
            </a:r>
            <a:endParaRPr lang="en-US" sz="1400" dirty="0">
              <a:solidFill>
                <a:srgbClr val="008000"/>
              </a:solidFill>
            </a:endParaRPr>
          </a:p>
        </p:txBody>
      </p:sp>
      <p:sp>
        <p:nvSpPr>
          <p:cNvPr id="19" name="Oval 18"/>
          <p:cNvSpPr/>
          <p:nvPr/>
        </p:nvSpPr>
        <p:spPr>
          <a:xfrm>
            <a:off x="3472160" y="5238446"/>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Serves </a:t>
            </a:r>
            <a:r>
              <a:rPr lang="en-US" sz="1400" dirty="0" smtClean="0">
                <a:solidFill>
                  <a:srgbClr val="008000"/>
                </a:solidFill>
              </a:rPr>
              <a:t>Breakfast</a:t>
            </a:r>
            <a:endParaRPr lang="en-US" sz="1400" dirty="0">
              <a:solidFill>
                <a:srgbClr val="008000"/>
              </a:solidFill>
            </a:endParaRPr>
          </a:p>
        </p:txBody>
      </p:sp>
      <p:sp>
        <p:nvSpPr>
          <p:cNvPr id="20" name="Oval 19"/>
          <p:cNvSpPr/>
          <p:nvPr/>
        </p:nvSpPr>
        <p:spPr>
          <a:xfrm>
            <a:off x="3472160" y="256549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Greet</a:t>
            </a:r>
          </a:p>
          <a:p>
            <a:pPr algn="ctr"/>
            <a:r>
              <a:rPr lang="en-US" sz="1400" dirty="0" smtClean="0">
                <a:solidFill>
                  <a:srgbClr val="008000"/>
                </a:solidFill>
              </a:rPr>
              <a:t>People</a:t>
            </a:r>
            <a:endParaRPr lang="en-US" sz="1400" dirty="0">
              <a:solidFill>
                <a:srgbClr val="008000"/>
              </a:solidFill>
            </a:endParaRPr>
          </a:p>
        </p:txBody>
      </p:sp>
      <p:sp>
        <p:nvSpPr>
          <p:cNvPr id="21" name="TextBox 20"/>
          <p:cNvSpPr txBox="1"/>
          <p:nvPr/>
        </p:nvSpPr>
        <p:spPr>
          <a:xfrm>
            <a:off x="679078" y="4567009"/>
            <a:ext cx="1826146" cy="369332"/>
          </a:xfrm>
          <a:prstGeom prst="rect">
            <a:avLst/>
          </a:prstGeom>
          <a:noFill/>
        </p:spPr>
        <p:txBody>
          <a:bodyPr wrap="square" rtlCol="0">
            <a:spAutoFit/>
          </a:bodyPr>
          <a:lstStyle/>
          <a:p>
            <a:pPr algn="ctr"/>
            <a:r>
              <a:rPr lang="en-US" dirty="0" smtClean="0">
                <a:solidFill>
                  <a:srgbClr val="3366FF"/>
                </a:solidFill>
              </a:rPr>
              <a:t>Robot Waiter</a:t>
            </a:r>
            <a:endParaRPr lang="en-US" dirty="0">
              <a:solidFill>
                <a:srgbClr val="3366FF"/>
              </a:solidFill>
            </a:endParaRPr>
          </a:p>
        </p:txBody>
      </p:sp>
      <p:sp>
        <p:nvSpPr>
          <p:cNvPr id="22" name="TextBox 21"/>
          <p:cNvSpPr txBox="1"/>
          <p:nvPr/>
        </p:nvSpPr>
        <p:spPr>
          <a:xfrm>
            <a:off x="824608" y="2840742"/>
            <a:ext cx="1524000" cy="369332"/>
          </a:xfrm>
          <a:prstGeom prst="rect">
            <a:avLst/>
          </a:prstGeom>
          <a:noFill/>
        </p:spPr>
        <p:txBody>
          <a:bodyPr wrap="square" rtlCol="0">
            <a:spAutoFit/>
          </a:bodyPr>
          <a:lstStyle/>
          <a:p>
            <a:pPr algn="ctr"/>
            <a:r>
              <a:rPr lang="en-US" dirty="0" smtClean="0">
                <a:solidFill>
                  <a:srgbClr val="3366FF"/>
                </a:solidFill>
              </a:rPr>
              <a:t>Customer</a:t>
            </a:r>
            <a:endParaRPr lang="en-US" dirty="0">
              <a:solidFill>
                <a:srgbClr val="3366FF"/>
              </a:solidFill>
            </a:endParaRPr>
          </a:p>
        </p:txBody>
      </p:sp>
      <p:sp>
        <p:nvSpPr>
          <p:cNvPr id="28" name="Oval 27"/>
          <p:cNvSpPr/>
          <p:nvPr/>
        </p:nvSpPr>
        <p:spPr>
          <a:xfrm>
            <a:off x="5436096" y="5494243"/>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Pour</a:t>
            </a:r>
          </a:p>
          <a:p>
            <a:pPr algn="ctr"/>
            <a:r>
              <a:rPr lang="en-US" sz="1400" dirty="0" smtClean="0">
                <a:solidFill>
                  <a:srgbClr val="008000"/>
                </a:solidFill>
              </a:rPr>
              <a:t>Drink</a:t>
            </a:r>
            <a:endParaRPr lang="en-US" sz="1400" dirty="0">
              <a:solidFill>
                <a:srgbClr val="008000"/>
              </a:solidFill>
            </a:endParaRPr>
          </a:p>
        </p:txBody>
      </p:sp>
      <p:grpSp>
        <p:nvGrpSpPr>
          <p:cNvPr id="29" name="Group 28"/>
          <p:cNvGrpSpPr/>
          <p:nvPr/>
        </p:nvGrpSpPr>
        <p:grpSpPr>
          <a:xfrm>
            <a:off x="1362659" y="5111655"/>
            <a:ext cx="382588" cy="914400"/>
            <a:chOff x="3505200" y="4800600"/>
            <a:chExt cx="382588" cy="914400"/>
          </a:xfrm>
        </p:grpSpPr>
        <p:sp>
          <p:nvSpPr>
            <p:cNvPr id="30" name="Oval 29"/>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a:stCxn id="30"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790365" y="6207031"/>
            <a:ext cx="1524000" cy="369332"/>
          </a:xfrm>
          <a:prstGeom prst="rect">
            <a:avLst/>
          </a:prstGeom>
          <a:noFill/>
        </p:spPr>
        <p:txBody>
          <a:bodyPr wrap="square" rtlCol="0">
            <a:spAutoFit/>
          </a:bodyPr>
          <a:lstStyle/>
          <a:p>
            <a:pPr algn="ctr"/>
            <a:r>
              <a:rPr lang="en-US" dirty="0" smtClean="0">
                <a:solidFill>
                  <a:srgbClr val="3366FF"/>
                </a:solidFill>
              </a:rPr>
              <a:t>Robot Chef</a:t>
            </a:r>
            <a:endParaRPr lang="en-US" dirty="0">
              <a:solidFill>
                <a:srgbClr val="3366FF"/>
              </a:solidFill>
            </a:endParaRPr>
          </a:p>
        </p:txBody>
      </p:sp>
      <p:sp>
        <p:nvSpPr>
          <p:cNvPr id="38" name="Oval 37"/>
          <p:cNvSpPr/>
          <p:nvPr/>
        </p:nvSpPr>
        <p:spPr>
          <a:xfrm>
            <a:off x="6480968" y="2274747"/>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Toast</a:t>
            </a:r>
          </a:p>
          <a:p>
            <a:pPr algn="ctr"/>
            <a:r>
              <a:rPr lang="en-US" sz="1400" dirty="0" smtClean="0">
                <a:solidFill>
                  <a:srgbClr val="008000"/>
                </a:solidFill>
              </a:rPr>
              <a:t>Food</a:t>
            </a:r>
            <a:endParaRPr lang="en-US" sz="1400" dirty="0">
              <a:solidFill>
                <a:srgbClr val="008000"/>
              </a:solidFill>
            </a:endParaRPr>
          </a:p>
        </p:txBody>
      </p:sp>
      <p:sp>
        <p:nvSpPr>
          <p:cNvPr id="24" name="Oval 23"/>
          <p:cNvSpPr/>
          <p:nvPr/>
        </p:nvSpPr>
        <p:spPr>
          <a:xfrm>
            <a:off x="7164288" y="4347514"/>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Fry </a:t>
            </a:r>
          </a:p>
          <a:p>
            <a:pPr algn="ctr"/>
            <a:r>
              <a:rPr lang="en-US" sz="1400" dirty="0" smtClean="0">
                <a:solidFill>
                  <a:srgbClr val="008000"/>
                </a:solidFill>
              </a:rPr>
              <a:t>Food</a:t>
            </a:r>
            <a:endParaRPr lang="en-US" sz="1400" dirty="0">
              <a:solidFill>
                <a:srgbClr val="008000"/>
              </a:solidFill>
            </a:endParaRPr>
          </a:p>
        </p:txBody>
      </p:sp>
      <p:sp>
        <p:nvSpPr>
          <p:cNvPr id="49" name="Oval 48"/>
          <p:cNvSpPr/>
          <p:nvPr/>
        </p:nvSpPr>
        <p:spPr>
          <a:xfrm>
            <a:off x="3472160" y="171074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Provide </a:t>
            </a:r>
            <a:r>
              <a:rPr lang="en-US" sz="1400" dirty="0" smtClean="0">
                <a:solidFill>
                  <a:srgbClr val="008000"/>
                </a:solidFill>
              </a:rPr>
              <a:t>Breakfast</a:t>
            </a:r>
            <a:endParaRPr lang="en-US" sz="1400" dirty="0">
              <a:solidFill>
                <a:srgbClr val="008000"/>
              </a:solidFill>
            </a:endParaRPr>
          </a:p>
        </p:txBody>
      </p:sp>
      <p:sp>
        <p:nvSpPr>
          <p:cNvPr id="36" name="Oval 35"/>
          <p:cNvSpPr/>
          <p:nvPr/>
        </p:nvSpPr>
        <p:spPr>
          <a:xfrm>
            <a:off x="3882900" y="607696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Take</a:t>
            </a:r>
          </a:p>
          <a:p>
            <a:pPr algn="ctr"/>
            <a:r>
              <a:rPr lang="en-US" sz="1400" dirty="0" smtClean="0">
                <a:solidFill>
                  <a:srgbClr val="008000"/>
                </a:solidFill>
              </a:rPr>
              <a:t>Doggy Bag</a:t>
            </a:r>
            <a:endParaRPr lang="en-US" sz="1400" dirty="0">
              <a:solidFill>
                <a:srgbClr val="008000"/>
              </a:solidFill>
            </a:endParaRPr>
          </a:p>
        </p:txBody>
      </p:sp>
    </p:spTree>
    <p:extLst>
      <p:ext uri="{BB962C8B-B14F-4D97-AF65-F5344CB8AC3E}">
        <p14:creationId xmlns:p14="http://schemas.microsoft.com/office/powerpoint/2010/main" val="213587384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000" y="692696"/>
            <a:ext cx="8229600" cy="1066800"/>
          </a:xfrm>
        </p:spPr>
        <p:txBody>
          <a:bodyPr/>
          <a:lstStyle/>
          <a:p>
            <a:r>
              <a:rPr lang="en-US" dirty="0" smtClean="0"/>
              <a:t>Simplify</a:t>
            </a:r>
            <a:endParaRPr lang="en-US" dirty="0"/>
          </a:p>
        </p:txBody>
      </p:sp>
      <p:grpSp>
        <p:nvGrpSpPr>
          <p:cNvPr id="4" name="Group 3"/>
          <p:cNvGrpSpPr/>
          <p:nvPr/>
        </p:nvGrpSpPr>
        <p:grpSpPr>
          <a:xfrm>
            <a:off x="1362659" y="3487687"/>
            <a:ext cx="382588" cy="914400"/>
            <a:chOff x="3505200" y="4800600"/>
            <a:chExt cx="382588" cy="914400"/>
          </a:xfrm>
        </p:grpSpPr>
        <p:sp>
          <p:nvSpPr>
            <p:cNvPr id="5" name="Oval 4"/>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a:stCxn id="5"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10" name="Oval 9"/>
          <p:cNvSpPr/>
          <p:nvPr/>
        </p:nvSpPr>
        <p:spPr>
          <a:xfrm>
            <a:off x="3472160" y="344036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Take</a:t>
            </a:r>
          </a:p>
          <a:p>
            <a:pPr algn="ctr"/>
            <a:r>
              <a:rPr lang="en-US" sz="1400" dirty="0" smtClean="0">
                <a:solidFill>
                  <a:srgbClr val="008000"/>
                </a:solidFill>
              </a:rPr>
              <a:t>Order</a:t>
            </a:r>
            <a:endParaRPr lang="en-US" sz="1400" dirty="0">
              <a:solidFill>
                <a:srgbClr val="008000"/>
              </a:solidFill>
            </a:endParaRPr>
          </a:p>
        </p:txBody>
      </p:sp>
      <p:grpSp>
        <p:nvGrpSpPr>
          <p:cNvPr id="11" name="Group 10"/>
          <p:cNvGrpSpPr/>
          <p:nvPr/>
        </p:nvGrpSpPr>
        <p:grpSpPr>
          <a:xfrm>
            <a:off x="1396902" y="1745366"/>
            <a:ext cx="382588" cy="914400"/>
            <a:chOff x="3505200" y="4800600"/>
            <a:chExt cx="382588" cy="914400"/>
          </a:xfrm>
        </p:grpSpPr>
        <p:sp>
          <p:nvSpPr>
            <p:cNvPr id="12" name="Oval 11"/>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a:stCxn id="12"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18" name="Oval 17"/>
          <p:cNvSpPr/>
          <p:nvPr/>
        </p:nvSpPr>
        <p:spPr>
          <a:xfrm>
            <a:off x="3472160" y="4371354"/>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Cook</a:t>
            </a:r>
          </a:p>
          <a:p>
            <a:pPr algn="ctr"/>
            <a:r>
              <a:rPr lang="en-US" sz="1400" dirty="0" smtClean="0">
                <a:solidFill>
                  <a:srgbClr val="008000"/>
                </a:solidFill>
              </a:rPr>
              <a:t>Breakfast</a:t>
            </a:r>
            <a:endParaRPr lang="en-US" sz="1400" dirty="0">
              <a:solidFill>
                <a:srgbClr val="008000"/>
              </a:solidFill>
            </a:endParaRPr>
          </a:p>
        </p:txBody>
      </p:sp>
      <p:sp>
        <p:nvSpPr>
          <p:cNvPr id="19" name="Oval 18"/>
          <p:cNvSpPr/>
          <p:nvPr/>
        </p:nvSpPr>
        <p:spPr>
          <a:xfrm>
            <a:off x="3472160" y="5238446"/>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Serves </a:t>
            </a:r>
            <a:r>
              <a:rPr lang="en-US" sz="1400" dirty="0" smtClean="0">
                <a:solidFill>
                  <a:srgbClr val="008000"/>
                </a:solidFill>
              </a:rPr>
              <a:t>Breakfast</a:t>
            </a:r>
            <a:endParaRPr lang="en-US" sz="1400" dirty="0">
              <a:solidFill>
                <a:srgbClr val="008000"/>
              </a:solidFill>
            </a:endParaRPr>
          </a:p>
        </p:txBody>
      </p:sp>
      <p:sp>
        <p:nvSpPr>
          <p:cNvPr id="20" name="Oval 19"/>
          <p:cNvSpPr/>
          <p:nvPr/>
        </p:nvSpPr>
        <p:spPr>
          <a:xfrm>
            <a:off x="3472160" y="256549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Greet</a:t>
            </a:r>
          </a:p>
          <a:p>
            <a:pPr algn="ctr"/>
            <a:r>
              <a:rPr lang="en-US" sz="1400" dirty="0" smtClean="0">
                <a:solidFill>
                  <a:srgbClr val="008000"/>
                </a:solidFill>
              </a:rPr>
              <a:t>People</a:t>
            </a:r>
            <a:endParaRPr lang="en-US" sz="1400" dirty="0">
              <a:solidFill>
                <a:srgbClr val="008000"/>
              </a:solidFill>
            </a:endParaRPr>
          </a:p>
        </p:txBody>
      </p:sp>
      <p:sp>
        <p:nvSpPr>
          <p:cNvPr id="21" name="TextBox 20"/>
          <p:cNvSpPr txBox="1"/>
          <p:nvPr/>
        </p:nvSpPr>
        <p:spPr>
          <a:xfrm>
            <a:off x="679078" y="4567009"/>
            <a:ext cx="1826146" cy="369332"/>
          </a:xfrm>
          <a:prstGeom prst="rect">
            <a:avLst/>
          </a:prstGeom>
          <a:noFill/>
        </p:spPr>
        <p:txBody>
          <a:bodyPr wrap="square" rtlCol="0">
            <a:spAutoFit/>
          </a:bodyPr>
          <a:lstStyle/>
          <a:p>
            <a:pPr algn="ctr"/>
            <a:r>
              <a:rPr lang="en-US" dirty="0" smtClean="0">
                <a:solidFill>
                  <a:srgbClr val="3366FF"/>
                </a:solidFill>
              </a:rPr>
              <a:t>Robot Waiter</a:t>
            </a:r>
            <a:endParaRPr lang="en-US" dirty="0">
              <a:solidFill>
                <a:srgbClr val="3366FF"/>
              </a:solidFill>
            </a:endParaRPr>
          </a:p>
        </p:txBody>
      </p:sp>
      <p:sp>
        <p:nvSpPr>
          <p:cNvPr id="22" name="TextBox 21"/>
          <p:cNvSpPr txBox="1"/>
          <p:nvPr/>
        </p:nvSpPr>
        <p:spPr>
          <a:xfrm>
            <a:off x="824608" y="2840742"/>
            <a:ext cx="1524000" cy="369332"/>
          </a:xfrm>
          <a:prstGeom prst="rect">
            <a:avLst/>
          </a:prstGeom>
          <a:noFill/>
        </p:spPr>
        <p:txBody>
          <a:bodyPr wrap="square" rtlCol="0">
            <a:spAutoFit/>
          </a:bodyPr>
          <a:lstStyle/>
          <a:p>
            <a:pPr algn="ctr"/>
            <a:r>
              <a:rPr lang="en-US" dirty="0" smtClean="0">
                <a:solidFill>
                  <a:srgbClr val="3366FF"/>
                </a:solidFill>
              </a:rPr>
              <a:t>Customer</a:t>
            </a:r>
            <a:endParaRPr lang="en-US" dirty="0">
              <a:solidFill>
                <a:srgbClr val="3366FF"/>
              </a:solidFill>
            </a:endParaRPr>
          </a:p>
        </p:txBody>
      </p:sp>
      <p:sp>
        <p:nvSpPr>
          <p:cNvPr id="28" name="Oval 27"/>
          <p:cNvSpPr/>
          <p:nvPr/>
        </p:nvSpPr>
        <p:spPr>
          <a:xfrm>
            <a:off x="6509444" y="5232074"/>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Pour</a:t>
            </a:r>
          </a:p>
          <a:p>
            <a:pPr algn="ctr"/>
            <a:r>
              <a:rPr lang="en-US" sz="1400" dirty="0" smtClean="0">
                <a:solidFill>
                  <a:srgbClr val="008000"/>
                </a:solidFill>
              </a:rPr>
              <a:t>Drink</a:t>
            </a:r>
            <a:endParaRPr lang="en-US" sz="1400" dirty="0">
              <a:solidFill>
                <a:srgbClr val="008000"/>
              </a:solidFill>
            </a:endParaRPr>
          </a:p>
        </p:txBody>
      </p:sp>
      <p:grpSp>
        <p:nvGrpSpPr>
          <p:cNvPr id="29" name="Group 28"/>
          <p:cNvGrpSpPr/>
          <p:nvPr/>
        </p:nvGrpSpPr>
        <p:grpSpPr>
          <a:xfrm>
            <a:off x="1362659" y="5111655"/>
            <a:ext cx="382588" cy="914400"/>
            <a:chOff x="3505200" y="4800600"/>
            <a:chExt cx="382588" cy="914400"/>
          </a:xfrm>
        </p:grpSpPr>
        <p:sp>
          <p:nvSpPr>
            <p:cNvPr id="30" name="Oval 29"/>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a:stCxn id="30"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790365" y="6207031"/>
            <a:ext cx="1524000" cy="369332"/>
          </a:xfrm>
          <a:prstGeom prst="rect">
            <a:avLst/>
          </a:prstGeom>
          <a:noFill/>
        </p:spPr>
        <p:txBody>
          <a:bodyPr wrap="square" rtlCol="0">
            <a:spAutoFit/>
          </a:bodyPr>
          <a:lstStyle/>
          <a:p>
            <a:pPr algn="ctr"/>
            <a:r>
              <a:rPr lang="en-US" dirty="0" smtClean="0">
                <a:solidFill>
                  <a:srgbClr val="3366FF"/>
                </a:solidFill>
              </a:rPr>
              <a:t>Robot Chef</a:t>
            </a:r>
            <a:endParaRPr lang="en-US" dirty="0">
              <a:solidFill>
                <a:srgbClr val="3366FF"/>
              </a:solidFill>
            </a:endParaRPr>
          </a:p>
        </p:txBody>
      </p:sp>
      <p:sp>
        <p:nvSpPr>
          <p:cNvPr id="38" name="Oval 37"/>
          <p:cNvSpPr/>
          <p:nvPr/>
        </p:nvSpPr>
        <p:spPr>
          <a:xfrm>
            <a:off x="6504508" y="3473998"/>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Toast</a:t>
            </a:r>
          </a:p>
          <a:p>
            <a:pPr algn="ctr"/>
            <a:r>
              <a:rPr lang="en-US" sz="1400" dirty="0" smtClean="0">
                <a:solidFill>
                  <a:srgbClr val="008000"/>
                </a:solidFill>
              </a:rPr>
              <a:t>Food</a:t>
            </a:r>
            <a:endParaRPr lang="en-US" sz="1400" dirty="0">
              <a:solidFill>
                <a:srgbClr val="008000"/>
              </a:solidFill>
            </a:endParaRPr>
          </a:p>
        </p:txBody>
      </p:sp>
      <p:sp>
        <p:nvSpPr>
          <p:cNvPr id="24" name="Oval 23"/>
          <p:cNvSpPr/>
          <p:nvPr/>
        </p:nvSpPr>
        <p:spPr>
          <a:xfrm>
            <a:off x="6504508" y="4367978"/>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Fry </a:t>
            </a:r>
          </a:p>
          <a:p>
            <a:pPr algn="ctr"/>
            <a:r>
              <a:rPr lang="en-US" sz="1400" dirty="0" smtClean="0">
                <a:solidFill>
                  <a:srgbClr val="008000"/>
                </a:solidFill>
              </a:rPr>
              <a:t>Food</a:t>
            </a:r>
            <a:endParaRPr lang="en-US" sz="1400" dirty="0">
              <a:solidFill>
                <a:srgbClr val="008000"/>
              </a:solidFill>
            </a:endParaRPr>
          </a:p>
        </p:txBody>
      </p:sp>
      <p:sp>
        <p:nvSpPr>
          <p:cNvPr id="49" name="Oval 48"/>
          <p:cNvSpPr/>
          <p:nvPr/>
        </p:nvSpPr>
        <p:spPr>
          <a:xfrm>
            <a:off x="3472160" y="171074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Provide </a:t>
            </a:r>
            <a:r>
              <a:rPr lang="en-US" sz="1400" dirty="0" smtClean="0">
                <a:solidFill>
                  <a:srgbClr val="008000"/>
                </a:solidFill>
              </a:rPr>
              <a:t>Breakfast</a:t>
            </a:r>
            <a:endParaRPr lang="en-US" sz="1400" dirty="0">
              <a:solidFill>
                <a:srgbClr val="008000"/>
              </a:solidFill>
            </a:endParaRPr>
          </a:p>
        </p:txBody>
      </p:sp>
      <p:sp>
        <p:nvSpPr>
          <p:cNvPr id="44" name="Oval 43"/>
          <p:cNvSpPr/>
          <p:nvPr/>
        </p:nvSpPr>
        <p:spPr>
          <a:xfrm>
            <a:off x="5580112" y="5983244"/>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Take</a:t>
            </a:r>
          </a:p>
          <a:p>
            <a:pPr algn="ctr"/>
            <a:r>
              <a:rPr lang="en-US" sz="1400" dirty="0" smtClean="0">
                <a:solidFill>
                  <a:srgbClr val="008000"/>
                </a:solidFill>
              </a:rPr>
              <a:t>Doggy Bag</a:t>
            </a:r>
            <a:endParaRPr lang="en-US" sz="1400" dirty="0">
              <a:solidFill>
                <a:srgbClr val="008000"/>
              </a:solidFill>
            </a:endParaRPr>
          </a:p>
        </p:txBody>
      </p:sp>
    </p:spTree>
    <p:extLst>
      <p:ext uri="{BB962C8B-B14F-4D97-AF65-F5344CB8AC3E}">
        <p14:creationId xmlns:p14="http://schemas.microsoft.com/office/powerpoint/2010/main" val="186627741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000" y="692696"/>
            <a:ext cx="8229600" cy="1066800"/>
          </a:xfrm>
        </p:spPr>
        <p:txBody>
          <a:bodyPr/>
          <a:lstStyle/>
          <a:p>
            <a:r>
              <a:rPr lang="en-US" dirty="0" smtClean="0"/>
              <a:t>Elaborate</a:t>
            </a:r>
            <a:endParaRPr lang="en-US" dirty="0"/>
          </a:p>
        </p:txBody>
      </p:sp>
      <p:grpSp>
        <p:nvGrpSpPr>
          <p:cNvPr id="4" name="Group 3"/>
          <p:cNvGrpSpPr/>
          <p:nvPr/>
        </p:nvGrpSpPr>
        <p:grpSpPr>
          <a:xfrm>
            <a:off x="1362659" y="3487687"/>
            <a:ext cx="382588" cy="914400"/>
            <a:chOff x="3505200" y="4800600"/>
            <a:chExt cx="382588" cy="914400"/>
          </a:xfrm>
        </p:grpSpPr>
        <p:sp>
          <p:nvSpPr>
            <p:cNvPr id="5" name="Oval 4"/>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a:stCxn id="5"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10" name="Oval 9"/>
          <p:cNvSpPr/>
          <p:nvPr/>
        </p:nvSpPr>
        <p:spPr>
          <a:xfrm>
            <a:off x="3472160" y="344036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Take</a:t>
            </a:r>
          </a:p>
          <a:p>
            <a:pPr algn="ctr"/>
            <a:r>
              <a:rPr lang="en-US" sz="1400" dirty="0" smtClean="0">
                <a:solidFill>
                  <a:srgbClr val="008000"/>
                </a:solidFill>
              </a:rPr>
              <a:t>Order</a:t>
            </a:r>
            <a:endParaRPr lang="en-US" sz="1400" dirty="0">
              <a:solidFill>
                <a:srgbClr val="008000"/>
              </a:solidFill>
            </a:endParaRPr>
          </a:p>
        </p:txBody>
      </p:sp>
      <p:grpSp>
        <p:nvGrpSpPr>
          <p:cNvPr id="11" name="Group 10"/>
          <p:cNvGrpSpPr/>
          <p:nvPr/>
        </p:nvGrpSpPr>
        <p:grpSpPr>
          <a:xfrm>
            <a:off x="1396902" y="1745366"/>
            <a:ext cx="382588" cy="914400"/>
            <a:chOff x="3505200" y="4800600"/>
            <a:chExt cx="382588" cy="914400"/>
          </a:xfrm>
        </p:grpSpPr>
        <p:sp>
          <p:nvSpPr>
            <p:cNvPr id="12" name="Oval 11"/>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a:stCxn id="12"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18" name="Oval 17"/>
          <p:cNvSpPr/>
          <p:nvPr/>
        </p:nvSpPr>
        <p:spPr>
          <a:xfrm>
            <a:off x="3472160" y="4371354"/>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Cook</a:t>
            </a:r>
          </a:p>
          <a:p>
            <a:pPr algn="ctr"/>
            <a:r>
              <a:rPr lang="en-US" sz="1400" dirty="0" smtClean="0">
                <a:solidFill>
                  <a:srgbClr val="008000"/>
                </a:solidFill>
              </a:rPr>
              <a:t>Breakfast</a:t>
            </a:r>
            <a:endParaRPr lang="en-US" sz="1400" dirty="0">
              <a:solidFill>
                <a:srgbClr val="008000"/>
              </a:solidFill>
            </a:endParaRPr>
          </a:p>
        </p:txBody>
      </p:sp>
      <p:sp>
        <p:nvSpPr>
          <p:cNvPr id="19" name="Oval 18"/>
          <p:cNvSpPr/>
          <p:nvPr/>
        </p:nvSpPr>
        <p:spPr>
          <a:xfrm>
            <a:off x="3472160" y="5238446"/>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Serves </a:t>
            </a:r>
            <a:r>
              <a:rPr lang="en-US" sz="1400" dirty="0" smtClean="0">
                <a:solidFill>
                  <a:srgbClr val="008000"/>
                </a:solidFill>
              </a:rPr>
              <a:t>Breakfast</a:t>
            </a:r>
            <a:endParaRPr lang="en-US" sz="1400" dirty="0">
              <a:solidFill>
                <a:srgbClr val="008000"/>
              </a:solidFill>
            </a:endParaRPr>
          </a:p>
        </p:txBody>
      </p:sp>
      <p:sp>
        <p:nvSpPr>
          <p:cNvPr id="20" name="Oval 19"/>
          <p:cNvSpPr/>
          <p:nvPr/>
        </p:nvSpPr>
        <p:spPr>
          <a:xfrm>
            <a:off x="3472160" y="256549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Greet</a:t>
            </a:r>
          </a:p>
          <a:p>
            <a:pPr algn="ctr"/>
            <a:r>
              <a:rPr lang="en-US" sz="1400" dirty="0" smtClean="0">
                <a:solidFill>
                  <a:srgbClr val="008000"/>
                </a:solidFill>
              </a:rPr>
              <a:t>People</a:t>
            </a:r>
            <a:endParaRPr lang="en-US" sz="1400" dirty="0">
              <a:solidFill>
                <a:srgbClr val="008000"/>
              </a:solidFill>
            </a:endParaRPr>
          </a:p>
        </p:txBody>
      </p:sp>
      <p:sp>
        <p:nvSpPr>
          <p:cNvPr id="21" name="TextBox 20"/>
          <p:cNvSpPr txBox="1"/>
          <p:nvPr/>
        </p:nvSpPr>
        <p:spPr>
          <a:xfrm>
            <a:off x="679078" y="4567009"/>
            <a:ext cx="1826146" cy="369332"/>
          </a:xfrm>
          <a:prstGeom prst="rect">
            <a:avLst/>
          </a:prstGeom>
          <a:noFill/>
        </p:spPr>
        <p:txBody>
          <a:bodyPr wrap="square" rtlCol="0">
            <a:spAutoFit/>
          </a:bodyPr>
          <a:lstStyle/>
          <a:p>
            <a:pPr algn="ctr"/>
            <a:r>
              <a:rPr lang="en-US" dirty="0" smtClean="0">
                <a:solidFill>
                  <a:srgbClr val="3366FF"/>
                </a:solidFill>
              </a:rPr>
              <a:t>Robot Waiter</a:t>
            </a:r>
            <a:endParaRPr lang="en-US" dirty="0">
              <a:solidFill>
                <a:srgbClr val="3366FF"/>
              </a:solidFill>
            </a:endParaRPr>
          </a:p>
        </p:txBody>
      </p:sp>
      <p:sp>
        <p:nvSpPr>
          <p:cNvPr id="22" name="TextBox 21"/>
          <p:cNvSpPr txBox="1"/>
          <p:nvPr/>
        </p:nvSpPr>
        <p:spPr>
          <a:xfrm>
            <a:off x="824608" y="2840742"/>
            <a:ext cx="1524000" cy="369332"/>
          </a:xfrm>
          <a:prstGeom prst="rect">
            <a:avLst/>
          </a:prstGeom>
          <a:noFill/>
        </p:spPr>
        <p:txBody>
          <a:bodyPr wrap="square" rtlCol="0">
            <a:spAutoFit/>
          </a:bodyPr>
          <a:lstStyle/>
          <a:p>
            <a:pPr algn="ctr"/>
            <a:r>
              <a:rPr lang="en-US" dirty="0" smtClean="0">
                <a:solidFill>
                  <a:srgbClr val="3366FF"/>
                </a:solidFill>
              </a:rPr>
              <a:t>Customer</a:t>
            </a:r>
            <a:endParaRPr lang="en-US" dirty="0">
              <a:solidFill>
                <a:srgbClr val="3366FF"/>
              </a:solidFill>
            </a:endParaRPr>
          </a:p>
        </p:txBody>
      </p:sp>
      <p:sp>
        <p:nvSpPr>
          <p:cNvPr id="28" name="Oval 27"/>
          <p:cNvSpPr/>
          <p:nvPr/>
        </p:nvSpPr>
        <p:spPr>
          <a:xfrm>
            <a:off x="6509444" y="5232074"/>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Pour</a:t>
            </a:r>
          </a:p>
          <a:p>
            <a:pPr algn="ctr"/>
            <a:r>
              <a:rPr lang="en-US" sz="1400" dirty="0" smtClean="0">
                <a:solidFill>
                  <a:srgbClr val="008000"/>
                </a:solidFill>
              </a:rPr>
              <a:t>Drink</a:t>
            </a:r>
            <a:endParaRPr lang="en-US" sz="1400" dirty="0">
              <a:solidFill>
                <a:srgbClr val="008000"/>
              </a:solidFill>
            </a:endParaRPr>
          </a:p>
        </p:txBody>
      </p:sp>
      <p:grpSp>
        <p:nvGrpSpPr>
          <p:cNvPr id="29" name="Group 28"/>
          <p:cNvGrpSpPr/>
          <p:nvPr/>
        </p:nvGrpSpPr>
        <p:grpSpPr>
          <a:xfrm>
            <a:off x="1362659" y="5111655"/>
            <a:ext cx="382588" cy="914400"/>
            <a:chOff x="3505200" y="4800600"/>
            <a:chExt cx="382588" cy="914400"/>
          </a:xfrm>
        </p:grpSpPr>
        <p:sp>
          <p:nvSpPr>
            <p:cNvPr id="30" name="Oval 29"/>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a:stCxn id="30"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790365" y="6207031"/>
            <a:ext cx="1524000" cy="369332"/>
          </a:xfrm>
          <a:prstGeom prst="rect">
            <a:avLst/>
          </a:prstGeom>
          <a:noFill/>
        </p:spPr>
        <p:txBody>
          <a:bodyPr wrap="square" rtlCol="0">
            <a:spAutoFit/>
          </a:bodyPr>
          <a:lstStyle/>
          <a:p>
            <a:pPr algn="ctr"/>
            <a:r>
              <a:rPr lang="en-US" dirty="0" smtClean="0">
                <a:solidFill>
                  <a:srgbClr val="3366FF"/>
                </a:solidFill>
              </a:rPr>
              <a:t>Robot Chef</a:t>
            </a:r>
            <a:endParaRPr lang="en-US" dirty="0">
              <a:solidFill>
                <a:srgbClr val="3366FF"/>
              </a:solidFill>
            </a:endParaRPr>
          </a:p>
        </p:txBody>
      </p:sp>
      <p:sp>
        <p:nvSpPr>
          <p:cNvPr id="38" name="Oval 37"/>
          <p:cNvSpPr/>
          <p:nvPr/>
        </p:nvSpPr>
        <p:spPr>
          <a:xfrm>
            <a:off x="6504508" y="3473998"/>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Toast</a:t>
            </a:r>
          </a:p>
          <a:p>
            <a:pPr algn="ctr"/>
            <a:r>
              <a:rPr lang="en-US" sz="1400" dirty="0" smtClean="0">
                <a:solidFill>
                  <a:srgbClr val="008000"/>
                </a:solidFill>
              </a:rPr>
              <a:t>Food</a:t>
            </a:r>
            <a:endParaRPr lang="en-US" sz="1400" dirty="0">
              <a:solidFill>
                <a:srgbClr val="008000"/>
              </a:solidFill>
            </a:endParaRPr>
          </a:p>
        </p:txBody>
      </p:sp>
      <p:sp>
        <p:nvSpPr>
          <p:cNvPr id="24" name="Oval 23"/>
          <p:cNvSpPr/>
          <p:nvPr/>
        </p:nvSpPr>
        <p:spPr>
          <a:xfrm>
            <a:off x="6504508" y="4367978"/>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Fry </a:t>
            </a:r>
          </a:p>
          <a:p>
            <a:pPr algn="ctr"/>
            <a:r>
              <a:rPr lang="en-US" sz="1400" dirty="0" smtClean="0">
                <a:solidFill>
                  <a:srgbClr val="008000"/>
                </a:solidFill>
              </a:rPr>
              <a:t>Food</a:t>
            </a:r>
            <a:endParaRPr lang="en-US" sz="1400" dirty="0">
              <a:solidFill>
                <a:srgbClr val="008000"/>
              </a:solidFill>
            </a:endParaRPr>
          </a:p>
        </p:txBody>
      </p:sp>
      <p:sp>
        <p:nvSpPr>
          <p:cNvPr id="49" name="Oval 48"/>
          <p:cNvSpPr/>
          <p:nvPr/>
        </p:nvSpPr>
        <p:spPr>
          <a:xfrm>
            <a:off x="3472160" y="171074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Provide </a:t>
            </a:r>
            <a:r>
              <a:rPr lang="en-US" sz="1400" dirty="0" smtClean="0">
                <a:solidFill>
                  <a:srgbClr val="008000"/>
                </a:solidFill>
              </a:rPr>
              <a:t>Breakfast</a:t>
            </a:r>
            <a:endParaRPr lang="en-US" sz="1400" dirty="0">
              <a:solidFill>
                <a:srgbClr val="008000"/>
              </a:solidFill>
            </a:endParaRPr>
          </a:p>
        </p:txBody>
      </p:sp>
      <p:sp>
        <p:nvSpPr>
          <p:cNvPr id="36" name="Oval 35"/>
          <p:cNvSpPr/>
          <p:nvPr/>
        </p:nvSpPr>
        <p:spPr>
          <a:xfrm>
            <a:off x="5580112" y="5983244"/>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Take</a:t>
            </a:r>
          </a:p>
          <a:p>
            <a:pPr algn="ctr"/>
            <a:r>
              <a:rPr lang="en-US" sz="1400" dirty="0" smtClean="0">
                <a:solidFill>
                  <a:srgbClr val="008000"/>
                </a:solidFill>
              </a:rPr>
              <a:t>Doggy Bag</a:t>
            </a:r>
            <a:endParaRPr lang="en-US" sz="1400" dirty="0">
              <a:solidFill>
                <a:srgbClr val="008000"/>
              </a:solidFill>
            </a:endParaRPr>
          </a:p>
        </p:txBody>
      </p:sp>
    </p:spTree>
    <p:extLst>
      <p:ext uri="{BB962C8B-B14F-4D97-AF65-F5344CB8AC3E}">
        <p14:creationId xmlns:p14="http://schemas.microsoft.com/office/powerpoint/2010/main" val="157134699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lstStyle/>
          <a:p>
            <a:r>
              <a:rPr lang="en-US" dirty="0" smtClean="0"/>
              <a:t>Definitions</a:t>
            </a:r>
            <a:endParaRPr lang="en-US" dirty="0"/>
          </a:p>
        </p:txBody>
      </p:sp>
      <p:sp>
        <p:nvSpPr>
          <p:cNvPr id="3" name="Content Placeholder 2"/>
          <p:cNvSpPr>
            <a:spLocks noGrp="1"/>
          </p:cNvSpPr>
          <p:nvPr>
            <p:ph idx="1"/>
          </p:nvPr>
        </p:nvSpPr>
        <p:spPr>
          <a:xfrm>
            <a:off x="609600" y="2133600"/>
            <a:ext cx="7924800" cy="4419600"/>
          </a:xfrm>
        </p:spPr>
        <p:txBody>
          <a:bodyPr>
            <a:normAutofit fontScale="47500" lnSpcReduction="20000"/>
          </a:bodyPr>
          <a:lstStyle/>
          <a:p>
            <a:pPr>
              <a:buNone/>
            </a:pPr>
            <a:r>
              <a:rPr lang="en-US" b="1" dirty="0" smtClean="0"/>
              <a:t>Modeling (</a:t>
            </a:r>
            <a:r>
              <a:rPr lang="en-US" b="1" dirty="0" err="1" smtClean="0"/>
              <a:t>n</a:t>
            </a:r>
            <a:r>
              <a:rPr lang="en-US" b="1" dirty="0" smtClean="0"/>
              <a:t>)</a:t>
            </a:r>
          </a:p>
          <a:p>
            <a:endParaRPr lang="en-US" dirty="0" smtClean="0"/>
          </a:p>
          <a:p>
            <a:pPr algn="just">
              <a:buNone/>
            </a:pPr>
            <a:r>
              <a:rPr lang="en-US" dirty="0" smtClean="0">
                <a:solidFill>
                  <a:schemeClr val="bg1">
                    <a:lumMod val="50000"/>
                  </a:schemeClr>
                </a:solidFill>
              </a:rPr>
              <a:t>“A modeling language is </a:t>
            </a:r>
            <a:r>
              <a:rPr lang="en-US" dirty="0" smtClean="0">
                <a:solidFill>
                  <a:srgbClr val="FF0000"/>
                </a:solidFill>
              </a:rPr>
              <a:t>any artificial language </a:t>
            </a:r>
            <a:r>
              <a:rPr lang="en-US" dirty="0" smtClean="0">
                <a:solidFill>
                  <a:schemeClr val="bg1">
                    <a:lumMod val="50000"/>
                  </a:schemeClr>
                </a:solidFill>
              </a:rPr>
              <a:t>that can be used to express </a:t>
            </a:r>
            <a:r>
              <a:rPr lang="en-US" dirty="0" smtClean="0">
                <a:solidFill>
                  <a:srgbClr val="008000"/>
                </a:solidFill>
              </a:rPr>
              <a:t>information or knowledge </a:t>
            </a:r>
            <a:r>
              <a:rPr lang="en-US" dirty="0" smtClean="0">
                <a:solidFill>
                  <a:schemeClr val="bg1">
                    <a:lumMod val="50000"/>
                  </a:schemeClr>
                </a:solidFill>
              </a:rPr>
              <a:t>or systems in a structure that is defined by a consistent set of rules. The rules are used for interpretation of the meaning of components in the structure.”</a:t>
            </a:r>
          </a:p>
          <a:p>
            <a:pPr algn="just">
              <a:buNone/>
            </a:pPr>
            <a:endParaRPr lang="en-US" dirty="0" smtClean="0">
              <a:solidFill>
                <a:schemeClr val="bg1">
                  <a:lumMod val="50000"/>
                </a:schemeClr>
              </a:solidFill>
            </a:endParaRPr>
          </a:p>
          <a:p>
            <a:pPr algn="r">
              <a:buNone/>
            </a:pPr>
            <a:r>
              <a:rPr lang="en-US" i="1" dirty="0" smtClean="0">
                <a:solidFill>
                  <a:schemeClr val="bg1">
                    <a:lumMod val="50000"/>
                  </a:schemeClr>
                </a:solidFill>
              </a:rPr>
              <a:t>Wikipedia</a:t>
            </a:r>
          </a:p>
          <a:p>
            <a:pPr algn="just"/>
            <a:endParaRPr lang="en-US" dirty="0" smtClean="0">
              <a:solidFill>
                <a:schemeClr val="bg1">
                  <a:lumMod val="50000"/>
                </a:schemeClr>
              </a:solidFill>
            </a:endParaRPr>
          </a:p>
          <a:p>
            <a:pPr algn="just">
              <a:buNone/>
            </a:pPr>
            <a:r>
              <a:rPr lang="en-US" dirty="0" smtClean="0">
                <a:solidFill>
                  <a:schemeClr val="bg1">
                    <a:lumMod val="50000"/>
                  </a:schemeClr>
                </a:solidFill>
              </a:rPr>
              <a:t>"Modeling has been an essential part of engineering, art and construction for centuries. </a:t>
            </a:r>
            <a:r>
              <a:rPr lang="en-US" dirty="0" smtClean="0">
                <a:solidFill>
                  <a:srgbClr val="008000"/>
                </a:solidFill>
              </a:rPr>
              <a:t>Complex software designs </a:t>
            </a:r>
            <a:r>
              <a:rPr lang="en-US" dirty="0" smtClean="0">
                <a:solidFill>
                  <a:schemeClr val="bg1">
                    <a:lumMod val="50000"/>
                  </a:schemeClr>
                </a:solidFill>
              </a:rPr>
              <a:t>that would be difficult for you to </a:t>
            </a:r>
            <a:r>
              <a:rPr lang="en-US" dirty="0" smtClean="0">
                <a:solidFill>
                  <a:srgbClr val="7F7F7F"/>
                </a:solidFill>
              </a:rPr>
              <a:t>describe textually can readily be </a:t>
            </a:r>
            <a:r>
              <a:rPr lang="en-US" dirty="0" smtClean="0">
                <a:solidFill>
                  <a:srgbClr val="FF0000"/>
                </a:solidFill>
              </a:rPr>
              <a:t>conveyed through diagrams</a:t>
            </a:r>
            <a:r>
              <a:rPr lang="en-US" dirty="0" smtClean="0">
                <a:solidFill>
                  <a:srgbClr val="7F7F7F"/>
                </a:solidFill>
              </a:rPr>
              <a:t>. Modeling provides three key benefits: visualization, complexity management and clear communication.”</a:t>
            </a:r>
          </a:p>
          <a:p>
            <a:pPr algn="just">
              <a:buNone/>
            </a:pPr>
            <a:endParaRPr lang="en-US" dirty="0" smtClean="0">
              <a:solidFill>
                <a:schemeClr val="bg1">
                  <a:lumMod val="50000"/>
                </a:schemeClr>
              </a:solidFill>
            </a:endParaRPr>
          </a:p>
          <a:p>
            <a:pPr algn="r">
              <a:buNone/>
            </a:pPr>
            <a:r>
              <a:rPr lang="en-US" i="1" dirty="0" smtClean="0">
                <a:solidFill>
                  <a:schemeClr val="bg1">
                    <a:lumMod val="50000"/>
                  </a:schemeClr>
                </a:solidFill>
              </a:rPr>
              <a:t>IBM</a:t>
            </a:r>
          </a:p>
          <a:p>
            <a:endParaRPr lang="en-US" dirty="0" smtClean="0">
              <a:solidFill>
                <a:schemeClr val="bg1">
                  <a:lumMod val="50000"/>
                </a:schemeClr>
              </a:solidFill>
            </a:endParaRPr>
          </a:p>
          <a:p>
            <a:pPr algn="just">
              <a:buNone/>
            </a:pPr>
            <a:r>
              <a:rPr lang="en-US" dirty="0" smtClean="0">
                <a:solidFill>
                  <a:schemeClr val="bg1">
                    <a:lumMod val="50000"/>
                  </a:schemeClr>
                </a:solidFill>
              </a:rPr>
              <a:t>“Some development managers wonder why modeling is important at all. After all, </a:t>
            </a:r>
            <a:r>
              <a:rPr lang="en-US" dirty="0" smtClean="0">
                <a:solidFill>
                  <a:srgbClr val="008000"/>
                </a:solidFill>
              </a:rPr>
              <a:t>the code should speak for itself</a:t>
            </a:r>
            <a:r>
              <a:rPr lang="en-US" dirty="0" smtClean="0">
                <a:solidFill>
                  <a:schemeClr val="bg1">
                    <a:lumMod val="50000"/>
                  </a:schemeClr>
                </a:solidFill>
              </a:rPr>
              <a:t>… Why add an extra </a:t>
            </a:r>
            <a:r>
              <a:rPr lang="en-US" dirty="0" smtClean="0">
                <a:solidFill>
                  <a:srgbClr val="FF0000"/>
                </a:solidFill>
              </a:rPr>
              <a:t>layer of abstraction </a:t>
            </a:r>
            <a:r>
              <a:rPr lang="en-US" dirty="0" smtClean="0">
                <a:solidFill>
                  <a:schemeClr val="bg1">
                    <a:lumMod val="50000"/>
                  </a:schemeClr>
                </a:solidFill>
              </a:rPr>
              <a:t>that we have to maintain as the project progresses? The reason is that there are a number of clear benefits that models provide a development </a:t>
            </a:r>
            <a:r>
              <a:rPr lang="en-US" dirty="0" smtClean="0">
                <a:solidFill>
                  <a:srgbClr val="7F7F7F"/>
                </a:solidFill>
              </a:rPr>
              <a:t>organization. They are enhanced communication, better planning, reduced risk, and reduced costs”</a:t>
            </a:r>
          </a:p>
          <a:p>
            <a:pPr algn="just">
              <a:buNone/>
            </a:pPr>
            <a:endParaRPr lang="en-US" dirty="0" smtClean="0">
              <a:solidFill>
                <a:srgbClr val="7F7F7F"/>
              </a:solidFill>
            </a:endParaRPr>
          </a:p>
          <a:p>
            <a:pPr algn="r">
              <a:buNone/>
            </a:pPr>
            <a:r>
              <a:rPr lang="en-US" i="1" dirty="0" smtClean="0">
                <a:solidFill>
                  <a:srgbClr val="7F7F7F"/>
                </a:solidFill>
              </a:rPr>
              <a:t>Software Modeling Introduction – Borla</a:t>
            </a:r>
            <a:r>
              <a:rPr lang="en-US" i="1" dirty="0" smtClean="0">
                <a:solidFill>
                  <a:schemeClr val="bg1">
                    <a:lumMod val="50000"/>
                  </a:schemeClr>
                </a:solidFill>
              </a:rPr>
              <a:t>nd White Paper</a:t>
            </a:r>
            <a:endParaRPr lang="en-US" i="1" dirty="0">
              <a:solidFill>
                <a:schemeClr val="bg1">
                  <a:lumMod val="50000"/>
                </a:schemeClr>
              </a:solidFill>
            </a:endParaRPr>
          </a:p>
        </p:txBody>
      </p:sp>
    </p:spTree>
    <p:extLst>
      <p:ext uri="{BB962C8B-B14F-4D97-AF65-F5344CB8AC3E}">
        <p14:creationId xmlns:p14="http://schemas.microsoft.com/office/powerpoint/2010/main" val="23178496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000" y="692696"/>
            <a:ext cx="8229600" cy="1066800"/>
          </a:xfrm>
        </p:spPr>
        <p:txBody>
          <a:bodyPr/>
          <a:lstStyle/>
          <a:p>
            <a:r>
              <a:rPr lang="en-US" dirty="0" smtClean="0"/>
              <a:t>Elaborate</a:t>
            </a:r>
            <a:endParaRPr lang="en-US" dirty="0"/>
          </a:p>
        </p:txBody>
      </p:sp>
      <p:grpSp>
        <p:nvGrpSpPr>
          <p:cNvPr id="4" name="Group 3"/>
          <p:cNvGrpSpPr/>
          <p:nvPr/>
        </p:nvGrpSpPr>
        <p:grpSpPr>
          <a:xfrm>
            <a:off x="1362659" y="3487687"/>
            <a:ext cx="382588" cy="914400"/>
            <a:chOff x="3505200" y="4800600"/>
            <a:chExt cx="382588" cy="914400"/>
          </a:xfrm>
        </p:grpSpPr>
        <p:sp>
          <p:nvSpPr>
            <p:cNvPr id="5" name="Oval 4"/>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a:stCxn id="5"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10" name="Oval 9"/>
          <p:cNvSpPr/>
          <p:nvPr/>
        </p:nvSpPr>
        <p:spPr>
          <a:xfrm>
            <a:off x="3472160" y="344036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Take</a:t>
            </a:r>
          </a:p>
          <a:p>
            <a:pPr algn="ctr"/>
            <a:r>
              <a:rPr lang="en-US" sz="1400" dirty="0" smtClean="0">
                <a:solidFill>
                  <a:srgbClr val="008000"/>
                </a:solidFill>
              </a:rPr>
              <a:t>Order</a:t>
            </a:r>
            <a:endParaRPr lang="en-US" sz="1400" dirty="0">
              <a:solidFill>
                <a:srgbClr val="008000"/>
              </a:solidFill>
            </a:endParaRPr>
          </a:p>
        </p:txBody>
      </p:sp>
      <p:grpSp>
        <p:nvGrpSpPr>
          <p:cNvPr id="11" name="Group 10"/>
          <p:cNvGrpSpPr/>
          <p:nvPr/>
        </p:nvGrpSpPr>
        <p:grpSpPr>
          <a:xfrm>
            <a:off x="1396902" y="1745366"/>
            <a:ext cx="382588" cy="914400"/>
            <a:chOff x="3505200" y="4800600"/>
            <a:chExt cx="382588" cy="914400"/>
          </a:xfrm>
        </p:grpSpPr>
        <p:sp>
          <p:nvSpPr>
            <p:cNvPr id="12" name="Oval 11"/>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a:stCxn id="12"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18" name="Oval 17"/>
          <p:cNvSpPr/>
          <p:nvPr/>
        </p:nvSpPr>
        <p:spPr>
          <a:xfrm>
            <a:off x="3472160" y="4371354"/>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Cook</a:t>
            </a:r>
          </a:p>
          <a:p>
            <a:pPr algn="ctr"/>
            <a:r>
              <a:rPr lang="en-US" sz="1400" dirty="0" smtClean="0">
                <a:solidFill>
                  <a:srgbClr val="008000"/>
                </a:solidFill>
              </a:rPr>
              <a:t>Breakfast</a:t>
            </a:r>
            <a:endParaRPr lang="en-US" sz="1400" dirty="0">
              <a:solidFill>
                <a:srgbClr val="008000"/>
              </a:solidFill>
            </a:endParaRPr>
          </a:p>
        </p:txBody>
      </p:sp>
      <p:sp>
        <p:nvSpPr>
          <p:cNvPr id="19" name="Oval 18"/>
          <p:cNvSpPr/>
          <p:nvPr/>
        </p:nvSpPr>
        <p:spPr>
          <a:xfrm>
            <a:off x="3472160" y="5238446"/>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Serves </a:t>
            </a:r>
            <a:r>
              <a:rPr lang="en-US" sz="1400" dirty="0" smtClean="0">
                <a:solidFill>
                  <a:srgbClr val="008000"/>
                </a:solidFill>
              </a:rPr>
              <a:t>Breakfast</a:t>
            </a:r>
            <a:endParaRPr lang="en-US" sz="1400" dirty="0">
              <a:solidFill>
                <a:srgbClr val="008000"/>
              </a:solidFill>
            </a:endParaRPr>
          </a:p>
        </p:txBody>
      </p:sp>
      <p:sp>
        <p:nvSpPr>
          <p:cNvPr id="20" name="Oval 19"/>
          <p:cNvSpPr/>
          <p:nvPr/>
        </p:nvSpPr>
        <p:spPr>
          <a:xfrm>
            <a:off x="3472160" y="256549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Greet</a:t>
            </a:r>
          </a:p>
          <a:p>
            <a:pPr algn="ctr"/>
            <a:r>
              <a:rPr lang="en-US" sz="1400" dirty="0" smtClean="0">
                <a:solidFill>
                  <a:srgbClr val="008000"/>
                </a:solidFill>
              </a:rPr>
              <a:t>People</a:t>
            </a:r>
            <a:endParaRPr lang="en-US" sz="1400" dirty="0">
              <a:solidFill>
                <a:srgbClr val="008000"/>
              </a:solidFill>
            </a:endParaRPr>
          </a:p>
        </p:txBody>
      </p:sp>
      <p:sp>
        <p:nvSpPr>
          <p:cNvPr id="21" name="TextBox 20"/>
          <p:cNvSpPr txBox="1"/>
          <p:nvPr/>
        </p:nvSpPr>
        <p:spPr>
          <a:xfrm>
            <a:off x="679078" y="4567009"/>
            <a:ext cx="1826146" cy="369332"/>
          </a:xfrm>
          <a:prstGeom prst="rect">
            <a:avLst/>
          </a:prstGeom>
          <a:noFill/>
        </p:spPr>
        <p:txBody>
          <a:bodyPr wrap="square" rtlCol="0">
            <a:spAutoFit/>
          </a:bodyPr>
          <a:lstStyle/>
          <a:p>
            <a:pPr algn="ctr"/>
            <a:r>
              <a:rPr lang="en-US" dirty="0" smtClean="0">
                <a:solidFill>
                  <a:srgbClr val="3366FF"/>
                </a:solidFill>
              </a:rPr>
              <a:t>Robot Waiter</a:t>
            </a:r>
            <a:endParaRPr lang="en-US" dirty="0">
              <a:solidFill>
                <a:srgbClr val="3366FF"/>
              </a:solidFill>
            </a:endParaRPr>
          </a:p>
        </p:txBody>
      </p:sp>
      <p:sp>
        <p:nvSpPr>
          <p:cNvPr id="22" name="TextBox 21"/>
          <p:cNvSpPr txBox="1"/>
          <p:nvPr/>
        </p:nvSpPr>
        <p:spPr>
          <a:xfrm>
            <a:off x="824608" y="2840742"/>
            <a:ext cx="1524000" cy="369332"/>
          </a:xfrm>
          <a:prstGeom prst="rect">
            <a:avLst/>
          </a:prstGeom>
          <a:noFill/>
        </p:spPr>
        <p:txBody>
          <a:bodyPr wrap="square" rtlCol="0">
            <a:spAutoFit/>
          </a:bodyPr>
          <a:lstStyle/>
          <a:p>
            <a:pPr algn="ctr"/>
            <a:r>
              <a:rPr lang="en-US" dirty="0" smtClean="0">
                <a:solidFill>
                  <a:srgbClr val="3366FF"/>
                </a:solidFill>
              </a:rPr>
              <a:t>Customer</a:t>
            </a:r>
            <a:endParaRPr lang="en-US" dirty="0">
              <a:solidFill>
                <a:srgbClr val="3366FF"/>
              </a:solidFill>
            </a:endParaRPr>
          </a:p>
        </p:txBody>
      </p:sp>
      <p:sp>
        <p:nvSpPr>
          <p:cNvPr id="28" name="Oval 27"/>
          <p:cNvSpPr/>
          <p:nvPr/>
        </p:nvSpPr>
        <p:spPr>
          <a:xfrm>
            <a:off x="6509444" y="5232074"/>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Pour</a:t>
            </a:r>
          </a:p>
          <a:p>
            <a:pPr algn="ctr"/>
            <a:r>
              <a:rPr lang="en-US" sz="1400" dirty="0" smtClean="0">
                <a:solidFill>
                  <a:srgbClr val="008000"/>
                </a:solidFill>
              </a:rPr>
              <a:t>Drink</a:t>
            </a:r>
            <a:endParaRPr lang="en-US" sz="1400" dirty="0">
              <a:solidFill>
                <a:srgbClr val="008000"/>
              </a:solidFill>
            </a:endParaRPr>
          </a:p>
        </p:txBody>
      </p:sp>
      <p:grpSp>
        <p:nvGrpSpPr>
          <p:cNvPr id="29" name="Group 28"/>
          <p:cNvGrpSpPr/>
          <p:nvPr/>
        </p:nvGrpSpPr>
        <p:grpSpPr>
          <a:xfrm>
            <a:off x="1362659" y="5111655"/>
            <a:ext cx="382588" cy="914400"/>
            <a:chOff x="3505200" y="4800600"/>
            <a:chExt cx="382588" cy="914400"/>
          </a:xfrm>
        </p:grpSpPr>
        <p:sp>
          <p:nvSpPr>
            <p:cNvPr id="30" name="Oval 29"/>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a:stCxn id="30"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790365" y="6207031"/>
            <a:ext cx="1524000" cy="369332"/>
          </a:xfrm>
          <a:prstGeom prst="rect">
            <a:avLst/>
          </a:prstGeom>
          <a:noFill/>
        </p:spPr>
        <p:txBody>
          <a:bodyPr wrap="square" rtlCol="0">
            <a:spAutoFit/>
          </a:bodyPr>
          <a:lstStyle/>
          <a:p>
            <a:pPr algn="ctr"/>
            <a:r>
              <a:rPr lang="en-US" dirty="0" smtClean="0">
                <a:solidFill>
                  <a:srgbClr val="3366FF"/>
                </a:solidFill>
              </a:rPr>
              <a:t>Robot Chef</a:t>
            </a:r>
            <a:endParaRPr lang="en-US" dirty="0">
              <a:solidFill>
                <a:srgbClr val="3366FF"/>
              </a:solidFill>
            </a:endParaRPr>
          </a:p>
        </p:txBody>
      </p:sp>
      <p:sp>
        <p:nvSpPr>
          <p:cNvPr id="38" name="Oval 37"/>
          <p:cNvSpPr/>
          <p:nvPr/>
        </p:nvSpPr>
        <p:spPr>
          <a:xfrm>
            <a:off x="6504508" y="3473998"/>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Toast</a:t>
            </a:r>
          </a:p>
          <a:p>
            <a:pPr algn="ctr"/>
            <a:r>
              <a:rPr lang="en-US" sz="1400" dirty="0" smtClean="0">
                <a:solidFill>
                  <a:srgbClr val="008000"/>
                </a:solidFill>
              </a:rPr>
              <a:t>Food</a:t>
            </a:r>
            <a:endParaRPr lang="en-US" sz="1400" dirty="0">
              <a:solidFill>
                <a:srgbClr val="008000"/>
              </a:solidFill>
            </a:endParaRPr>
          </a:p>
        </p:txBody>
      </p:sp>
      <p:sp>
        <p:nvSpPr>
          <p:cNvPr id="24" name="Oval 23"/>
          <p:cNvSpPr/>
          <p:nvPr/>
        </p:nvSpPr>
        <p:spPr>
          <a:xfrm>
            <a:off x="6504508" y="4367978"/>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Fry </a:t>
            </a:r>
          </a:p>
          <a:p>
            <a:pPr algn="ctr"/>
            <a:r>
              <a:rPr lang="en-US" sz="1400" dirty="0" smtClean="0">
                <a:solidFill>
                  <a:srgbClr val="008000"/>
                </a:solidFill>
              </a:rPr>
              <a:t>Food</a:t>
            </a:r>
            <a:endParaRPr lang="en-US" sz="1400" dirty="0">
              <a:solidFill>
                <a:srgbClr val="008000"/>
              </a:solidFill>
            </a:endParaRPr>
          </a:p>
        </p:txBody>
      </p:sp>
      <p:cxnSp>
        <p:nvCxnSpPr>
          <p:cNvPr id="36" name="Straight Connector 35"/>
          <p:cNvCxnSpPr>
            <a:stCxn id="18" idx="6"/>
            <a:endCxn id="24" idx="2"/>
          </p:cNvCxnSpPr>
          <p:nvPr/>
        </p:nvCxnSpPr>
        <p:spPr>
          <a:xfrm flipV="1">
            <a:off x="5072360" y="4711036"/>
            <a:ext cx="1432148" cy="3376"/>
          </a:xfrm>
          <a:prstGeom prst="line">
            <a:avLst/>
          </a:prstGeom>
          <a:ln>
            <a:prstDash val="dash"/>
            <a:tailEnd type="arrow" w="lg"/>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475443" y="4403259"/>
            <a:ext cx="846969" cy="307777"/>
          </a:xfrm>
          <a:prstGeom prst="rect">
            <a:avLst/>
          </a:prstGeom>
          <a:noFill/>
        </p:spPr>
        <p:txBody>
          <a:bodyPr wrap="none" rtlCol="0">
            <a:spAutoFit/>
          </a:bodyPr>
          <a:lstStyle/>
          <a:p>
            <a:r>
              <a:rPr lang="en-US" sz="1400" dirty="0" smtClean="0">
                <a:solidFill>
                  <a:schemeClr val="tx2">
                    <a:lumMod val="75000"/>
                  </a:schemeClr>
                </a:solidFill>
              </a:rPr>
              <a:t>includes</a:t>
            </a:r>
            <a:endParaRPr lang="en-US" sz="1400" dirty="0">
              <a:solidFill>
                <a:schemeClr val="tx2">
                  <a:lumMod val="75000"/>
                </a:schemeClr>
              </a:solidFill>
            </a:endParaRPr>
          </a:p>
        </p:txBody>
      </p:sp>
      <p:cxnSp>
        <p:nvCxnSpPr>
          <p:cNvPr id="39" name="Straight Connector 38"/>
          <p:cNvCxnSpPr>
            <a:stCxn id="18" idx="6"/>
            <a:endCxn id="38" idx="2"/>
          </p:cNvCxnSpPr>
          <p:nvPr/>
        </p:nvCxnSpPr>
        <p:spPr>
          <a:xfrm flipV="1">
            <a:off x="5072360" y="3817056"/>
            <a:ext cx="1432148" cy="897356"/>
          </a:xfrm>
          <a:prstGeom prst="line">
            <a:avLst/>
          </a:prstGeom>
          <a:ln>
            <a:prstDash val="dash"/>
            <a:tailEnd type="arrow" w="lg"/>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5272360" y="3757146"/>
            <a:ext cx="846969" cy="307777"/>
          </a:xfrm>
          <a:prstGeom prst="rect">
            <a:avLst/>
          </a:prstGeom>
          <a:noFill/>
        </p:spPr>
        <p:txBody>
          <a:bodyPr wrap="none" rtlCol="0">
            <a:spAutoFit/>
          </a:bodyPr>
          <a:lstStyle/>
          <a:p>
            <a:r>
              <a:rPr lang="en-US" sz="1400" dirty="0" smtClean="0">
                <a:solidFill>
                  <a:schemeClr val="tx2">
                    <a:lumMod val="75000"/>
                  </a:schemeClr>
                </a:solidFill>
              </a:rPr>
              <a:t>includes</a:t>
            </a:r>
            <a:endParaRPr lang="en-US" sz="1400" dirty="0">
              <a:solidFill>
                <a:schemeClr val="tx2">
                  <a:lumMod val="75000"/>
                </a:schemeClr>
              </a:solidFill>
            </a:endParaRPr>
          </a:p>
        </p:txBody>
      </p:sp>
      <p:cxnSp>
        <p:nvCxnSpPr>
          <p:cNvPr id="41" name="Straight Connector 40"/>
          <p:cNvCxnSpPr>
            <a:stCxn id="19" idx="6"/>
            <a:endCxn id="28" idx="2"/>
          </p:cNvCxnSpPr>
          <p:nvPr/>
        </p:nvCxnSpPr>
        <p:spPr>
          <a:xfrm flipV="1">
            <a:off x="5072360" y="5575132"/>
            <a:ext cx="1437084" cy="6372"/>
          </a:xfrm>
          <a:prstGeom prst="line">
            <a:avLst/>
          </a:prstGeom>
          <a:ln>
            <a:prstDash val="dash"/>
            <a:tailEnd type="arrow" w="lg"/>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5484819" y="5289104"/>
            <a:ext cx="846969" cy="307777"/>
          </a:xfrm>
          <a:prstGeom prst="rect">
            <a:avLst/>
          </a:prstGeom>
          <a:noFill/>
        </p:spPr>
        <p:txBody>
          <a:bodyPr wrap="none" rtlCol="0">
            <a:spAutoFit/>
          </a:bodyPr>
          <a:lstStyle/>
          <a:p>
            <a:r>
              <a:rPr lang="en-US" sz="1400" dirty="0" smtClean="0">
                <a:solidFill>
                  <a:schemeClr val="tx2">
                    <a:lumMod val="75000"/>
                  </a:schemeClr>
                </a:solidFill>
              </a:rPr>
              <a:t>includes</a:t>
            </a:r>
            <a:endParaRPr lang="en-US" sz="1400" dirty="0">
              <a:solidFill>
                <a:schemeClr val="tx2">
                  <a:lumMod val="75000"/>
                </a:schemeClr>
              </a:solidFill>
            </a:endParaRPr>
          </a:p>
        </p:txBody>
      </p:sp>
      <p:sp>
        <p:nvSpPr>
          <p:cNvPr id="49" name="Oval 48"/>
          <p:cNvSpPr/>
          <p:nvPr/>
        </p:nvSpPr>
        <p:spPr>
          <a:xfrm>
            <a:off x="3472160" y="171074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Provide </a:t>
            </a:r>
            <a:r>
              <a:rPr lang="en-US" sz="1400" dirty="0" smtClean="0">
                <a:solidFill>
                  <a:srgbClr val="008000"/>
                </a:solidFill>
              </a:rPr>
              <a:t>Breakfast</a:t>
            </a:r>
            <a:endParaRPr lang="en-US" sz="1400" dirty="0">
              <a:solidFill>
                <a:srgbClr val="008000"/>
              </a:solidFill>
            </a:endParaRPr>
          </a:p>
        </p:txBody>
      </p:sp>
      <p:sp>
        <p:nvSpPr>
          <p:cNvPr id="50" name="Oval 49"/>
          <p:cNvSpPr/>
          <p:nvPr/>
        </p:nvSpPr>
        <p:spPr>
          <a:xfrm>
            <a:off x="5580112" y="5983244"/>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Take</a:t>
            </a:r>
          </a:p>
          <a:p>
            <a:pPr algn="ctr"/>
            <a:r>
              <a:rPr lang="en-US" sz="1400" dirty="0" smtClean="0">
                <a:solidFill>
                  <a:srgbClr val="008000"/>
                </a:solidFill>
              </a:rPr>
              <a:t>Doggy Bag</a:t>
            </a:r>
            <a:endParaRPr lang="en-US" sz="1400" dirty="0">
              <a:solidFill>
                <a:srgbClr val="008000"/>
              </a:solidFill>
            </a:endParaRPr>
          </a:p>
        </p:txBody>
      </p:sp>
      <p:cxnSp>
        <p:nvCxnSpPr>
          <p:cNvPr id="52" name="Straight Connector 51"/>
          <p:cNvCxnSpPr>
            <a:stCxn id="50" idx="2"/>
          </p:cNvCxnSpPr>
          <p:nvPr/>
        </p:nvCxnSpPr>
        <p:spPr>
          <a:xfrm flipH="1" flipV="1">
            <a:off x="4838016" y="5824083"/>
            <a:ext cx="742096" cy="502219"/>
          </a:xfrm>
          <a:prstGeom prst="line">
            <a:avLst/>
          </a:prstGeom>
          <a:ln>
            <a:prstDash val="dash"/>
            <a:tailEnd type="arrow" w="lg"/>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5072360" y="5764301"/>
            <a:ext cx="797614" cy="307777"/>
          </a:xfrm>
          <a:prstGeom prst="rect">
            <a:avLst/>
          </a:prstGeom>
          <a:noFill/>
        </p:spPr>
        <p:txBody>
          <a:bodyPr wrap="none" rtlCol="0">
            <a:spAutoFit/>
          </a:bodyPr>
          <a:lstStyle/>
          <a:p>
            <a:r>
              <a:rPr lang="en-US" sz="1400" dirty="0" smtClean="0">
                <a:solidFill>
                  <a:schemeClr val="tx2">
                    <a:lumMod val="75000"/>
                  </a:schemeClr>
                </a:solidFill>
              </a:rPr>
              <a:t>extends</a:t>
            </a:r>
            <a:endParaRPr lang="en-US" sz="1400" dirty="0">
              <a:solidFill>
                <a:schemeClr val="tx2">
                  <a:lumMod val="75000"/>
                </a:schemeClr>
              </a:solidFill>
            </a:endParaRPr>
          </a:p>
        </p:txBody>
      </p:sp>
    </p:spTree>
    <p:extLst>
      <p:ext uri="{BB962C8B-B14F-4D97-AF65-F5344CB8AC3E}">
        <p14:creationId xmlns:p14="http://schemas.microsoft.com/office/powerpoint/2010/main" val="370151768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000" y="692696"/>
            <a:ext cx="8229600" cy="1066800"/>
          </a:xfrm>
        </p:spPr>
        <p:txBody>
          <a:bodyPr/>
          <a:lstStyle/>
          <a:p>
            <a:r>
              <a:rPr lang="en-US" dirty="0" smtClean="0"/>
              <a:t>Elaborate</a:t>
            </a:r>
            <a:endParaRPr lang="en-US" dirty="0"/>
          </a:p>
        </p:txBody>
      </p:sp>
      <p:grpSp>
        <p:nvGrpSpPr>
          <p:cNvPr id="4" name="Group 3"/>
          <p:cNvGrpSpPr/>
          <p:nvPr/>
        </p:nvGrpSpPr>
        <p:grpSpPr>
          <a:xfrm>
            <a:off x="1362659" y="3487687"/>
            <a:ext cx="382588" cy="914400"/>
            <a:chOff x="3505200" y="4800600"/>
            <a:chExt cx="382588" cy="914400"/>
          </a:xfrm>
        </p:grpSpPr>
        <p:sp>
          <p:nvSpPr>
            <p:cNvPr id="5" name="Oval 4"/>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a:stCxn id="5"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10" name="Oval 9"/>
          <p:cNvSpPr/>
          <p:nvPr/>
        </p:nvSpPr>
        <p:spPr>
          <a:xfrm>
            <a:off x="3472160" y="344036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Take</a:t>
            </a:r>
          </a:p>
          <a:p>
            <a:pPr algn="ctr"/>
            <a:r>
              <a:rPr lang="en-US" sz="1400" dirty="0" smtClean="0">
                <a:solidFill>
                  <a:srgbClr val="008000"/>
                </a:solidFill>
              </a:rPr>
              <a:t>Order</a:t>
            </a:r>
            <a:endParaRPr lang="en-US" sz="1400" dirty="0">
              <a:solidFill>
                <a:srgbClr val="008000"/>
              </a:solidFill>
            </a:endParaRPr>
          </a:p>
        </p:txBody>
      </p:sp>
      <p:grpSp>
        <p:nvGrpSpPr>
          <p:cNvPr id="11" name="Group 10"/>
          <p:cNvGrpSpPr/>
          <p:nvPr/>
        </p:nvGrpSpPr>
        <p:grpSpPr>
          <a:xfrm>
            <a:off x="1396902" y="1745366"/>
            <a:ext cx="382588" cy="914400"/>
            <a:chOff x="3505200" y="4800600"/>
            <a:chExt cx="382588" cy="914400"/>
          </a:xfrm>
        </p:grpSpPr>
        <p:sp>
          <p:nvSpPr>
            <p:cNvPr id="12" name="Oval 11"/>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a:stCxn id="12"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18" name="Oval 17"/>
          <p:cNvSpPr/>
          <p:nvPr/>
        </p:nvSpPr>
        <p:spPr>
          <a:xfrm>
            <a:off x="3472160" y="4371354"/>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Cook</a:t>
            </a:r>
          </a:p>
          <a:p>
            <a:pPr algn="ctr"/>
            <a:r>
              <a:rPr lang="en-US" sz="1400" dirty="0" smtClean="0">
                <a:solidFill>
                  <a:srgbClr val="008000"/>
                </a:solidFill>
              </a:rPr>
              <a:t>Breakfast</a:t>
            </a:r>
            <a:endParaRPr lang="en-US" sz="1400" dirty="0">
              <a:solidFill>
                <a:srgbClr val="008000"/>
              </a:solidFill>
            </a:endParaRPr>
          </a:p>
        </p:txBody>
      </p:sp>
      <p:sp>
        <p:nvSpPr>
          <p:cNvPr id="19" name="Oval 18"/>
          <p:cNvSpPr/>
          <p:nvPr/>
        </p:nvSpPr>
        <p:spPr>
          <a:xfrm>
            <a:off x="3472160" y="5238446"/>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Serves </a:t>
            </a:r>
            <a:r>
              <a:rPr lang="en-US" sz="1400" dirty="0" smtClean="0">
                <a:solidFill>
                  <a:srgbClr val="008000"/>
                </a:solidFill>
              </a:rPr>
              <a:t>Breakfast</a:t>
            </a:r>
            <a:endParaRPr lang="en-US" sz="1400" dirty="0">
              <a:solidFill>
                <a:srgbClr val="008000"/>
              </a:solidFill>
            </a:endParaRPr>
          </a:p>
        </p:txBody>
      </p:sp>
      <p:sp>
        <p:nvSpPr>
          <p:cNvPr id="20" name="Oval 19"/>
          <p:cNvSpPr/>
          <p:nvPr/>
        </p:nvSpPr>
        <p:spPr>
          <a:xfrm>
            <a:off x="3472160" y="2565492"/>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Greet</a:t>
            </a:r>
          </a:p>
          <a:p>
            <a:pPr algn="ctr"/>
            <a:r>
              <a:rPr lang="en-US" sz="1400" dirty="0" smtClean="0">
                <a:solidFill>
                  <a:srgbClr val="008000"/>
                </a:solidFill>
              </a:rPr>
              <a:t>People</a:t>
            </a:r>
            <a:endParaRPr lang="en-US" sz="1400" dirty="0">
              <a:solidFill>
                <a:srgbClr val="008000"/>
              </a:solidFill>
            </a:endParaRPr>
          </a:p>
        </p:txBody>
      </p:sp>
      <p:sp>
        <p:nvSpPr>
          <p:cNvPr id="21" name="TextBox 20"/>
          <p:cNvSpPr txBox="1"/>
          <p:nvPr/>
        </p:nvSpPr>
        <p:spPr>
          <a:xfrm>
            <a:off x="679078" y="4567009"/>
            <a:ext cx="1826146" cy="369332"/>
          </a:xfrm>
          <a:prstGeom prst="rect">
            <a:avLst/>
          </a:prstGeom>
          <a:noFill/>
        </p:spPr>
        <p:txBody>
          <a:bodyPr wrap="square" rtlCol="0">
            <a:spAutoFit/>
          </a:bodyPr>
          <a:lstStyle/>
          <a:p>
            <a:pPr algn="ctr"/>
            <a:r>
              <a:rPr lang="en-US" dirty="0" smtClean="0">
                <a:solidFill>
                  <a:srgbClr val="3366FF"/>
                </a:solidFill>
              </a:rPr>
              <a:t>Robot Waiter</a:t>
            </a:r>
            <a:endParaRPr lang="en-US" dirty="0">
              <a:solidFill>
                <a:srgbClr val="3366FF"/>
              </a:solidFill>
            </a:endParaRPr>
          </a:p>
        </p:txBody>
      </p:sp>
      <p:sp>
        <p:nvSpPr>
          <p:cNvPr id="22" name="TextBox 21"/>
          <p:cNvSpPr txBox="1"/>
          <p:nvPr/>
        </p:nvSpPr>
        <p:spPr>
          <a:xfrm>
            <a:off x="824608" y="2840742"/>
            <a:ext cx="1524000" cy="369332"/>
          </a:xfrm>
          <a:prstGeom prst="rect">
            <a:avLst/>
          </a:prstGeom>
          <a:noFill/>
        </p:spPr>
        <p:txBody>
          <a:bodyPr wrap="square" rtlCol="0">
            <a:spAutoFit/>
          </a:bodyPr>
          <a:lstStyle/>
          <a:p>
            <a:pPr algn="ctr"/>
            <a:r>
              <a:rPr lang="en-US" dirty="0" smtClean="0">
                <a:solidFill>
                  <a:srgbClr val="3366FF"/>
                </a:solidFill>
              </a:rPr>
              <a:t>Customer</a:t>
            </a:r>
            <a:endParaRPr lang="en-US" dirty="0">
              <a:solidFill>
                <a:srgbClr val="3366FF"/>
              </a:solidFill>
            </a:endParaRPr>
          </a:p>
        </p:txBody>
      </p:sp>
      <p:grpSp>
        <p:nvGrpSpPr>
          <p:cNvPr id="29" name="Group 28"/>
          <p:cNvGrpSpPr/>
          <p:nvPr/>
        </p:nvGrpSpPr>
        <p:grpSpPr>
          <a:xfrm>
            <a:off x="1362659" y="5111655"/>
            <a:ext cx="382588" cy="914400"/>
            <a:chOff x="3505200" y="4800600"/>
            <a:chExt cx="382588" cy="914400"/>
          </a:xfrm>
        </p:grpSpPr>
        <p:sp>
          <p:nvSpPr>
            <p:cNvPr id="30" name="Oval 29"/>
            <p:cNvSpPr/>
            <p:nvPr/>
          </p:nvSpPr>
          <p:spPr>
            <a:xfrm>
              <a:off x="3581400" y="4800600"/>
              <a:ext cx="228600" cy="228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a:stCxn id="30" idx="4"/>
            </p:cNvCxnSpPr>
            <p:nvPr/>
          </p:nvCxnSpPr>
          <p:spPr>
            <a:xfrm rot="5400000">
              <a:off x="3505200" y="52197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505200" y="5181600"/>
              <a:ext cx="3810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rot="5400000">
              <a:off x="3448844"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16200000" flipH="1">
              <a:off x="3640138" y="5467350"/>
              <a:ext cx="304006" cy="1912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790365" y="6207031"/>
            <a:ext cx="1524000" cy="369332"/>
          </a:xfrm>
          <a:prstGeom prst="rect">
            <a:avLst/>
          </a:prstGeom>
          <a:noFill/>
        </p:spPr>
        <p:txBody>
          <a:bodyPr wrap="square" rtlCol="0">
            <a:spAutoFit/>
          </a:bodyPr>
          <a:lstStyle/>
          <a:p>
            <a:pPr algn="ctr"/>
            <a:r>
              <a:rPr lang="en-US" dirty="0" smtClean="0">
                <a:solidFill>
                  <a:srgbClr val="3366FF"/>
                </a:solidFill>
              </a:rPr>
              <a:t>Robot Chef</a:t>
            </a:r>
            <a:endParaRPr lang="en-US" dirty="0">
              <a:solidFill>
                <a:srgbClr val="3366FF"/>
              </a:solidFill>
            </a:endParaRPr>
          </a:p>
        </p:txBody>
      </p:sp>
      <p:sp>
        <p:nvSpPr>
          <p:cNvPr id="43" name="Rectangle 42"/>
          <p:cNvSpPr/>
          <p:nvPr/>
        </p:nvSpPr>
        <p:spPr>
          <a:xfrm>
            <a:off x="3199208" y="1844824"/>
            <a:ext cx="5241504" cy="4910624"/>
          </a:xfrm>
          <a:prstGeom prst="rect">
            <a:avLst/>
          </a:prstGeom>
          <a:noFill/>
          <a:ln/>
        </p:spPr>
        <p:style>
          <a:lnRef idx="1">
            <a:schemeClr val="accent1"/>
          </a:lnRef>
          <a:fillRef idx="2">
            <a:schemeClr val="accent1"/>
          </a:fillRef>
          <a:effectRef idx="1">
            <a:schemeClr val="accent1"/>
          </a:effectRef>
          <a:fontRef idx="minor">
            <a:schemeClr val="dk1"/>
          </a:fontRef>
        </p:style>
      </p:sp>
      <p:sp>
        <p:nvSpPr>
          <p:cNvPr id="44" name="TextBox 43"/>
          <p:cNvSpPr txBox="1"/>
          <p:nvPr/>
        </p:nvSpPr>
        <p:spPr>
          <a:xfrm>
            <a:off x="3235920" y="2010660"/>
            <a:ext cx="3273524" cy="369332"/>
          </a:xfrm>
          <a:prstGeom prst="rect">
            <a:avLst/>
          </a:prstGeom>
          <a:noFill/>
        </p:spPr>
        <p:txBody>
          <a:bodyPr wrap="square" rtlCol="0">
            <a:spAutoFit/>
          </a:bodyPr>
          <a:lstStyle/>
          <a:p>
            <a:pPr algn="ctr"/>
            <a:r>
              <a:rPr lang="en-US" dirty="0" smtClean="0">
                <a:solidFill>
                  <a:schemeClr val="tx2">
                    <a:lumMod val="75000"/>
                  </a:schemeClr>
                </a:solidFill>
              </a:rPr>
              <a:t>Automated Breakfast System</a:t>
            </a:r>
            <a:endParaRPr lang="en-US" dirty="0">
              <a:solidFill>
                <a:schemeClr val="tx2">
                  <a:lumMod val="75000"/>
                </a:schemeClr>
              </a:solidFill>
            </a:endParaRPr>
          </a:p>
        </p:txBody>
      </p:sp>
      <p:cxnSp>
        <p:nvCxnSpPr>
          <p:cNvPr id="45" name="Straight Connector 44"/>
          <p:cNvCxnSpPr>
            <a:endCxn id="20" idx="2"/>
          </p:cNvCxnSpPr>
          <p:nvPr/>
        </p:nvCxnSpPr>
        <p:spPr>
          <a:xfrm flipV="1">
            <a:off x="2123728" y="2908550"/>
            <a:ext cx="1348432" cy="848596"/>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a:endCxn id="10" idx="2"/>
          </p:cNvCxnSpPr>
          <p:nvPr/>
        </p:nvCxnSpPr>
        <p:spPr>
          <a:xfrm>
            <a:off x="2123728" y="2565492"/>
            <a:ext cx="1348432" cy="12179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a:endCxn id="10" idx="2"/>
          </p:cNvCxnSpPr>
          <p:nvPr/>
        </p:nvCxnSpPr>
        <p:spPr>
          <a:xfrm flipV="1">
            <a:off x="2123728" y="3783420"/>
            <a:ext cx="1348432" cy="86855"/>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endCxn id="19" idx="2"/>
          </p:cNvCxnSpPr>
          <p:nvPr/>
        </p:nvCxnSpPr>
        <p:spPr>
          <a:xfrm>
            <a:off x="2123728" y="4160114"/>
            <a:ext cx="1348432" cy="142139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a:endCxn id="18" idx="2"/>
          </p:cNvCxnSpPr>
          <p:nvPr/>
        </p:nvCxnSpPr>
        <p:spPr>
          <a:xfrm flipV="1">
            <a:off x="2123728" y="4714412"/>
            <a:ext cx="1348432" cy="882469"/>
          </a:xfrm>
          <a:prstGeom prst="line">
            <a:avLst/>
          </a:prstGeom>
        </p:spPr>
        <p:style>
          <a:lnRef idx="2">
            <a:schemeClr val="accent1"/>
          </a:lnRef>
          <a:fillRef idx="0">
            <a:schemeClr val="accent1"/>
          </a:fillRef>
          <a:effectRef idx="1">
            <a:schemeClr val="accent1"/>
          </a:effectRef>
          <a:fontRef idx="minor">
            <a:schemeClr val="tx1"/>
          </a:fontRef>
        </p:style>
      </p:cxnSp>
      <p:sp>
        <p:nvSpPr>
          <p:cNvPr id="59" name="Oval 58"/>
          <p:cNvSpPr/>
          <p:nvPr/>
        </p:nvSpPr>
        <p:spPr>
          <a:xfrm>
            <a:off x="5580112" y="5983244"/>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Take</a:t>
            </a:r>
          </a:p>
          <a:p>
            <a:pPr algn="ctr"/>
            <a:r>
              <a:rPr lang="en-US" sz="1400" dirty="0" smtClean="0">
                <a:solidFill>
                  <a:srgbClr val="008000"/>
                </a:solidFill>
              </a:rPr>
              <a:t>Doggy Bag</a:t>
            </a:r>
            <a:endParaRPr lang="en-US" sz="1400" dirty="0">
              <a:solidFill>
                <a:srgbClr val="008000"/>
              </a:solidFill>
            </a:endParaRPr>
          </a:p>
        </p:txBody>
      </p:sp>
      <p:cxnSp>
        <p:nvCxnSpPr>
          <p:cNvPr id="60" name="Straight Connector 59"/>
          <p:cNvCxnSpPr>
            <a:stCxn id="59" idx="2"/>
            <a:endCxn id="19" idx="5"/>
          </p:cNvCxnSpPr>
          <p:nvPr/>
        </p:nvCxnSpPr>
        <p:spPr>
          <a:xfrm flipH="1" flipV="1">
            <a:off x="4838016" y="5824083"/>
            <a:ext cx="742096" cy="502219"/>
          </a:xfrm>
          <a:prstGeom prst="line">
            <a:avLst/>
          </a:prstGeom>
          <a:ln>
            <a:prstDash val="dash"/>
            <a:tailEnd type="arrow" w="lg"/>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072360" y="5764301"/>
            <a:ext cx="797614" cy="307777"/>
          </a:xfrm>
          <a:prstGeom prst="rect">
            <a:avLst/>
          </a:prstGeom>
          <a:noFill/>
        </p:spPr>
        <p:txBody>
          <a:bodyPr wrap="none" rtlCol="0">
            <a:spAutoFit/>
          </a:bodyPr>
          <a:lstStyle/>
          <a:p>
            <a:r>
              <a:rPr lang="en-US" sz="1400" dirty="0" smtClean="0">
                <a:solidFill>
                  <a:schemeClr val="tx2">
                    <a:lumMod val="75000"/>
                  </a:schemeClr>
                </a:solidFill>
              </a:rPr>
              <a:t>extends</a:t>
            </a:r>
            <a:endParaRPr lang="en-US" sz="1400" dirty="0">
              <a:solidFill>
                <a:schemeClr val="tx2">
                  <a:lumMod val="75000"/>
                </a:schemeClr>
              </a:solidFill>
            </a:endParaRPr>
          </a:p>
        </p:txBody>
      </p:sp>
      <p:sp>
        <p:nvSpPr>
          <p:cNvPr id="49" name="Oval 48"/>
          <p:cNvSpPr/>
          <p:nvPr/>
        </p:nvSpPr>
        <p:spPr>
          <a:xfrm>
            <a:off x="6509444" y="5232074"/>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Pour</a:t>
            </a:r>
          </a:p>
          <a:p>
            <a:pPr algn="ctr"/>
            <a:r>
              <a:rPr lang="en-US" sz="1400" dirty="0" smtClean="0">
                <a:solidFill>
                  <a:srgbClr val="008000"/>
                </a:solidFill>
              </a:rPr>
              <a:t>Drink</a:t>
            </a:r>
            <a:endParaRPr lang="en-US" sz="1400" dirty="0">
              <a:solidFill>
                <a:srgbClr val="008000"/>
              </a:solidFill>
            </a:endParaRPr>
          </a:p>
        </p:txBody>
      </p:sp>
      <p:sp>
        <p:nvSpPr>
          <p:cNvPr id="50" name="Oval 49"/>
          <p:cNvSpPr/>
          <p:nvPr/>
        </p:nvSpPr>
        <p:spPr>
          <a:xfrm>
            <a:off x="6504508" y="3473998"/>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Toast</a:t>
            </a:r>
          </a:p>
          <a:p>
            <a:pPr algn="ctr"/>
            <a:r>
              <a:rPr lang="en-US" sz="1400" dirty="0" smtClean="0">
                <a:solidFill>
                  <a:srgbClr val="008000"/>
                </a:solidFill>
              </a:rPr>
              <a:t>Food</a:t>
            </a:r>
            <a:endParaRPr lang="en-US" sz="1400" dirty="0">
              <a:solidFill>
                <a:srgbClr val="008000"/>
              </a:solidFill>
            </a:endParaRPr>
          </a:p>
        </p:txBody>
      </p:sp>
      <p:sp>
        <p:nvSpPr>
          <p:cNvPr id="52" name="Oval 51"/>
          <p:cNvSpPr/>
          <p:nvPr/>
        </p:nvSpPr>
        <p:spPr>
          <a:xfrm>
            <a:off x="6504508" y="4367978"/>
            <a:ext cx="1600200" cy="686116"/>
          </a:xfrm>
          <a:prstGeom prst="ellipse">
            <a:avLst/>
          </a:prstGeom>
          <a:ln/>
        </p:spPr>
        <p:style>
          <a:lnRef idx="1">
            <a:schemeClr val="accent1"/>
          </a:lnRef>
          <a:fillRef idx="2">
            <a:schemeClr val="accent1"/>
          </a:fillRef>
          <a:effectRef idx="1">
            <a:schemeClr val="accent1"/>
          </a:effectRef>
          <a:fontRef idx="minor">
            <a:schemeClr val="dk1"/>
          </a:fontRef>
        </p:style>
        <p:txBody>
          <a:bodyPr/>
          <a:lstStyle/>
          <a:p>
            <a:pPr algn="ctr"/>
            <a:r>
              <a:rPr lang="en-US" sz="1400" dirty="0" smtClean="0">
                <a:solidFill>
                  <a:srgbClr val="FF0000"/>
                </a:solidFill>
              </a:rPr>
              <a:t>Fry </a:t>
            </a:r>
          </a:p>
          <a:p>
            <a:pPr algn="ctr"/>
            <a:r>
              <a:rPr lang="en-US" sz="1400" dirty="0" smtClean="0">
                <a:solidFill>
                  <a:srgbClr val="008000"/>
                </a:solidFill>
              </a:rPr>
              <a:t>Food</a:t>
            </a:r>
            <a:endParaRPr lang="en-US" sz="1400" dirty="0">
              <a:solidFill>
                <a:srgbClr val="008000"/>
              </a:solidFill>
            </a:endParaRPr>
          </a:p>
        </p:txBody>
      </p:sp>
      <p:cxnSp>
        <p:nvCxnSpPr>
          <p:cNvPr id="53" name="Straight Connector 52"/>
          <p:cNvCxnSpPr>
            <a:endCxn id="52" idx="2"/>
          </p:cNvCxnSpPr>
          <p:nvPr/>
        </p:nvCxnSpPr>
        <p:spPr>
          <a:xfrm flipV="1">
            <a:off x="5072360" y="4711036"/>
            <a:ext cx="1432148" cy="3376"/>
          </a:xfrm>
          <a:prstGeom prst="line">
            <a:avLst/>
          </a:prstGeom>
          <a:ln>
            <a:prstDash val="dash"/>
            <a:tailEnd type="arrow" w="lg"/>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5475443" y="4403259"/>
            <a:ext cx="846969" cy="307777"/>
          </a:xfrm>
          <a:prstGeom prst="rect">
            <a:avLst/>
          </a:prstGeom>
          <a:noFill/>
        </p:spPr>
        <p:txBody>
          <a:bodyPr wrap="none" rtlCol="0">
            <a:spAutoFit/>
          </a:bodyPr>
          <a:lstStyle/>
          <a:p>
            <a:r>
              <a:rPr lang="en-US" sz="1400" dirty="0" smtClean="0">
                <a:solidFill>
                  <a:schemeClr val="tx2">
                    <a:lumMod val="75000"/>
                  </a:schemeClr>
                </a:solidFill>
              </a:rPr>
              <a:t>includes</a:t>
            </a:r>
            <a:endParaRPr lang="en-US" sz="1400" dirty="0">
              <a:solidFill>
                <a:schemeClr val="tx2">
                  <a:lumMod val="75000"/>
                </a:schemeClr>
              </a:solidFill>
            </a:endParaRPr>
          </a:p>
        </p:txBody>
      </p:sp>
      <p:cxnSp>
        <p:nvCxnSpPr>
          <p:cNvPr id="55" name="Straight Connector 54"/>
          <p:cNvCxnSpPr>
            <a:endCxn id="50" idx="2"/>
          </p:cNvCxnSpPr>
          <p:nvPr/>
        </p:nvCxnSpPr>
        <p:spPr>
          <a:xfrm flipV="1">
            <a:off x="5072360" y="3817056"/>
            <a:ext cx="1432148" cy="897356"/>
          </a:xfrm>
          <a:prstGeom prst="line">
            <a:avLst/>
          </a:prstGeom>
          <a:ln>
            <a:prstDash val="dash"/>
            <a:tailEnd type="arrow" w="lg"/>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5272360" y="3757146"/>
            <a:ext cx="846969" cy="307777"/>
          </a:xfrm>
          <a:prstGeom prst="rect">
            <a:avLst/>
          </a:prstGeom>
          <a:noFill/>
        </p:spPr>
        <p:txBody>
          <a:bodyPr wrap="none" rtlCol="0">
            <a:spAutoFit/>
          </a:bodyPr>
          <a:lstStyle/>
          <a:p>
            <a:r>
              <a:rPr lang="en-US" sz="1400" dirty="0" smtClean="0">
                <a:solidFill>
                  <a:schemeClr val="tx2">
                    <a:lumMod val="75000"/>
                  </a:schemeClr>
                </a:solidFill>
              </a:rPr>
              <a:t>includes</a:t>
            </a:r>
            <a:endParaRPr lang="en-US" sz="1400" dirty="0">
              <a:solidFill>
                <a:schemeClr val="tx2">
                  <a:lumMod val="75000"/>
                </a:schemeClr>
              </a:solidFill>
            </a:endParaRPr>
          </a:p>
        </p:txBody>
      </p:sp>
      <p:cxnSp>
        <p:nvCxnSpPr>
          <p:cNvPr id="57" name="Straight Connector 56"/>
          <p:cNvCxnSpPr>
            <a:endCxn id="49" idx="2"/>
          </p:cNvCxnSpPr>
          <p:nvPr/>
        </p:nvCxnSpPr>
        <p:spPr>
          <a:xfrm flipV="1">
            <a:off x="5072360" y="5575132"/>
            <a:ext cx="1437084" cy="6372"/>
          </a:xfrm>
          <a:prstGeom prst="line">
            <a:avLst/>
          </a:prstGeom>
          <a:ln>
            <a:prstDash val="dash"/>
            <a:tailEnd type="arrow" w="lg"/>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5484819" y="5289104"/>
            <a:ext cx="846969" cy="307777"/>
          </a:xfrm>
          <a:prstGeom prst="rect">
            <a:avLst/>
          </a:prstGeom>
          <a:noFill/>
        </p:spPr>
        <p:txBody>
          <a:bodyPr wrap="none" rtlCol="0">
            <a:spAutoFit/>
          </a:bodyPr>
          <a:lstStyle/>
          <a:p>
            <a:r>
              <a:rPr lang="en-US" sz="1400" dirty="0" smtClean="0">
                <a:solidFill>
                  <a:schemeClr val="tx2">
                    <a:lumMod val="75000"/>
                  </a:schemeClr>
                </a:solidFill>
              </a:rPr>
              <a:t>includes</a:t>
            </a:r>
            <a:endParaRPr lang="en-US" sz="1400" dirty="0">
              <a:solidFill>
                <a:schemeClr val="tx2">
                  <a:lumMod val="75000"/>
                </a:schemeClr>
              </a:solidFill>
            </a:endParaRPr>
          </a:p>
        </p:txBody>
      </p:sp>
    </p:spTree>
    <p:extLst>
      <p:ext uri="{BB962C8B-B14F-4D97-AF65-F5344CB8AC3E}">
        <p14:creationId xmlns:p14="http://schemas.microsoft.com/office/powerpoint/2010/main" val="428806124"/>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your turn!</a:t>
            </a:r>
            <a:endParaRPr lang="en-US" dirty="0"/>
          </a:p>
        </p:txBody>
      </p:sp>
      <p:sp>
        <p:nvSpPr>
          <p:cNvPr id="3" name="Content Placeholder 2"/>
          <p:cNvSpPr>
            <a:spLocks noGrp="1"/>
          </p:cNvSpPr>
          <p:nvPr>
            <p:ph idx="1"/>
          </p:nvPr>
        </p:nvSpPr>
        <p:spPr>
          <a:xfrm>
            <a:off x="457200" y="2249424"/>
            <a:ext cx="3962400" cy="4325112"/>
          </a:xfrm>
        </p:spPr>
        <p:txBody>
          <a:bodyPr>
            <a:normAutofit fontScale="77500" lnSpcReduction="20000"/>
          </a:bodyPr>
          <a:lstStyle/>
          <a:p>
            <a:endParaRPr lang="en-US" dirty="0" smtClean="0"/>
          </a:p>
          <a:p>
            <a:r>
              <a:rPr lang="en-US" dirty="0" smtClean="0"/>
              <a:t>In groups of 3-4 look at this scenario</a:t>
            </a:r>
          </a:p>
          <a:p>
            <a:r>
              <a:rPr lang="en-US" dirty="0" smtClean="0"/>
              <a:t>Perform a noun verb analysis</a:t>
            </a:r>
          </a:p>
          <a:p>
            <a:pPr lvl="1"/>
            <a:r>
              <a:rPr lang="en-US" dirty="0" smtClean="0"/>
              <a:t>Identify Actors</a:t>
            </a:r>
          </a:p>
          <a:p>
            <a:pPr lvl="1"/>
            <a:r>
              <a:rPr lang="en-US" dirty="0" smtClean="0"/>
              <a:t>Identify Use Cases</a:t>
            </a:r>
          </a:p>
          <a:p>
            <a:pPr lvl="1"/>
            <a:endParaRPr lang="en-US" dirty="0" smtClean="0"/>
          </a:p>
          <a:p>
            <a:r>
              <a:rPr lang="en-US" dirty="0" smtClean="0"/>
              <a:t>Perform a use case analysis</a:t>
            </a:r>
          </a:p>
          <a:p>
            <a:pPr lvl="1"/>
            <a:r>
              <a:rPr lang="en-US" dirty="0" smtClean="0"/>
              <a:t>Look for common functions (includes)</a:t>
            </a:r>
          </a:p>
          <a:p>
            <a:pPr lvl="1"/>
            <a:r>
              <a:rPr lang="en-US" dirty="0" smtClean="0"/>
              <a:t>Look for variations (extends)</a:t>
            </a:r>
          </a:p>
          <a:p>
            <a:pPr lvl="1"/>
            <a:r>
              <a:rPr lang="en-US" dirty="0" smtClean="0"/>
              <a:t>Draw a Use Case Diagram</a:t>
            </a:r>
          </a:p>
          <a:p>
            <a:endParaRPr lang="en-US" dirty="0"/>
          </a:p>
        </p:txBody>
      </p:sp>
      <p:sp>
        <p:nvSpPr>
          <p:cNvPr id="4" name="Content Placeholder 2"/>
          <p:cNvSpPr txBox="1">
            <a:spLocks/>
          </p:cNvSpPr>
          <p:nvPr/>
        </p:nvSpPr>
        <p:spPr>
          <a:xfrm>
            <a:off x="4648200" y="1697736"/>
            <a:ext cx="4267200" cy="4876800"/>
          </a:xfrm>
          <a:prstGeom prst="rect">
            <a:avLst/>
          </a:prstGeom>
        </p:spPr>
        <p:txBody>
          <a:bodyPr vert="horz">
            <a:normAutofit fontScale="70000" lnSpcReduction="20000"/>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65760" indent="-256032" defTabSz="914400">
              <a:spcBef>
                <a:spcPts val="300"/>
              </a:spcBef>
              <a:buClr>
                <a:schemeClr val="accent3"/>
              </a:buCl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“A </a:t>
            </a:r>
            <a:r>
              <a:rPr lang="en-US" sz="2800" dirty="0" smtClean="0"/>
              <a:t>health spa </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wants a new system to improve the process of reserving and allocating treatments. They want a phone receptionist</a:t>
            </a:r>
            <a:r>
              <a:rPr kumimoji="0" lang="en-GB" sz="2800" b="0" i="0" u="none" strike="noStrike" kern="1200" cap="none" spc="0" normalizeH="0" noProof="0" dirty="0" smtClean="0">
                <a:ln>
                  <a:noFill/>
                </a:ln>
                <a:solidFill>
                  <a:schemeClr val="tx1"/>
                </a:solidFill>
                <a:effectLst/>
                <a:uLnTx/>
                <a:uFillTx/>
                <a:latin typeface="+mn-lt"/>
                <a:ea typeface="+mn-ea"/>
                <a:cs typeface="+mn-cs"/>
              </a:rPr>
              <a:t> to be able to check current bookings, make new reservations and cancel old </a:t>
            </a:r>
            <a:r>
              <a:rPr lang="en-GB" sz="2800" dirty="0" smtClean="0"/>
              <a:t>ones. An assistant uses the same system to record the arrival of pre-booked customers, and they can also use the system to transfer them to alternative treatments if the customer is unhappy. Sometimes a customer arrives unannounced, in which case the assistant can use the system to check availability and allocate them a treatment.”</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endParaRPr lang="en-GB" sz="2800" dirty="0" smtClean="0"/>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normAutofit fontScale="90000"/>
          </a:bodyPr>
          <a:lstStyle/>
          <a:p>
            <a:r>
              <a:rPr lang="en-US" dirty="0" smtClean="0"/>
              <a:t>Summary</a:t>
            </a:r>
            <a:br>
              <a:rPr lang="en-US" dirty="0" smtClean="0"/>
            </a:br>
            <a:endParaRPr lang="en-US" dirty="0"/>
          </a:p>
        </p:txBody>
      </p:sp>
      <p:sp>
        <p:nvSpPr>
          <p:cNvPr id="3" name="Content Placeholder 2"/>
          <p:cNvSpPr>
            <a:spLocks noGrp="1"/>
          </p:cNvSpPr>
          <p:nvPr>
            <p:ph idx="1"/>
          </p:nvPr>
        </p:nvSpPr>
        <p:spPr>
          <a:xfrm>
            <a:off x="457200" y="1676400"/>
            <a:ext cx="8458200" cy="5029200"/>
          </a:xfrm>
        </p:spPr>
        <p:txBody>
          <a:bodyPr>
            <a:normAutofit fontScale="77500" lnSpcReduction="20000"/>
          </a:bodyPr>
          <a:lstStyle/>
          <a:p>
            <a:r>
              <a:rPr lang="en-US" dirty="0" smtClean="0"/>
              <a:t>A Use Case describes a users interaction with a system</a:t>
            </a:r>
          </a:p>
          <a:p>
            <a:pPr lvl="1"/>
            <a:r>
              <a:rPr lang="en-US" dirty="0" smtClean="0"/>
              <a:t>Captures system requirements from the user point of view</a:t>
            </a:r>
          </a:p>
          <a:p>
            <a:pPr lvl="1"/>
            <a:endParaRPr lang="en-US" dirty="0" smtClean="0"/>
          </a:p>
          <a:p>
            <a:r>
              <a:rPr lang="en-US" dirty="0" smtClean="0"/>
              <a:t>A Use Case Description</a:t>
            </a:r>
          </a:p>
          <a:p>
            <a:pPr lvl="1"/>
            <a:r>
              <a:rPr lang="en-US" dirty="0" smtClean="0"/>
              <a:t>Is a structured textual description of that interaction</a:t>
            </a:r>
          </a:p>
          <a:p>
            <a:pPr lvl="1"/>
            <a:r>
              <a:rPr lang="en-US" dirty="0" smtClean="0"/>
              <a:t>Identifies actors, stakeholders and preconditions</a:t>
            </a:r>
          </a:p>
          <a:p>
            <a:pPr lvl="1"/>
            <a:r>
              <a:rPr lang="en-US" dirty="0" smtClean="0"/>
              <a:t>Includes main (success) scenario and alternatives</a:t>
            </a:r>
          </a:p>
          <a:p>
            <a:pPr lvl="1"/>
            <a:endParaRPr lang="en-US" dirty="0" smtClean="0"/>
          </a:p>
          <a:p>
            <a:r>
              <a:rPr lang="en-US" dirty="0" smtClean="0"/>
              <a:t>A Use Case Diagram</a:t>
            </a:r>
          </a:p>
          <a:p>
            <a:pPr lvl="1"/>
            <a:r>
              <a:rPr lang="en-US" dirty="0" smtClean="0"/>
              <a:t>Shows (many) actors interacting with (many) use cases in a system</a:t>
            </a:r>
          </a:p>
          <a:p>
            <a:pPr lvl="1"/>
            <a:r>
              <a:rPr lang="en-US" dirty="0" smtClean="0"/>
              <a:t>Use cases can be related using:</a:t>
            </a:r>
          </a:p>
          <a:p>
            <a:pPr lvl="2"/>
            <a:r>
              <a:rPr lang="en-US" dirty="0" smtClean="0"/>
              <a:t>Includes (always includes this other use case)</a:t>
            </a:r>
          </a:p>
          <a:p>
            <a:pPr lvl="2"/>
            <a:r>
              <a:rPr lang="en-US" dirty="0" smtClean="0"/>
              <a:t>Extends (sometimes this other use case happens instead)</a:t>
            </a:r>
          </a:p>
          <a:p>
            <a:pPr lvl="1"/>
            <a:endParaRPr lang="en-US" dirty="0" smtClean="0"/>
          </a:p>
          <a:p>
            <a:r>
              <a:rPr lang="en-US" dirty="0" smtClean="0"/>
              <a:t>Use Cases are useful at capturing requirements because:</a:t>
            </a:r>
          </a:p>
          <a:p>
            <a:pPr lvl="1"/>
            <a:r>
              <a:rPr lang="en-US" dirty="0" smtClean="0"/>
              <a:t>Helps to share mental models</a:t>
            </a:r>
          </a:p>
          <a:p>
            <a:pPr lvl="1"/>
            <a:r>
              <a:rPr lang="en-US" dirty="0" smtClean="0"/>
              <a:t>Bridge the technical and domain divide</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lstStyle/>
          <a:p>
            <a:r>
              <a:rPr lang="en-US" dirty="0" smtClean="0"/>
              <a:t>Definitions</a:t>
            </a:r>
            <a:endParaRPr lang="en-US" dirty="0"/>
          </a:p>
        </p:txBody>
      </p:sp>
      <p:sp>
        <p:nvSpPr>
          <p:cNvPr id="3" name="Content Placeholder 2"/>
          <p:cNvSpPr>
            <a:spLocks noGrp="1"/>
          </p:cNvSpPr>
          <p:nvPr>
            <p:ph idx="1"/>
          </p:nvPr>
        </p:nvSpPr>
        <p:spPr>
          <a:xfrm>
            <a:off x="609600" y="2133600"/>
            <a:ext cx="7924800" cy="4419600"/>
          </a:xfrm>
        </p:spPr>
        <p:txBody>
          <a:bodyPr>
            <a:normAutofit fontScale="47500" lnSpcReduction="20000"/>
          </a:bodyPr>
          <a:lstStyle/>
          <a:p>
            <a:pPr>
              <a:buNone/>
            </a:pPr>
            <a:r>
              <a:rPr lang="en-US" b="1" dirty="0" smtClean="0"/>
              <a:t>Modeling (</a:t>
            </a:r>
            <a:r>
              <a:rPr lang="en-US" b="1" dirty="0" err="1" smtClean="0"/>
              <a:t>n</a:t>
            </a:r>
            <a:r>
              <a:rPr lang="en-US" b="1" dirty="0" smtClean="0"/>
              <a:t>)</a:t>
            </a:r>
          </a:p>
          <a:p>
            <a:endParaRPr lang="en-US" dirty="0" smtClean="0"/>
          </a:p>
          <a:p>
            <a:pPr algn="just">
              <a:buNone/>
            </a:pPr>
            <a:r>
              <a:rPr lang="en-US" dirty="0" smtClean="0">
                <a:solidFill>
                  <a:schemeClr val="bg1">
                    <a:lumMod val="50000"/>
                  </a:schemeClr>
                </a:solidFill>
              </a:rPr>
              <a:t>“A modeling language is </a:t>
            </a:r>
            <a:r>
              <a:rPr lang="en-US" dirty="0" smtClean="0">
                <a:solidFill>
                  <a:srgbClr val="FF0000"/>
                </a:solidFill>
              </a:rPr>
              <a:t>any artificial language </a:t>
            </a:r>
            <a:r>
              <a:rPr lang="en-US" dirty="0" smtClean="0">
                <a:solidFill>
                  <a:schemeClr val="bg1">
                    <a:lumMod val="50000"/>
                  </a:schemeClr>
                </a:solidFill>
              </a:rPr>
              <a:t>that can be used to express </a:t>
            </a:r>
            <a:r>
              <a:rPr lang="en-US" dirty="0" smtClean="0">
                <a:solidFill>
                  <a:srgbClr val="008000"/>
                </a:solidFill>
              </a:rPr>
              <a:t>information or knowledge </a:t>
            </a:r>
            <a:r>
              <a:rPr lang="en-US" dirty="0" smtClean="0">
                <a:solidFill>
                  <a:schemeClr val="bg1">
                    <a:lumMod val="50000"/>
                  </a:schemeClr>
                </a:solidFill>
              </a:rPr>
              <a:t>or systems in a structure that is defined by a consistent set of rules. The rules are used for </a:t>
            </a:r>
            <a:r>
              <a:rPr lang="en-US" dirty="0" smtClean="0">
                <a:solidFill>
                  <a:srgbClr val="0000FF"/>
                </a:solidFill>
              </a:rPr>
              <a:t>interpretation of the meaning</a:t>
            </a:r>
            <a:r>
              <a:rPr lang="en-US" dirty="0" smtClean="0">
                <a:solidFill>
                  <a:schemeClr val="bg1">
                    <a:lumMod val="50000"/>
                  </a:schemeClr>
                </a:solidFill>
              </a:rPr>
              <a:t> of components in the structure.”</a:t>
            </a:r>
          </a:p>
          <a:p>
            <a:pPr algn="just">
              <a:buNone/>
            </a:pPr>
            <a:endParaRPr lang="en-US" dirty="0" smtClean="0">
              <a:solidFill>
                <a:schemeClr val="bg1">
                  <a:lumMod val="50000"/>
                </a:schemeClr>
              </a:solidFill>
            </a:endParaRPr>
          </a:p>
          <a:p>
            <a:pPr algn="r">
              <a:buNone/>
            </a:pPr>
            <a:r>
              <a:rPr lang="en-US" i="1" dirty="0" smtClean="0">
                <a:solidFill>
                  <a:schemeClr val="bg1">
                    <a:lumMod val="50000"/>
                  </a:schemeClr>
                </a:solidFill>
              </a:rPr>
              <a:t>Wikipedia</a:t>
            </a:r>
          </a:p>
          <a:p>
            <a:pPr algn="just"/>
            <a:endParaRPr lang="en-US" dirty="0" smtClean="0">
              <a:solidFill>
                <a:schemeClr val="bg1">
                  <a:lumMod val="50000"/>
                </a:schemeClr>
              </a:solidFill>
            </a:endParaRPr>
          </a:p>
          <a:p>
            <a:pPr algn="just">
              <a:buNone/>
            </a:pPr>
            <a:r>
              <a:rPr lang="en-US" dirty="0" smtClean="0">
                <a:solidFill>
                  <a:schemeClr val="bg1">
                    <a:lumMod val="50000"/>
                  </a:schemeClr>
                </a:solidFill>
              </a:rPr>
              <a:t>"Modeling has been an essential part of engineering, art and construction for centuries. </a:t>
            </a:r>
            <a:r>
              <a:rPr lang="en-US" dirty="0" smtClean="0">
                <a:solidFill>
                  <a:srgbClr val="008000"/>
                </a:solidFill>
              </a:rPr>
              <a:t>Complex software designs </a:t>
            </a:r>
            <a:r>
              <a:rPr lang="en-US" dirty="0" smtClean="0">
                <a:solidFill>
                  <a:schemeClr val="bg1">
                    <a:lumMod val="50000"/>
                  </a:schemeClr>
                </a:solidFill>
              </a:rPr>
              <a:t>that would be difficult for you to describe textually can readily be </a:t>
            </a:r>
            <a:r>
              <a:rPr lang="en-US" dirty="0" smtClean="0">
                <a:solidFill>
                  <a:srgbClr val="FF0000"/>
                </a:solidFill>
              </a:rPr>
              <a:t>conveyed through diagrams</a:t>
            </a:r>
            <a:r>
              <a:rPr lang="en-US" dirty="0" smtClean="0">
                <a:solidFill>
                  <a:schemeClr val="bg1">
                    <a:lumMod val="50000"/>
                  </a:schemeClr>
                </a:solidFill>
              </a:rPr>
              <a:t>. Modeling provides three key benefits: visualization, complexity management and </a:t>
            </a:r>
            <a:r>
              <a:rPr lang="en-US" dirty="0" smtClean="0">
                <a:solidFill>
                  <a:srgbClr val="0000FF"/>
                </a:solidFill>
              </a:rPr>
              <a:t>clear communication</a:t>
            </a:r>
            <a:r>
              <a:rPr lang="en-US" dirty="0" smtClean="0">
                <a:solidFill>
                  <a:schemeClr val="bg1">
                    <a:lumMod val="50000"/>
                  </a:schemeClr>
                </a:solidFill>
              </a:rPr>
              <a:t>.”</a:t>
            </a:r>
          </a:p>
          <a:p>
            <a:pPr algn="just">
              <a:buNone/>
            </a:pPr>
            <a:endParaRPr lang="en-US" dirty="0" smtClean="0">
              <a:solidFill>
                <a:schemeClr val="bg1">
                  <a:lumMod val="50000"/>
                </a:schemeClr>
              </a:solidFill>
            </a:endParaRPr>
          </a:p>
          <a:p>
            <a:pPr algn="r">
              <a:buNone/>
            </a:pPr>
            <a:r>
              <a:rPr lang="en-US" i="1" dirty="0" smtClean="0">
                <a:solidFill>
                  <a:schemeClr val="bg1">
                    <a:lumMod val="50000"/>
                  </a:schemeClr>
                </a:solidFill>
              </a:rPr>
              <a:t>IBM</a:t>
            </a:r>
          </a:p>
          <a:p>
            <a:endParaRPr lang="en-US" dirty="0" smtClean="0">
              <a:solidFill>
                <a:schemeClr val="bg1">
                  <a:lumMod val="50000"/>
                </a:schemeClr>
              </a:solidFill>
            </a:endParaRPr>
          </a:p>
          <a:p>
            <a:pPr algn="just">
              <a:buNone/>
            </a:pPr>
            <a:r>
              <a:rPr lang="en-US" dirty="0" smtClean="0">
                <a:solidFill>
                  <a:schemeClr val="bg1">
                    <a:lumMod val="50000"/>
                  </a:schemeClr>
                </a:solidFill>
              </a:rPr>
              <a:t>“Some development managers wonder why modeling is important at all. After all, </a:t>
            </a:r>
            <a:r>
              <a:rPr lang="en-US" dirty="0" smtClean="0">
                <a:solidFill>
                  <a:srgbClr val="008000"/>
                </a:solidFill>
              </a:rPr>
              <a:t>the code should speak for itself</a:t>
            </a:r>
            <a:r>
              <a:rPr lang="en-US" dirty="0" smtClean="0">
                <a:solidFill>
                  <a:schemeClr val="bg1">
                    <a:lumMod val="50000"/>
                  </a:schemeClr>
                </a:solidFill>
              </a:rPr>
              <a:t>… Why add an extra </a:t>
            </a:r>
            <a:r>
              <a:rPr lang="en-US" dirty="0" smtClean="0">
                <a:solidFill>
                  <a:srgbClr val="FF0000"/>
                </a:solidFill>
              </a:rPr>
              <a:t>layer of abstraction </a:t>
            </a:r>
            <a:r>
              <a:rPr lang="en-US" dirty="0" smtClean="0">
                <a:solidFill>
                  <a:schemeClr val="bg1">
                    <a:lumMod val="50000"/>
                  </a:schemeClr>
                </a:solidFill>
              </a:rPr>
              <a:t>that we have to maintain as the project progresses? The reason is that there are a number of clear benefits that models provide a development organization. They are </a:t>
            </a:r>
            <a:r>
              <a:rPr lang="en-US" dirty="0" smtClean="0">
                <a:solidFill>
                  <a:srgbClr val="0000FF"/>
                </a:solidFill>
              </a:rPr>
              <a:t>enhanced communication</a:t>
            </a:r>
            <a:r>
              <a:rPr lang="en-US" dirty="0" smtClean="0">
                <a:solidFill>
                  <a:schemeClr val="bg1">
                    <a:lumMod val="50000"/>
                  </a:schemeClr>
                </a:solidFill>
              </a:rPr>
              <a:t>, better planning, reduced risk, and reduced costs”</a:t>
            </a:r>
          </a:p>
          <a:p>
            <a:pPr algn="just">
              <a:buNone/>
            </a:pPr>
            <a:endParaRPr lang="en-US" dirty="0" smtClean="0">
              <a:solidFill>
                <a:schemeClr val="bg1">
                  <a:lumMod val="50000"/>
                </a:schemeClr>
              </a:solidFill>
            </a:endParaRPr>
          </a:p>
          <a:p>
            <a:pPr algn="r">
              <a:buNone/>
            </a:pPr>
            <a:r>
              <a:rPr lang="en-US" i="1" dirty="0" smtClean="0">
                <a:solidFill>
                  <a:schemeClr val="bg1">
                    <a:lumMod val="50000"/>
                  </a:schemeClr>
                </a:solidFill>
              </a:rPr>
              <a:t>Software Modeling Introduction – Borland White Paper</a:t>
            </a:r>
            <a:endParaRPr lang="en-US" i="1" dirty="0">
              <a:solidFill>
                <a:schemeClr val="bg1">
                  <a:lumMod val="50000"/>
                </a:schemeClr>
              </a:solidFill>
            </a:endParaRPr>
          </a:p>
        </p:txBody>
      </p:sp>
    </p:spTree>
    <p:extLst>
      <p:ext uri="{BB962C8B-B14F-4D97-AF65-F5344CB8AC3E}">
        <p14:creationId xmlns:p14="http://schemas.microsoft.com/office/powerpoint/2010/main" val="293892038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2"/>
          <p:cNvSpPr>
            <a:spLocks noGrp="1"/>
          </p:cNvSpPr>
          <p:nvPr>
            <p:ph type="title"/>
          </p:nvPr>
        </p:nvSpPr>
        <p:spPr>
          <a:xfrm>
            <a:off x="251520" y="549275"/>
            <a:ext cx="8892480" cy="1066800"/>
          </a:xfrm>
        </p:spPr>
        <p:txBody>
          <a:bodyPr/>
          <a:lstStyle/>
          <a:p>
            <a:pPr eaLnBrk="1" hangingPunct="1"/>
            <a:r>
              <a:rPr lang="en-US" sz="3200" dirty="0" smtClean="0">
                <a:latin typeface="Arial" charset="0"/>
                <a:cs typeface="Arial" charset="0"/>
              </a:rPr>
              <a:t>There are many kinds of models </a:t>
            </a:r>
            <a:r>
              <a:rPr lang="en-US" sz="3200" dirty="0">
                <a:latin typeface="Arial" charset="0"/>
                <a:cs typeface="Arial" charset="0"/>
              </a:rPr>
              <a:t>and </a:t>
            </a:r>
            <a:r>
              <a:rPr lang="en-US" sz="3200" dirty="0" smtClean="0">
                <a:latin typeface="Arial" charset="0"/>
                <a:cs typeface="Arial" charset="0"/>
              </a:rPr>
              <a:t>modeling</a:t>
            </a:r>
            <a:endParaRPr lang="en-US" sz="3200" dirty="0">
              <a:latin typeface="Arial" charset="0"/>
              <a:cs typeface="Arial" charset="0"/>
            </a:endParaRPr>
          </a:p>
        </p:txBody>
      </p:sp>
      <p:pic>
        <p:nvPicPr>
          <p:cNvPr id="31746" name="Picture 4"/>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8200" y="1752600"/>
            <a:ext cx="1695450"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extBox 5"/>
          <p:cNvSpPr txBox="1">
            <a:spLocks noChangeArrowheads="1"/>
          </p:cNvSpPr>
          <p:nvPr/>
        </p:nvSpPr>
        <p:spPr bwMode="auto">
          <a:xfrm>
            <a:off x="739775" y="3906838"/>
            <a:ext cx="2362200" cy="81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t>Concorde wind tunnel models </a:t>
            </a:r>
            <a:endParaRPr lang="en-US" sz="1800" dirty="0" smtClean="0"/>
          </a:p>
          <a:p>
            <a:pPr eaLnBrk="1" hangingPunct="1"/>
            <a:r>
              <a:rPr lang="en-US" sz="1100" dirty="0" smtClean="0"/>
              <a:t>(</a:t>
            </a:r>
            <a:r>
              <a:rPr lang="en-US" sz="1100" dirty="0"/>
              <a:t>Science Museum)</a:t>
            </a:r>
          </a:p>
        </p:txBody>
      </p:sp>
      <p:sp>
        <p:nvSpPr>
          <p:cNvPr id="31748" name="TextBox 6"/>
          <p:cNvSpPr txBox="1">
            <a:spLocks noChangeArrowheads="1"/>
          </p:cNvSpPr>
          <p:nvPr/>
        </p:nvSpPr>
        <p:spPr bwMode="auto">
          <a:xfrm>
            <a:off x="3132138" y="1844675"/>
            <a:ext cx="30480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700" dirty="0"/>
              <a:t>function</a:t>
            </a:r>
            <a:r>
              <a:rPr lang="en-US" sz="800" dirty="0"/>
              <a:t> </a:t>
            </a:r>
            <a:r>
              <a:rPr lang="en-US" sz="800" dirty="0" err="1"/>
              <a:t>set_arrows</a:t>
            </a:r>
            <a:r>
              <a:rPr lang="en-US" sz="800" dirty="0"/>
              <a:t>(){         if(</a:t>
            </a:r>
            <a:r>
              <a:rPr lang="en-US" sz="800" dirty="0" err="1"/>
              <a:t>left_hidden_tiles.length</a:t>
            </a:r>
            <a:r>
              <a:rPr lang="en-US" sz="800" dirty="0"/>
              <a:t> &gt; 0){                 $("</a:t>
            </a:r>
            <a:r>
              <a:rPr lang="en-US" sz="800" dirty="0" err="1"/>
              <a:t>ep_inplace_previous_button</a:t>
            </a:r>
            <a:r>
              <a:rPr lang="en-US" sz="800" dirty="0"/>
              <a:t>").</a:t>
            </a:r>
            <a:r>
              <a:rPr lang="en-US" sz="800" dirty="0" err="1"/>
              <a:t>setAttribute</a:t>
            </a:r>
            <a:r>
              <a:rPr lang="en-US" sz="800" dirty="0"/>
              <a:t>("class", "</a:t>
            </a:r>
            <a:r>
              <a:rPr lang="en-US" sz="800" dirty="0" err="1"/>
              <a:t>ep_inplace_previous_button_enabled</a:t>
            </a:r>
            <a:r>
              <a:rPr lang="en-US" sz="800" dirty="0"/>
              <a:t>");         }else{                 $("</a:t>
            </a:r>
            <a:r>
              <a:rPr lang="en-US" sz="800" dirty="0" err="1"/>
              <a:t>ep_inplace_previous_button</a:t>
            </a:r>
            <a:r>
              <a:rPr lang="en-US" sz="800" dirty="0"/>
              <a:t>").</a:t>
            </a:r>
            <a:r>
              <a:rPr lang="en-US" sz="800" dirty="0" err="1"/>
              <a:t>setAttribute</a:t>
            </a:r>
            <a:r>
              <a:rPr lang="en-US" sz="800" dirty="0"/>
              <a:t>("class", "</a:t>
            </a:r>
            <a:r>
              <a:rPr lang="en-US" sz="800" dirty="0" err="1"/>
              <a:t>ep_inplace_previous_button_disabled</a:t>
            </a:r>
            <a:r>
              <a:rPr lang="en-US" sz="800" dirty="0"/>
              <a:t>");         }         if(</a:t>
            </a:r>
            <a:r>
              <a:rPr lang="en-US" sz="800" dirty="0" err="1"/>
              <a:t>right_hidden_tiles.length</a:t>
            </a:r>
            <a:r>
              <a:rPr lang="en-US" sz="800" dirty="0"/>
              <a:t> &gt; 0){                 $("</a:t>
            </a:r>
            <a:r>
              <a:rPr lang="en-US" sz="800" dirty="0" err="1"/>
              <a:t>ep_inplace_next_button</a:t>
            </a:r>
            <a:r>
              <a:rPr lang="en-US" sz="800" dirty="0"/>
              <a:t>").</a:t>
            </a:r>
            <a:r>
              <a:rPr lang="en-US" sz="800" dirty="0" err="1"/>
              <a:t>setAttribute</a:t>
            </a:r>
            <a:r>
              <a:rPr lang="en-US" sz="800" dirty="0"/>
              <a:t>("class", "</a:t>
            </a:r>
            <a:r>
              <a:rPr lang="en-US" sz="800" dirty="0" err="1"/>
              <a:t>ep_inplace_next_button_enabled</a:t>
            </a:r>
            <a:r>
              <a:rPr lang="en-US" sz="800" dirty="0"/>
              <a:t>");         }else{                 $("</a:t>
            </a:r>
            <a:r>
              <a:rPr lang="en-US" sz="800" dirty="0" err="1"/>
              <a:t>ep_inplace_next_button</a:t>
            </a:r>
            <a:r>
              <a:rPr lang="en-US" sz="800" dirty="0"/>
              <a:t>").</a:t>
            </a:r>
            <a:r>
              <a:rPr lang="en-US" sz="800" dirty="0" err="1"/>
              <a:t>setAttribute</a:t>
            </a:r>
            <a:r>
              <a:rPr lang="en-US" sz="800" dirty="0"/>
              <a:t>("class", "</a:t>
            </a:r>
            <a:r>
              <a:rPr lang="en-US" sz="800" dirty="0" err="1"/>
              <a:t>ep_inplace_next_button_disabled</a:t>
            </a:r>
            <a:r>
              <a:rPr lang="en-US" sz="800" dirty="0"/>
              <a:t>");         } }</a:t>
            </a:r>
          </a:p>
        </p:txBody>
      </p:sp>
      <p:sp>
        <p:nvSpPr>
          <p:cNvPr id="31749" name="TextBox 7"/>
          <p:cNvSpPr txBox="1">
            <a:spLocks noChangeArrowheads="1"/>
          </p:cNvSpPr>
          <p:nvPr/>
        </p:nvSpPr>
        <p:spPr bwMode="auto">
          <a:xfrm>
            <a:off x="3995738" y="3789363"/>
            <a:ext cx="1295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A program</a:t>
            </a:r>
          </a:p>
        </p:txBody>
      </p:sp>
      <p:pic>
        <p:nvPicPr>
          <p:cNvPr id="31750" name="Picture 8"/>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983412" y="1752600"/>
            <a:ext cx="173037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TextBox 9"/>
          <p:cNvSpPr txBox="1">
            <a:spLocks noChangeArrowheads="1"/>
          </p:cNvSpPr>
          <p:nvPr/>
        </p:nvSpPr>
        <p:spPr bwMode="auto">
          <a:xfrm>
            <a:off x="7124700" y="3806270"/>
            <a:ext cx="1752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t>A </a:t>
            </a:r>
            <a:r>
              <a:rPr lang="en-US" sz="1800" dirty="0" smtClean="0"/>
              <a:t>UML model</a:t>
            </a:r>
            <a:endParaRPr lang="en-US" sz="1800" dirty="0"/>
          </a:p>
        </p:txBody>
      </p:sp>
      <p:pic>
        <p:nvPicPr>
          <p:cNvPr id="11" name="Picture 1"/>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162800" y="5558260"/>
            <a:ext cx="838200" cy="852905"/>
          </a:xfrm>
          <a:prstGeom prst="roundRect">
            <a:avLst>
              <a:gd name="adj" fmla="val 8594"/>
            </a:avLst>
          </a:prstGeom>
          <a:solidFill>
            <a:srgbClr val="FFFFFF">
              <a:shade val="85000"/>
            </a:srgbClr>
          </a:solidFill>
          <a:ln>
            <a:noFill/>
          </a:ln>
          <a:effectLst/>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114800" y="5486400"/>
            <a:ext cx="1005007" cy="1005007"/>
          </a:xfrm>
          <a:prstGeom prst="roundRect">
            <a:avLst>
              <a:gd name="adj" fmla="val 8594"/>
            </a:avLst>
          </a:prstGeom>
          <a:solidFill>
            <a:srgbClr val="FFFFFF">
              <a:shade val="85000"/>
            </a:srgbClr>
          </a:solidFill>
          <a:ln>
            <a:noFill/>
          </a:ln>
          <a:effectLst/>
        </p:spPr>
      </p:pic>
      <p:pic>
        <p:nvPicPr>
          <p:cNvPr id="31754" name="Picture 12"/>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066800" y="5505828"/>
            <a:ext cx="990600" cy="964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Oval 13"/>
          <p:cNvSpPr/>
          <p:nvPr/>
        </p:nvSpPr>
        <p:spPr>
          <a:xfrm>
            <a:off x="1403648" y="5072608"/>
            <a:ext cx="304800" cy="2286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Oval 14"/>
          <p:cNvSpPr/>
          <p:nvPr/>
        </p:nvSpPr>
        <p:spPr>
          <a:xfrm>
            <a:off x="4419600" y="5097016"/>
            <a:ext cx="304800" cy="2286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Oval 16"/>
          <p:cNvSpPr/>
          <p:nvPr/>
        </p:nvSpPr>
        <p:spPr>
          <a:xfrm>
            <a:off x="4788024" y="4797152"/>
            <a:ext cx="228600" cy="1524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 name="Oval 17"/>
          <p:cNvSpPr/>
          <p:nvPr/>
        </p:nvSpPr>
        <p:spPr>
          <a:xfrm>
            <a:off x="4932040" y="4437112"/>
            <a:ext cx="228600" cy="1524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 name="Oval 18"/>
          <p:cNvSpPr/>
          <p:nvPr/>
        </p:nvSpPr>
        <p:spPr>
          <a:xfrm>
            <a:off x="1784648" y="4767808"/>
            <a:ext cx="228600" cy="1524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 name="Oval 20"/>
          <p:cNvSpPr/>
          <p:nvPr/>
        </p:nvSpPr>
        <p:spPr>
          <a:xfrm>
            <a:off x="7524328" y="5135116"/>
            <a:ext cx="304800" cy="2286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Oval 21"/>
          <p:cNvSpPr/>
          <p:nvPr/>
        </p:nvSpPr>
        <p:spPr>
          <a:xfrm>
            <a:off x="7892752" y="4835252"/>
            <a:ext cx="228600" cy="1524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3" name="Oval 22"/>
          <p:cNvSpPr/>
          <p:nvPr/>
        </p:nvSpPr>
        <p:spPr>
          <a:xfrm>
            <a:off x="8036768" y="4475212"/>
            <a:ext cx="228600" cy="1524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49808642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414536" y="692696"/>
            <a:ext cx="8229600" cy="1066800"/>
          </a:xfrm>
        </p:spPr>
        <p:txBody>
          <a:bodyPr/>
          <a:lstStyle/>
          <a:p>
            <a:pPr eaLnBrk="1" hangingPunct="1"/>
            <a:r>
              <a:rPr lang="en-GB" dirty="0" smtClean="0">
                <a:latin typeface="Arial" charset="0"/>
                <a:cs typeface="Arial" charset="0"/>
              </a:rPr>
              <a:t>All modelling has similar purposes</a:t>
            </a:r>
            <a:endParaRPr lang="en-US" dirty="0">
              <a:latin typeface="Arial" charset="0"/>
              <a:cs typeface="Arial" charset="0"/>
            </a:endParaRPr>
          </a:p>
        </p:txBody>
      </p:sp>
      <p:sp>
        <p:nvSpPr>
          <p:cNvPr id="32770" name="Rectangle 3"/>
          <p:cNvSpPr>
            <a:spLocks noGrp="1" noChangeArrowheads="1"/>
          </p:cNvSpPr>
          <p:nvPr>
            <p:ph idx="1"/>
          </p:nvPr>
        </p:nvSpPr>
        <p:spPr/>
        <p:txBody>
          <a:bodyPr/>
          <a:lstStyle/>
          <a:p>
            <a:pPr eaLnBrk="1" hangingPunct="1"/>
            <a:r>
              <a:rPr lang="en-GB" dirty="0">
                <a:latin typeface="Arial" charset="0"/>
                <a:cs typeface="Arial" charset="0"/>
              </a:rPr>
              <a:t>Insight</a:t>
            </a:r>
          </a:p>
          <a:p>
            <a:pPr eaLnBrk="1" hangingPunct="1"/>
            <a:endParaRPr lang="en-GB" sz="1400" dirty="0">
              <a:latin typeface="Arial" charset="0"/>
              <a:cs typeface="Arial" charset="0"/>
            </a:endParaRPr>
          </a:p>
          <a:p>
            <a:pPr eaLnBrk="1" hangingPunct="1"/>
            <a:r>
              <a:rPr lang="en-GB" dirty="0">
                <a:latin typeface="Arial" charset="0"/>
                <a:cs typeface="Arial" charset="0"/>
              </a:rPr>
              <a:t>Understanding</a:t>
            </a:r>
          </a:p>
          <a:p>
            <a:pPr eaLnBrk="1" hangingPunct="1"/>
            <a:endParaRPr lang="en-GB" sz="1600" dirty="0">
              <a:latin typeface="Arial" charset="0"/>
              <a:cs typeface="Arial" charset="0"/>
            </a:endParaRPr>
          </a:p>
          <a:p>
            <a:pPr eaLnBrk="1" hangingPunct="1"/>
            <a:r>
              <a:rPr lang="en-GB" dirty="0">
                <a:latin typeface="Arial" charset="0"/>
                <a:cs typeface="Arial" charset="0"/>
              </a:rPr>
              <a:t>Communication</a:t>
            </a:r>
          </a:p>
          <a:p>
            <a:pPr eaLnBrk="1" hangingPunct="1"/>
            <a:endParaRPr lang="en-GB" sz="1600" dirty="0">
              <a:latin typeface="Arial" charset="0"/>
              <a:cs typeface="Arial" charset="0"/>
            </a:endParaRPr>
          </a:p>
          <a:p>
            <a:pPr eaLnBrk="1" hangingPunct="1"/>
            <a:r>
              <a:rPr lang="en-GB" dirty="0">
                <a:latin typeface="Arial" charset="0"/>
                <a:cs typeface="Arial" charset="0"/>
              </a:rPr>
              <a:t>Sharing mental models</a:t>
            </a:r>
          </a:p>
          <a:p>
            <a:pPr eaLnBrk="1" hangingPunct="1"/>
            <a:endParaRPr lang="en-GB" dirty="0">
              <a:latin typeface="Arial" charset="0"/>
              <a:cs typeface="Arial" charset="0"/>
            </a:endParaRPr>
          </a:p>
          <a:p>
            <a:pPr algn="ctr" eaLnBrk="1" hangingPunct="1">
              <a:buFontTx/>
              <a:buNone/>
            </a:pPr>
            <a:r>
              <a:rPr lang="en-GB" i="1" dirty="0">
                <a:solidFill>
                  <a:srgbClr val="3C8C93"/>
                </a:solidFill>
                <a:latin typeface="Arial" charset="0"/>
                <a:cs typeface="Arial" charset="0"/>
              </a:rPr>
              <a:t>To make sense of the world…</a:t>
            </a:r>
            <a:endParaRPr lang="en-US" i="1" dirty="0">
              <a:solidFill>
                <a:srgbClr val="3C8C93"/>
              </a:solidFill>
              <a:latin typeface="Arial" charset="0"/>
              <a:cs typeface="Arial" charset="0"/>
            </a:endParaRPr>
          </a:p>
        </p:txBody>
      </p:sp>
    </p:spTree>
    <p:extLst>
      <p:ext uri="{BB962C8B-B14F-4D97-AF65-F5344CB8AC3E}">
        <p14:creationId xmlns:p14="http://schemas.microsoft.com/office/powerpoint/2010/main" val="36656090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610600" cy="1066800"/>
          </a:xfrm>
        </p:spPr>
        <p:txBody>
          <a:bodyPr>
            <a:noAutofit/>
          </a:bodyPr>
          <a:lstStyle/>
          <a:p>
            <a:r>
              <a:rPr lang="en-US" sz="3600" dirty="0" smtClean="0"/>
              <a:t>Unified Modeling Language</a:t>
            </a:r>
            <a:endParaRPr lang="en-US" sz="3600" dirty="0"/>
          </a:p>
        </p:txBody>
      </p:sp>
      <p:sp>
        <p:nvSpPr>
          <p:cNvPr id="3" name="Content Placeholder 2"/>
          <p:cNvSpPr>
            <a:spLocks noGrp="1"/>
          </p:cNvSpPr>
          <p:nvPr>
            <p:ph idx="1"/>
          </p:nvPr>
        </p:nvSpPr>
        <p:spPr>
          <a:xfrm>
            <a:off x="457200" y="1828800"/>
            <a:ext cx="8458200" cy="4724400"/>
          </a:xfrm>
        </p:spPr>
        <p:txBody>
          <a:bodyPr/>
          <a:lstStyle/>
          <a:p>
            <a:r>
              <a:rPr lang="en-US" sz="2400" dirty="0" smtClean="0"/>
              <a:t>UML - Unified </a:t>
            </a:r>
            <a:r>
              <a:rPr lang="en-US" sz="2400" dirty="0" err="1" smtClean="0"/>
              <a:t>Modelling</a:t>
            </a:r>
            <a:r>
              <a:rPr lang="en-US" sz="2400" dirty="0" smtClean="0"/>
              <a:t> Language  - 3 creators:</a:t>
            </a:r>
          </a:p>
          <a:p>
            <a:pPr lvl="1"/>
            <a:r>
              <a:rPr lang="en-US" sz="2400" dirty="0" smtClean="0"/>
              <a:t>Grady </a:t>
            </a:r>
            <a:r>
              <a:rPr lang="en-US" sz="2400" dirty="0" err="1" smtClean="0"/>
              <a:t>Booch</a:t>
            </a:r>
            <a:r>
              <a:rPr lang="en-US" sz="2400" dirty="0" smtClean="0"/>
              <a:t>, </a:t>
            </a:r>
            <a:r>
              <a:rPr lang="en-US" sz="2400" dirty="0" err="1" smtClean="0"/>
              <a:t>Ivar</a:t>
            </a:r>
            <a:r>
              <a:rPr lang="en-US" sz="2400" dirty="0" smtClean="0"/>
              <a:t> Jacobson and James </a:t>
            </a:r>
            <a:r>
              <a:rPr lang="en-US" sz="2400" dirty="0" err="1" smtClean="0"/>
              <a:t>Rumbaugh</a:t>
            </a:r>
            <a:endParaRPr lang="en-US" sz="2400" dirty="0" smtClean="0"/>
          </a:p>
          <a:p>
            <a:pPr lvl="1"/>
            <a:r>
              <a:rPr lang="en-US" sz="2400" dirty="0" smtClean="0"/>
              <a:t>Started in early 1990’s</a:t>
            </a:r>
          </a:p>
          <a:p>
            <a:endParaRPr lang="en-US" sz="2400" dirty="0" smtClean="0"/>
          </a:p>
          <a:p>
            <a:r>
              <a:rPr lang="en-US" sz="2400" dirty="0" smtClean="0"/>
              <a:t>A visual language for developing software systems	</a:t>
            </a:r>
            <a:endParaRPr lang="en-US" dirty="0" smtClean="0"/>
          </a:p>
          <a:p>
            <a:pPr lvl="1"/>
            <a:endParaRPr lang="en-US" dirty="0" smtClean="0"/>
          </a:p>
          <a:p>
            <a:endParaRPr lang="en-US" dirty="0" smtClean="0"/>
          </a:p>
        </p:txBody>
      </p:sp>
      <p:pic>
        <p:nvPicPr>
          <p:cNvPr id="5" name="Picture 4"/>
          <p:cNvPicPr>
            <a:picLocks noChangeAspect="1"/>
          </p:cNvPicPr>
          <p:nvPr/>
        </p:nvPicPr>
        <p:blipFill>
          <a:blip r:embed="rId2"/>
          <a:stretch>
            <a:fillRect/>
          </a:stretch>
        </p:blipFill>
        <p:spPr>
          <a:xfrm>
            <a:off x="1219200" y="4191000"/>
            <a:ext cx="6680200" cy="2514600"/>
          </a:xfrm>
          <a:prstGeom prst="rect">
            <a:avLst/>
          </a:prstGeom>
        </p:spPr>
      </p:pic>
    </p:spTree>
    <p:extLst>
      <p:ext uri="{BB962C8B-B14F-4D97-AF65-F5344CB8AC3E}">
        <p14:creationId xmlns:p14="http://schemas.microsoft.com/office/powerpoint/2010/main" val="250077671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ＭＳ ゴシック"/>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ＭＳ 明朝"/>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Urban.thmx</Template>
  <TotalTime>9676</TotalTime>
  <Words>3851</Words>
  <Application>Microsoft Macintosh PowerPoint</Application>
  <PresentationFormat>On-screen Show (4:3)</PresentationFormat>
  <Paragraphs>739</Paragraphs>
  <Slides>53</Slides>
  <Notes>11</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Urban</vt:lpstr>
      <vt:lpstr> Requirements capture: Using UML Use Cases</vt:lpstr>
      <vt:lpstr>Overview</vt:lpstr>
      <vt:lpstr>Definitions</vt:lpstr>
      <vt:lpstr>Definitions</vt:lpstr>
      <vt:lpstr>Definitions</vt:lpstr>
      <vt:lpstr>Definitions</vt:lpstr>
      <vt:lpstr>There are many kinds of models and modeling</vt:lpstr>
      <vt:lpstr>All modelling has similar purposes</vt:lpstr>
      <vt:lpstr>Unified Modeling Language</vt:lpstr>
      <vt:lpstr>The Big Software Engineering Picture</vt:lpstr>
      <vt:lpstr>Software Engineering: Big Picture</vt:lpstr>
      <vt:lpstr>Software Engineering: Big Picture</vt:lpstr>
      <vt:lpstr>Requirements Capture: What is the Challenge?</vt:lpstr>
      <vt:lpstr>PowerPoint Presentation</vt:lpstr>
      <vt:lpstr>Use Case Descriptions</vt:lpstr>
      <vt:lpstr>Use Cases</vt:lpstr>
      <vt:lpstr>Anatomy of a Use Case Description</vt:lpstr>
      <vt:lpstr>Anatomy of a Use Case Description</vt:lpstr>
      <vt:lpstr>Anatomy of a Use Case Description</vt:lpstr>
      <vt:lpstr>Anatomy of a Use Case Description</vt:lpstr>
      <vt:lpstr>In Summary </vt:lpstr>
      <vt:lpstr>Use Case Diagrams</vt:lpstr>
      <vt:lpstr>A Use Case Diagram</vt:lpstr>
      <vt:lpstr>A Use Case Diagram</vt:lpstr>
      <vt:lpstr>A Use Case Diagram</vt:lpstr>
      <vt:lpstr>A Use Case Diagram</vt:lpstr>
      <vt:lpstr>A Use Case Diagram</vt:lpstr>
      <vt:lpstr>Use Case Diagram Anatomy</vt:lpstr>
      <vt:lpstr>Break</vt:lpstr>
      <vt:lpstr>The Process of Use Case Modeling</vt:lpstr>
      <vt:lpstr>A Problem</vt:lpstr>
      <vt:lpstr>Noun Phrase Parsing</vt:lpstr>
      <vt:lpstr>A Problem</vt:lpstr>
      <vt:lpstr>A Problem</vt:lpstr>
      <vt:lpstr>Verb Phrase Parsing</vt:lpstr>
      <vt:lpstr>A Problem</vt:lpstr>
      <vt:lpstr>A Problem</vt:lpstr>
      <vt:lpstr>Tidy up the Lists</vt:lpstr>
      <vt:lpstr>A Problem</vt:lpstr>
      <vt:lpstr>A Problem</vt:lpstr>
      <vt:lpstr>Sketch Actors and Use Cases</vt:lpstr>
      <vt:lpstr>What are the Noun Verb Phrases?</vt:lpstr>
      <vt:lpstr>Analysis So Far…</vt:lpstr>
      <vt:lpstr>Stepwise Refinement</vt:lpstr>
      <vt:lpstr>Simplify</vt:lpstr>
      <vt:lpstr>Simplify</vt:lpstr>
      <vt:lpstr>Simplify</vt:lpstr>
      <vt:lpstr>Simplify</vt:lpstr>
      <vt:lpstr>Elaborate</vt:lpstr>
      <vt:lpstr>Elaborate</vt:lpstr>
      <vt:lpstr>Elaborate</vt:lpstr>
      <vt:lpstr>Now your turn!</vt:lpstr>
      <vt:lpstr>Summary </vt:lpstr>
    </vt:vector>
  </TitlesOfParts>
  <Company>University of Southampton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Yvonne Howard</dc:creator>
  <cp:lastModifiedBy>Yvonne Howard</cp:lastModifiedBy>
  <cp:revision>38</cp:revision>
  <dcterms:created xsi:type="dcterms:W3CDTF">2010-11-30T14:53:36Z</dcterms:created>
  <dcterms:modified xsi:type="dcterms:W3CDTF">2019-02-04T23:45:15Z</dcterms:modified>
</cp:coreProperties>
</file>