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316" r:id="rId3"/>
    <p:sldId id="317" r:id="rId4"/>
    <p:sldId id="263" r:id="rId5"/>
    <p:sldId id="260" r:id="rId6"/>
    <p:sldId id="264" r:id="rId7"/>
    <p:sldId id="272" r:id="rId8"/>
    <p:sldId id="265" r:id="rId9"/>
    <p:sldId id="269" r:id="rId10"/>
    <p:sldId id="266" r:id="rId11"/>
    <p:sldId id="267" r:id="rId12"/>
    <p:sldId id="273" r:id="rId13"/>
    <p:sldId id="275" r:id="rId14"/>
    <p:sldId id="276" r:id="rId15"/>
    <p:sldId id="277" r:id="rId16"/>
    <p:sldId id="278" r:id="rId17"/>
    <p:sldId id="279" r:id="rId18"/>
    <p:sldId id="305" r:id="rId19"/>
    <p:sldId id="282" r:id="rId20"/>
    <p:sldId id="281" r:id="rId21"/>
    <p:sldId id="318" r:id="rId22"/>
    <p:sldId id="320" r:id="rId23"/>
    <p:sldId id="326" r:id="rId24"/>
    <p:sldId id="280" r:id="rId25"/>
    <p:sldId id="283" r:id="rId26"/>
    <p:sldId id="306" r:id="rId27"/>
    <p:sldId id="284" r:id="rId28"/>
    <p:sldId id="285" r:id="rId29"/>
    <p:sldId id="307" r:id="rId30"/>
    <p:sldId id="287" r:id="rId31"/>
    <p:sldId id="288" r:id="rId32"/>
    <p:sldId id="289" r:id="rId33"/>
    <p:sldId id="290" r:id="rId34"/>
    <p:sldId id="291" r:id="rId35"/>
    <p:sldId id="308" r:id="rId36"/>
    <p:sldId id="309" r:id="rId37"/>
    <p:sldId id="310" r:id="rId38"/>
    <p:sldId id="292" r:id="rId39"/>
    <p:sldId id="293" r:id="rId40"/>
    <p:sldId id="294" r:id="rId41"/>
    <p:sldId id="327" r:id="rId42"/>
    <p:sldId id="295" r:id="rId43"/>
    <p:sldId id="296" r:id="rId44"/>
    <p:sldId id="311" r:id="rId45"/>
    <p:sldId id="297" r:id="rId46"/>
    <p:sldId id="298" r:id="rId47"/>
    <p:sldId id="299" r:id="rId48"/>
    <p:sldId id="300" r:id="rId49"/>
    <p:sldId id="312" r:id="rId50"/>
    <p:sldId id="301" r:id="rId51"/>
    <p:sldId id="302" r:id="rId52"/>
    <p:sldId id="303" r:id="rId53"/>
    <p:sldId id="313" r:id="rId54"/>
    <p:sldId id="315" r:id="rId55"/>
    <p:sldId id="30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7BAA0-EB7F-5E46-BF2F-59E593297F2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21DB-0DB2-E44A-9695-2A591A77B9B0}">
      <dgm:prSet phldrT="[Text]" custT="1"/>
      <dgm:spPr/>
      <dgm:t>
        <a:bodyPr/>
        <a:lstStyle/>
        <a:p>
          <a:r>
            <a:rPr lang="en-US" sz="1000" dirty="0" smtClean="0"/>
            <a:t>Requirements Gathering</a:t>
          </a:r>
          <a:endParaRPr lang="en-US" sz="1000" dirty="0"/>
        </a:p>
      </dgm:t>
    </dgm:pt>
    <dgm:pt modelId="{4E11347C-1B72-AA42-911B-2BA14FC39947}" type="parTrans" cxnId="{25D0D34A-182E-F543-8C4F-8A41423544A2}">
      <dgm:prSet/>
      <dgm:spPr/>
      <dgm:t>
        <a:bodyPr/>
        <a:lstStyle/>
        <a:p>
          <a:endParaRPr lang="en-US"/>
        </a:p>
      </dgm:t>
    </dgm:pt>
    <dgm:pt modelId="{2BF0C940-644A-5747-9A73-182C19975990}" type="sibTrans" cxnId="{25D0D34A-182E-F543-8C4F-8A41423544A2}">
      <dgm:prSet/>
      <dgm:spPr/>
      <dgm:t>
        <a:bodyPr/>
        <a:lstStyle/>
        <a:p>
          <a:endParaRPr lang="en-US"/>
        </a:p>
      </dgm:t>
    </dgm:pt>
    <dgm:pt modelId="{ABC28C82-25ED-7D41-A488-AACA856B19B3}">
      <dgm:prSet phldrT="[Text]" custT="1"/>
      <dgm:spPr/>
      <dgm:t>
        <a:bodyPr/>
        <a:lstStyle/>
        <a:p>
          <a:r>
            <a:rPr lang="en-US" sz="1000" dirty="0" smtClean="0"/>
            <a:t>Surveys</a:t>
          </a:r>
          <a:endParaRPr lang="en-US" sz="1000" dirty="0"/>
        </a:p>
      </dgm:t>
    </dgm:pt>
    <dgm:pt modelId="{2B4B0B0E-7161-454B-80BA-8494F8F37F2C}" type="parTrans" cxnId="{F466FBA4-A9AC-D340-AAE6-A8534C78F2B9}">
      <dgm:prSet/>
      <dgm:spPr/>
      <dgm:t>
        <a:bodyPr/>
        <a:lstStyle/>
        <a:p>
          <a:endParaRPr lang="en-US"/>
        </a:p>
      </dgm:t>
    </dgm:pt>
    <dgm:pt modelId="{D4ADABE4-A9E6-D94A-8614-D6D0C79935D1}" type="sibTrans" cxnId="{F466FBA4-A9AC-D340-AAE6-A8534C78F2B9}">
      <dgm:prSet/>
      <dgm:spPr/>
      <dgm:t>
        <a:bodyPr/>
        <a:lstStyle/>
        <a:p>
          <a:endParaRPr lang="en-US"/>
        </a:p>
      </dgm:t>
    </dgm:pt>
    <dgm:pt modelId="{4CC99247-6F06-0045-8B62-0016FE8BC071}">
      <dgm:prSet phldrT="[Text]" custT="1"/>
      <dgm:spPr/>
      <dgm:t>
        <a:bodyPr/>
        <a:lstStyle/>
        <a:p>
          <a:r>
            <a:rPr lang="en-US" sz="1000" dirty="0" smtClean="0"/>
            <a:t>Specification</a:t>
          </a:r>
          <a:endParaRPr lang="en-US" sz="1000" dirty="0"/>
        </a:p>
      </dgm:t>
    </dgm:pt>
    <dgm:pt modelId="{130418C5-15E5-AD48-96A9-BE6C94EEB0BD}" type="parTrans" cxnId="{761608D0-5688-FA45-B371-E8900C15F636}">
      <dgm:prSet/>
      <dgm:spPr/>
      <dgm:t>
        <a:bodyPr/>
        <a:lstStyle/>
        <a:p>
          <a:endParaRPr lang="en-US"/>
        </a:p>
      </dgm:t>
    </dgm:pt>
    <dgm:pt modelId="{67E7D2A4-4A26-1548-A5B1-442FAF2D2B0D}" type="sibTrans" cxnId="{761608D0-5688-FA45-B371-E8900C15F636}">
      <dgm:prSet/>
      <dgm:spPr/>
      <dgm:t>
        <a:bodyPr/>
        <a:lstStyle/>
        <a:p>
          <a:endParaRPr lang="en-US"/>
        </a:p>
      </dgm:t>
    </dgm:pt>
    <dgm:pt modelId="{44817909-A2D7-D74A-B726-7E9AA5767DC4}">
      <dgm:prSet phldrT="[Text]" custT="1"/>
      <dgm:spPr/>
      <dgm:t>
        <a:bodyPr/>
        <a:lstStyle/>
        <a:p>
          <a:r>
            <a:rPr lang="en-US" sz="1000" dirty="0" smtClean="0"/>
            <a:t>UML</a:t>
          </a:r>
          <a:endParaRPr lang="en-US" sz="1000" dirty="0"/>
        </a:p>
      </dgm:t>
    </dgm:pt>
    <dgm:pt modelId="{5ACF6AEC-AD27-C74C-834D-18169838BD84}" type="parTrans" cxnId="{451C3E5D-3695-3341-8385-4E695ED3617E}">
      <dgm:prSet/>
      <dgm:spPr/>
      <dgm:t>
        <a:bodyPr/>
        <a:lstStyle/>
        <a:p>
          <a:endParaRPr lang="en-US"/>
        </a:p>
      </dgm:t>
    </dgm:pt>
    <dgm:pt modelId="{716C2B3F-3F86-3345-88AE-F63A14725519}" type="sibTrans" cxnId="{451C3E5D-3695-3341-8385-4E695ED3617E}">
      <dgm:prSet/>
      <dgm:spPr/>
      <dgm:t>
        <a:bodyPr/>
        <a:lstStyle/>
        <a:p>
          <a:endParaRPr lang="en-US"/>
        </a:p>
      </dgm:t>
    </dgm:pt>
    <dgm:pt modelId="{541D7744-165E-1D41-B5E3-DE1E84D7E172}">
      <dgm:prSet phldrT="[Text]" custT="1"/>
      <dgm:spPr/>
      <dgm:t>
        <a:bodyPr/>
        <a:lstStyle/>
        <a:p>
          <a:r>
            <a:rPr lang="en-US" sz="1000" dirty="0" smtClean="0"/>
            <a:t>Implementation</a:t>
          </a:r>
          <a:endParaRPr lang="en-US" sz="1000" dirty="0"/>
        </a:p>
      </dgm:t>
    </dgm:pt>
    <dgm:pt modelId="{F56B0A83-6A47-3941-9EAB-7A2E474E341A}" type="parTrans" cxnId="{B8484F20-BBAF-5F45-9DCC-725F42451408}">
      <dgm:prSet/>
      <dgm:spPr/>
      <dgm:t>
        <a:bodyPr/>
        <a:lstStyle/>
        <a:p>
          <a:endParaRPr lang="en-US"/>
        </a:p>
      </dgm:t>
    </dgm:pt>
    <dgm:pt modelId="{9A7C7188-26BA-4E4C-A14E-9875345F212E}" type="sibTrans" cxnId="{B8484F20-BBAF-5F45-9DCC-725F42451408}">
      <dgm:prSet/>
      <dgm:spPr/>
      <dgm:t>
        <a:bodyPr/>
        <a:lstStyle/>
        <a:p>
          <a:endParaRPr lang="en-US"/>
        </a:p>
      </dgm:t>
    </dgm:pt>
    <dgm:pt modelId="{9E31AA6C-0541-9F4B-A907-C88B3061641F}">
      <dgm:prSet phldrT="[Text]" custT="1"/>
      <dgm:spPr/>
      <dgm:t>
        <a:bodyPr/>
        <a:lstStyle/>
        <a:p>
          <a:r>
            <a:rPr lang="en-US" sz="1000" dirty="0" smtClean="0"/>
            <a:t>Software code</a:t>
          </a:r>
          <a:endParaRPr lang="en-US" sz="1000" dirty="0"/>
        </a:p>
      </dgm:t>
    </dgm:pt>
    <dgm:pt modelId="{8991635B-9BFA-2E43-AC9F-733A0DC5BFAD}" type="parTrans" cxnId="{9A275BAB-EACC-E148-837A-AA4B5CD714F6}">
      <dgm:prSet/>
      <dgm:spPr/>
      <dgm:t>
        <a:bodyPr/>
        <a:lstStyle/>
        <a:p>
          <a:endParaRPr lang="en-US"/>
        </a:p>
      </dgm:t>
    </dgm:pt>
    <dgm:pt modelId="{3AB5602D-B5EE-CA41-832B-81D2342E609F}" type="sibTrans" cxnId="{9A275BAB-EACC-E148-837A-AA4B5CD714F6}">
      <dgm:prSet/>
      <dgm:spPr/>
      <dgm:t>
        <a:bodyPr/>
        <a:lstStyle/>
        <a:p>
          <a:endParaRPr lang="en-US"/>
        </a:p>
      </dgm:t>
    </dgm:pt>
    <dgm:pt modelId="{0A18F922-463B-DE4F-B7F1-307ED212215A}">
      <dgm:prSet phldrT="[Text]" custT="1"/>
      <dgm:spPr/>
      <dgm:t>
        <a:bodyPr/>
        <a:lstStyle/>
        <a:p>
          <a:r>
            <a:rPr lang="en-US" sz="1000" dirty="0" smtClean="0"/>
            <a:t>User studies</a:t>
          </a:r>
          <a:endParaRPr lang="en-US" sz="1000" dirty="0"/>
        </a:p>
      </dgm:t>
    </dgm:pt>
    <dgm:pt modelId="{9165C6B1-2B8D-D540-947A-078647A712E3}" type="parTrans" cxnId="{43F0B797-4E03-AE46-89B3-02CDC8A2B6B9}">
      <dgm:prSet/>
      <dgm:spPr/>
      <dgm:t>
        <a:bodyPr/>
        <a:lstStyle/>
        <a:p>
          <a:endParaRPr lang="en-US"/>
        </a:p>
      </dgm:t>
    </dgm:pt>
    <dgm:pt modelId="{C661D3DD-CC30-3944-A34A-B6D33FD19AAB}" type="sibTrans" cxnId="{43F0B797-4E03-AE46-89B3-02CDC8A2B6B9}">
      <dgm:prSet/>
      <dgm:spPr/>
      <dgm:t>
        <a:bodyPr/>
        <a:lstStyle/>
        <a:p>
          <a:endParaRPr lang="en-US"/>
        </a:p>
      </dgm:t>
    </dgm:pt>
    <dgm:pt modelId="{46B030A3-F9B2-A840-83B2-DBDA963E0DCE}">
      <dgm:prSet phldrT="[Text]" custT="1"/>
      <dgm:spPr/>
      <dgm:t>
        <a:bodyPr/>
        <a:lstStyle/>
        <a:p>
          <a:r>
            <a:rPr lang="en-US" sz="1000" dirty="0" smtClean="0"/>
            <a:t>Focus groups</a:t>
          </a:r>
          <a:endParaRPr lang="en-US" sz="1000" dirty="0"/>
        </a:p>
      </dgm:t>
    </dgm:pt>
    <dgm:pt modelId="{ABB60F22-9848-AB42-ABFF-06EC260D1CB3}" type="parTrans" cxnId="{C242A345-1739-CD41-B46A-87904AB132C3}">
      <dgm:prSet/>
      <dgm:spPr/>
      <dgm:t>
        <a:bodyPr/>
        <a:lstStyle/>
        <a:p>
          <a:endParaRPr lang="en-US"/>
        </a:p>
      </dgm:t>
    </dgm:pt>
    <dgm:pt modelId="{5F0AD634-32D0-704E-B408-91428C63172C}" type="sibTrans" cxnId="{C242A345-1739-CD41-B46A-87904AB132C3}">
      <dgm:prSet/>
      <dgm:spPr/>
      <dgm:t>
        <a:bodyPr/>
        <a:lstStyle/>
        <a:p>
          <a:endParaRPr lang="en-US"/>
        </a:p>
      </dgm:t>
    </dgm:pt>
    <dgm:pt modelId="{F7DC9F71-5269-3D4B-BBF3-97EFCEE40452}">
      <dgm:prSet phldrT="[Text]" custT="1"/>
      <dgm:spPr/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Use Cases</a:t>
          </a:r>
          <a:endParaRPr lang="en-US" sz="1000" b="0" dirty="0">
            <a:solidFill>
              <a:schemeClr val="tx1"/>
            </a:solidFill>
          </a:endParaRPr>
        </a:p>
      </dgm:t>
    </dgm:pt>
    <dgm:pt modelId="{7C22D4CE-BE44-D742-B240-496271BBE29D}" type="parTrans" cxnId="{CC79F0A1-3241-E746-B5FC-5ECDE4D4F396}">
      <dgm:prSet/>
      <dgm:spPr/>
      <dgm:t>
        <a:bodyPr/>
        <a:lstStyle/>
        <a:p>
          <a:endParaRPr lang="en-US"/>
        </a:p>
      </dgm:t>
    </dgm:pt>
    <dgm:pt modelId="{EC2C2404-679F-D94B-A3A8-1B0D9820CB85}" type="sibTrans" cxnId="{CC79F0A1-3241-E746-B5FC-5ECDE4D4F396}">
      <dgm:prSet/>
      <dgm:spPr/>
      <dgm:t>
        <a:bodyPr/>
        <a:lstStyle/>
        <a:p>
          <a:endParaRPr lang="en-US"/>
        </a:p>
      </dgm:t>
    </dgm:pt>
    <dgm:pt modelId="{AF680D41-7BE2-BF4B-923E-9302A5FA737D}">
      <dgm:prSet phldrT="[Text]" custT="1"/>
      <dgm:spPr/>
      <dgm:t>
        <a:bodyPr/>
        <a:lstStyle/>
        <a:p>
          <a:r>
            <a:rPr lang="en-US" sz="1000" dirty="0" smtClean="0"/>
            <a:t>Scenarios</a:t>
          </a:r>
          <a:endParaRPr lang="en-US" sz="1000" dirty="0"/>
        </a:p>
      </dgm:t>
    </dgm:pt>
    <dgm:pt modelId="{6174E751-4CAB-7848-86BD-8971C7E3D1CA}" type="parTrans" cxnId="{11C1814E-4C0F-1E46-9780-9840484EB9A7}">
      <dgm:prSet/>
      <dgm:spPr/>
      <dgm:t>
        <a:bodyPr/>
        <a:lstStyle/>
        <a:p>
          <a:endParaRPr lang="en-US"/>
        </a:p>
      </dgm:t>
    </dgm:pt>
    <dgm:pt modelId="{73BD43B9-3858-5246-AA84-11036679B8BB}" type="sibTrans" cxnId="{11C1814E-4C0F-1E46-9780-9840484EB9A7}">
      <dgm:prSet/>
      <dgm:spPr/>
      <dgm:t>
        <a:bodyPr/>
        <a:lstStyle/>
        <a:p>
          <a:endParaRPr lang="en-US"/>
        </a:p>
      </dgm:t>
    </dgm:pt>
    <dgm:pt modelId="{69E4254F-A862-A945-BA40-E3E61E87EB08}">
      <dgm:prSet phldrT="[Text]" custT="1"/>
      <dgm:spPr/>
      <dgm:t>
        <a:bodyPr/>
        <a:lstStyle/>
        <a:p>
          <a:r>
            <a:rPr lang="en-US" sz="1000" dirty="0" smtClean="0"/>
            <a:t>Storyboards</a:t>
          </a:r>
          <a:endParaRPr lang="en-US" sz="1000" dirty="0"/>
        </a:p>
      </dgm:t>
    </dgm:pt>
    <dgm:pt modelId="{3A7CC3A6-AC8F-3344-AF85-1201D8742D08}" type="parTrans" cxnId="{CE191FA1-B7D4-8F4A-919B-57E4C3509BC3}">
      <dgm:prSet/>
      <dgm:spPr/>
      <dgm:t>
        <a:bodyPr/>
        <a:lstStyle/>
        <a:p>
          <a:endParaRPr lang="en-US"/>
        </a:p>
      </dgm:t>
    </dgm:pt>
    <dgm:pt modelId="{882B34A6-95F7-9246-8D58-EE190201A079}" type="sibTrans" cxnId="{CE191FA1-B7D4-8F4A-919B-57E4C3509BC3}">
      <dgm:prSet/>
      <dgm:spPr/>
      <dgm:t>
        <a:bodyPr/>
        <a:lstStyle/>
        <a:p>
          <a:endParaRPr lang="en-US"/>
        </a:p>
      </dgm:t>
    </dgm:pt>
    <dgm:pt modelId="{CD9D7FB4-5A2F-4648-979C-68CFF587DF1B}">
      <dgm:prSet phldrT="[Text]" custT="1"/>
      <dgm:spPr/>
      <dgm:t>
        <a:bodyPr/>
        <a:lstStyle/>
        <a:p>
          <a:r>
            <a:rPr lang="en-US" sz="1000" dirty="0" smtClean="0"/>
            <a:t>APIs</a:t>
          </a:r>
          <a:endParaRPr lang="en-US" sz="1000" dirty="0"/>
        </a:p>
      </dgm:t>
    </dgm:pt>
    <dgm:pt modelId="{6A4C7803-AB9C-4F48-BC1D-AC670EADA3F5}" type="parTrans" cxnId="{8E64596D-328A-0D4E-9F6C-70CC3086558A}">
      <dgm:prSet/>
      <dgm:spPr/>
      <dgm:t>
        <a:bodyPr/>
        <a:lstStyle/>
        <a:p>
          <a:endParaRPr lang="en-US"/>
        </a:p>
      </dgm:t>
    </dgm:pt>
    <dgm:pt modelId="{65F44901-2971-564B-865C-603C864DB96C}" type="sibTrans" cxnId="{8E64596D-328A-0D4E-9F6C-70CC3086558A}">
      <dgm:prSet/>
      <dgm:spPr/>
      <dgm:t>
        <a:bodyPr/>
        <a:lstStyle/>
        <a:p>
          <a:endParaRPr lang="en-US"/>
        </a:p>
      </dgm:t>
    </dgm:pt>
    <dgm:pt modelId="{A8BB1B89-FBC6-AA44-90ED-47278DEA42A9}">
      <dgm:prSet phldrT="[Text]" custT="1"/>
      <dgm:spPr/>
      <dgm:t>
        <a:bodyPr/>
        <a:lstStyle/>
        <a:p>
          <a:r>
            <a:rPr lang="en-US" sz="1000" dirty="0" smtClean="0"/>
            <a:t>Document formats</a:t>
          </a:r>
          <a:endParaRPr lang="en-US" sz="1000" dirty="0"/>
        </a:p>
      </dgm:t>
    </dgm:pt>
    <dgm:pt modelId="{401DE5E0-A6A2-8048-BCD8-CFA90674515C}" type="parTrans" cxnId="{19DD53F8-C881-8141-ABE2-FAC1AB3403E3}">
      <dgm:prSet/>
      <dgm:spPr/>
      <dgm:t>
        <a:bodyPr/>
        <a:lstStyle/>
        <a:p>
          <a:endParaRPr lang="en-US"/>
        </a:p>
      </dgm:t>
    </dgm:pt>
    <dgm:pt modelId="{B44F451E-912F-9D43-933E-8EB0E6C87737}" type="sibTrans" cxnId="{19DD53F8-C881-8141-ABE2-FAC1AB3403E3}">
      <dgm:prSet/>
      <dgm:spPr/>
      <dgm:t>
        <a:bodyPr/>
        <a:lstStyle/>
        <a:p>
          <a:endParaRPr lang="en-US"/>
        </a:p>
      </dgm:t>
    </dgm:pt>
    <dgm:pt modelId="{9A9F795A-2600-1441-9227-3CB8ABE0348A}">
      <dgm:prSet phldrT="[Text]" custT="1"/>
      <dgm:spPr/>
      <dgm:t>
        <a:bodyPr/>
        <a:lstStyle/>
        <a:p>
          <a:r>
            <a:rPr lang="en-US" sz="1000" dirty="0" smtClean="0"/>
            <a:t>Testing</a:t>
          </a:r>
          <a:endParaRPr lang="en-US" sz="1000" dirty="0"/>
        </a:p>
      </dgm:t>
    </dgm:pt>
    <dgm:pt modelId="{FC394745-8960-3C46-B0D6-1DBD2D21A360}" type="parTrans" cxnId="{BE218D14-83FE-0E4E-9AFF-2048A41E5A36}">
      <dgm:prSet/>
      <dgm:spPr/>
      <dgm:t>
        <a:bodyPr/>
        <a:lstStyle/>
        <a:p>
          <a:endParaRPr lang="en-US"/>
        </a:p>
      </dgm:t>
    </dgm:pt>
    <dgm:pt modelId="{46FE48E6-823B-6B49-ACE4-6EF8DCC725DC}" type="sibTrans" cxnId="{BE218D14-83FE-0E4E-9AFF-2048A41E5A36}">
      <dgm:prSet/>
      <dgm:spPr/>
      <dgm:t>
        <a:bodyPr/>
        <a:lstStyle/>
        <a:p>
          <a:endParaRPr lang="en-US"/>
        </a:p>
      </dgm:t>
    </dgm:pt>
    <dgm:pt modelId="{B7FCE63A-ED14-9D44-B4C7-FC9242C47FD2}">
      <dgm:prSet phldrT="[Text]" custT="1"/>
      <dgm:spPr/>
      <dgm:t>
        <a:bodyPr/>
        <a:lstStyle/>
        <a:p>
          <a:r>
            <a:rPr lang="en-US" sz="1000" dirty="0" smtClean="0"/>
            <a:t>Unit Tests</a:t>
          </a:r>
          <a:endParaRPr lang="en-US" sz="1000" dirty="0"/>
        </a:p>
      </dgm:t>
    </dgm:pt>
    <dgm:pt modelId="{D1E50576-B835-E744-86DF-7DBA95FB4B54}" type="parTrans" cxnId="{60BF312F-BCAE-2B4F-BD81-B3DCE1354DA1}">
      <dgm:prSet/>
      <dgm:spPr/>
      <dgm:t>
        <a:bodyPr/>
        <a:lstStyle/>
        <a:p>
          <a:endParaRPr lang="en-US"/>
        </a:p>
      </dgm:t>
    </dgm:pt>
    <dgm:pt modelId="{E2C71620-D00A-324C-ABB0-07873498F557}" type="sibTrans" cxnId="{60BF312F-BCAE-2B4F-BD81-B3DCE1354DA1}">
      <dgm:prSet/>
      <dgm:spPr/>
      <dgm:t>
        <a:bodyPr/>
        <a:lstStyle/>
        <a:p>
          <a:endParaRPr lang="en-US"/>
        </a:p>
      </dgm:t>
    </dgm:pt>
    <dgm:pt modelId="{47635119-C288-CE41-BEAC-7D0CEC2E09DF}">
      <dgm:prSet phldrT="[Text]" custT="1"/>
      <dgm:spPr/>
      <dgm:t>
        <a:bodyPr/>
        <a:lstStyle/>
        <a:p>
          <a:r>
            <a:rPr lang="en-US" sz="1000" dirty="0" smtClean="0"/>
            <a:t>Black Box Tests</a:t>
          </a:r>
          <a:endParaRPr lang="en-US" sz="1000" dirty="0"/>
        </a:p>
      </dgm:t>
    </dgm:pt>
    <dgm:pt modelId="{D5669935-9611-F044-9161-A4E736C0578A}" type="parTrans" cxnId="{5AAD77A7-120F-EA44-8926-A0FD5573BAFA}">
      <dgm:prSet/>
      <dgm:spPr/>
      <dgm:t>
        <a:bodyPr/>
        <a:lstStyle/>
        <a:p>
          <a:endParaRPr lang="en-US"/>
        </a:p>
      </dgm:t>
    </dgm:pt>
    <dgm:pt modelId="{4E7623AB-4FEF-ED4B-87D4-903CDBD9C44B}" type="sibTrans" cxnId="{5AAD77A7-120F-EA44-8926-A0FD5573BAFA}">
      <dgm:prSet/>
      <dgm:spPr/>
      <dgm:t>
        <a:bodyPr/>
        <a:lstStyle/>
        <a:p>
          <a:endParaRPr lang="en-US"/>
        </a:p>
      </dgm:t>
    </dgm:pt>
    <dgm:pt modelId="{B457AFF3-8E59-3C43-AC89-606B7394CB6B}">
      <dgm:prSet phldrT="[Text]" custT="1"/>
      <dgm:spPr/>
      <dgm:t>
        <a:bodyPr/>
        <a:lstStyle/>
        <a:p>
          <a:r>
            <a:rPr lang="en-US" sz="1000" dirty="0" smtClean="0"/>
            <a:t>Etc…</a:t>
          </a:r>
          <a:endParaRPr lang="en-US" sz="1000" dirty="0"/>
        </a:p>
      </dgm:t>
    </dgm:pt>
    <dgm:pt modelId="{4321F372-4266-6643-993F-2F857F1F312C}" type="parTrans" cxnId="{13E2F552-0E96-784E-977F-597BA2178906}">
      <dgm:prSet/>
      <dgm:spPr/>
      <dgm:t>
        <a:bodyPr/>
        <a:lstStyle/>
        <a:p>
          <a:endParaRPr lang="en-US"/>
        </a:p>
      </dgm:t>
    </dgm:pt>
    <dgm:pt modelId="{D1EC06E9-9891-7E46-94A0-E35280F8F7A0}" type="sibTrans" cxnId="{13E2F552-0E96-784E-977F-597BA2178906}">
      <dgm:prSet/>
      <dgm:spPr/>
      <dgm:t>
        <a:bodyPr/>
        <a:lstStyle/>
        <a:p>
          <a:endParaRPr lang="en-US"/>
        </a:p>
      </dgm:t>
    </dgm:pt>
    <dgm:pt modelId="{3BAEC650-6B47-CE4E-A1D4-F07389F7AC9F}">
      <dgm:prSet phldrT="[Text]" custT="1"/>
      <dgm:spPr/>
      <dgm:t>
        <a:bodyPr/>
        <a:lstStyle/>
        <a:p>
          <a:r>
            <a:rPr lang="en-US" sz="1000" dirty="0" smtClean="0"/>
            <a:t>Deployment</a:t>
          </a:r>
          <a:endParaRPr lang="en-US" sz="1000" dirty="0"/>
        </a:p>
      </dgm:t>
    </dgm:pt>
    <dgm:pt modelId="{ABCD1947-E0F4-4C4C-8A9B-B09B58412660}" type="parTrans" cxnId="{AAD0763E-F540-634A-94D5-A421B7509091}">
      <dgm:prSet/>
      <dgm:spPr/>
      <dgm:t>
        <a:bodyPr/>
        <a:lstStyle/>
        <a:p>
          <a:endParaRPr lang="en-US"/>
        </a:p>
      </dgm:t>
    </dgm:pt>
    <dgm:pt modelId="{D42FDB5E-F3CC-514F-9443-3A974F1A8EA5}" type="sibTrans" cxnId="{AAD0763E-F540-634A-94D5-A421B7509091}">
      <dgm:prSet/>
      <dgm:spPr/>
      <dgm:t>
        <a:bodyPr/>
        <a:lstStyle/>
        <a:p>
          <a:endParaRPr lang="en-US"/>
        </a:p>
      </dgm:t>
    </dgm:pt>
    <dgm:pt modelId="{CD26406B-80D9-E040-AFA1-C03AD3C615A3}">
      <dgm:prSet phldrT="[Text]" custT="1"/>
      <dgm:spPr/>
      <dgm:t>
        <a:bodyPr/>
        <a:lstStyle/>
        <a:p>
          <a:r>
            <a:rPr lang="en-US" sz="1000" dirty="0" smtClean="0"/>
            <a:t>Configuration</a:t>
          </a:r>
          <a:endParaRPr lang="en-US" sz="1000" dirty="0"/>
        </a:p>
      </dgm:t>
    </dgm:pt>
    <dgm:pt modelId="{DBC15738-3DF0-454C-B1C2-3CE02D51BB40}" type="parTrans" cxnId="{CBFF316C-71BD-0745-A543-6D20F4893A99}">
      <dgm:prSet/>
      <dgm:spPr/>
      <dgm:t>
        <a:bodyPr/>
        <a:lstStyle/>
        <a:p>
          <a:endParaRPr lang="en-US"/>
        </a:p>
      </dgm:t>
    </dgm:pt>
    <dgm:pt modelId="{C67AA5AE-0CA0-5040-8F9B-65F3C8C81037}" type="sibTrans" cxnId="{CBFF316C-71BD-0745-A543-6D20F4893A99}">
      <dgm:prSet/>
      <dgm:spPr/>
      <dgm:t>
        <a:bodyPr/>
        <a:lstStyle/>
        <a:p>
          <a:endParaRPr lang="en-US"/>
        </a:p>
      </dgm:t>
    </dgm:pt>
    <dgm:pt modelId="{702556F6-8D97-7346-A9D3-41E9FB4A2C66}">
      <dgm:prSet phldrT="[Text]" custT="1"/>
      <dgm:spPr/>
      <dgm:t>
        <a:bodyPr/>
        <a:lstStyle/>
        <a:p>
          <a:r>
            <a:rPr lang="en-US" sz="1000" dirty="0" smtClean="0"/>
            <a:t>Bug Tracking</a:t>
          </a:r>
          <a:endParaRPr lang="en-US" sz="1000" dirty="0"/>
        </a:p>
      </dgm:t>
    </dgm:pt>
    <dgm:pt modelId="{A0791AFC-19B4-BB48-A8DA-B6037D6E7E23}" type="parTrans" cxnId="{9831B07B-DE50-B243-A149-62F53D7A9074}">
      <dgm:prSet/>
      <dgm:spPr/>
      <dgm:t>
        <a:bodyPr/>
        <a:lstStyle/>
        <a:p>
          <a:endParaRPr lang="en-US"/>
        </a:p>
      </dgm:t>
    </dgm:pt>
    <dgm:pt modelId="{4F8FA5A7-1893-9844-9F97-3C77F11FEC24}" type="sibTrans" cxnId="{9831B07B-DE50-B243-A149-62F53D7A9074}">
      <dgm:prSet/>
      <dgm:spPr/>
      <dgm:t>
        <a:bodyPr/>
        <a:lstStyle/>
        <a:p>
          <a:endParaRPr lang="en-US"/>
        </a:p>
      </dgm:t>
    </dgm:pt>
    <dgm:pt modelId="{43FBB833-FB5F-5649-B610-35820E5E7767}">
      <dgm:prSet phldrT="[Text]" custT="1"/>
      <dgm:spPr/>
      <dgm:t>
        <a:bodyPr/>
        <a:lstStyle/>
        <a:p>
          <a:r>
            <a:rPr lang="en-US" sz="1000" dirty="0" smtClean="0"/>
            <a:t>User Support</a:t>
          </a:r>
          <a:endParaRPr lang="en-US" sz="1000" dirty="0"/>
        </a:p>
      </dgm:t>
    </dgm:pt>
    <dgm:pt modelId="{A591329D-C3C4-2A4A-A8FB-4BA305287A7D}" type="parTrans" cxnId="{7E293948-F6D8-434A-9025-AFAFC333FE80}">
      <dgm:prSet/>
      <dgm:spPr/>
      <dgm:t>
        <a:bodyPr/>
        <a:lstStyle/>
        <a:p>
          <a:endParaRPr lang="en-US"/>
        </a:p>
      </dgm:t>
    </dgm:pt>
    <dgm:pt modelId="{40040595-98FA-CA4B-8722-B0DB563A6690}" type="sibTrans" cxnId="{7E293948-F6D8-434A-9025-AFAFC333FE80}">
      <dgm:prSet/>
      <dgm:spPr/>
      <dgm:t>
        <a:bodyPr/>
        <a:lstStyle/>
        <a:p>
          <a:endParaRPr lang="en-US"/>
        </a:p>
      </dgm:t>
    </dgm:pt>
    <dgm:pt modelId="{A15DF09A-8FDE-1C48-9C2B-680B7916171C}">
      <dgm:prSet phldrT="[Text]" custT="1"/>
      <dgm:spPr/>
      <dgm:t>
        <a:bodyPr/>
        <a:lstStyle/>
        <a:p>
          <a:r>
            <a:rPr lang="en-US" sz="1000" dirty="0" smtClean="0"/>
            <a:t>Design</a:t>
          </a:r>
          <a:endParaRPr lang="en-US" sz="1000" dirty="0"/>
        </a:p>
      </dgm:t>
    </dgm:pt>
    <dgm:pt modelId="{485D0819-317F-A849-B46F-3B37BB0609C4}" type="parTrans" cxnId="{0A126912-F034-D04F-B766-31E843ACCDA7}">
      <dgm:prSet/>
      <dgm:spPr/>
      <dgm:t>
        <a:bodyPr/>
        <a:lstStyle/>
        <a:p>
          <a:endParaRPr lang="en-US"/>
        </a:p>
      </dgm:t>
    </dgm:pt>
    <dgm:pt modelId="{6795AACE-BBBA-124F-80A8-F9098FFCF3B6}" type="sibTrans" cxnId="{0A126912-F034-D04F-B766-31E843ACCDA7}">
      <dgm:prSet/>
      <dgm:spPr/>
      <dgm:t>
        <a:bodyPr/>
        <a:lstStyle/>
        <a:p>
          <a:endParaRPr lang="en-US"/>
        </a:p>
      </dgm:t>
    </dgm:pt>
    <dgm:pt modelId="{1F682CA9-84CB-ED40-8FCE-707807549908}">
      <dgm:prSet phldrT="[Text]" custT="1"/>
      <dgm:spPr/>
      <dgm:t>
        <a:bodyPr/>
        <a:lstStyle/>
        <a:p>
          <a:r>
            <a:rPr lang="en-US" sz="1000" dirty="0" smtClean="0"/>
            <a:t>UML</a:t>
          </a:r>
          <a:endParaRPr lang="en-US" sz="1000" dirty="0"/>
        </a:p>
      </dgm:t>
    </dgm:pt>
    <dgm:pt modelId="{FE500605-9C1A-8748-B6BD-5F7574A093DB}" type="parTrans" cxnId="{05BEABA9-53A1-C74B-BA9D-29E1C99903CE}">
      <dgm:prSet/>
      <dgm:spPr/>
      <dgm:t>
        <a:bodyPr/>
        <a:lstStyle/>
        <a:p>
          <a:endParaRPr lang="en-US"/>
        </a:p>
      </dgm:t>
    </dgm:pt>
    <dgm:pt modelId="{86AAE68C-E8F0-274B-893F-9F762E08E050}" type="sibTrans" cxnId="{05BEABA9-53A1-C74B-BA9D-29E1C99903CE}">
      <dgm:prSet/>
      <dgm:spPr/>
      <dgm:t>
        <a:bodyPr/>
        <a:lstStyle/>
        <a:p>
          <a:endParaRPr lang="en-US"/>
        </a:p>
      </dgm:t>
    </dgm:pt>
    <dgm:pt modelId="{896ED465-09D6-1042-BCAB-30337B741872}">
      <dgm:prSet phldrT="[Text]" custT="1"/>
      <dgm:spPr/>
      <dgm:t>
        <a:bodyPr/>
        <a:lstStyle/>
        <a:p>
          <a:r>
            <a:rPr lang="en-US" sz="1000" dirty="0" smtClean="0"/>
            <a:t>Class Diagrams</a:t>
          </a:r>
          <a:endParaRPr lang="en-US" sz="1000" dirty="0"/>
        </a:p>
      </dgm:t>
    </dgm:pt>
    <dgm:pt modelId="{AF83797E-25F8-5340-BC0F-FA8549CFCD3C}" type="parTrans" cxnId="{13E78071-52BB-8F45-A4E7-CB1F16874C11}">
      <dgm:prSet/>
      <dgm:spPr/>
      <dgm:t>
        <a:bodyPr/>
        <a:lstStyle/>
        <a:p>
          <a:endParaRPr lang="en-US"/>
        </a:p>
      </dgm:t>
    </dgm:pt>
    <dgm:pt modelId="{A280F9CC-B3AC-294B-8DAD-53F25AEC7E3A}" type="sibTrans" cxnId="{13E78071-52BB-8F45-A4E7-CB1F16874C11}">
      <dgm:prSet/>
      <dgm:spPr/>
      <dgm:t>
        <a:bodyPr/>
        <a:lstStyle/>
        <a:p>
          <a:endParaRPr lang="en-US"/>
        </a:p>
      </dgm:t>
    </dgm:pt>
    <dgm:pt modelId="{898B758C-C3FA-CF4C-940C-7F042F61B5D8}">
      <dgm:prSet phldrT="[Text]" custT="1"/>
      <dgm:spPr/>
      <dgm:t>
        <a:bodyPr/>
        <a:lstStyle/>
        <a:p>
          <a:r>
            <a:rPr lang="en-US" sz="1000" dirty="0" smtClean="0"/>
            <a:t>Activity Diagrams</a:t>
          </a:r>
          <a:endParaRPr lang="en-US" sz="1000" dirty="0"/>
        </a:p>
      </dgm:t>
    </dgm:pt>
    <dgm:pt modelId="{10662798-17A3-824A-A6BA-669D71A0B610}" type="parTrans" cxnId="{BE24B0C2-C487-4C45-8D28-427545222FAC}">
      <dgm:prSet/>
      <dgm:spPr/>
      <dgm:t>
        <a:bodyPr/>
        <a:lstStyle/>
        <a:p>
          <a:endParaRPr lang="en-US"/>
        </a:p>
      </dgm:t>
    </dgm:pt>
    <dgm:pt modelId="{4A800998-00C2-044D-A089-5EEB015A8ADB}" type="sibTrans" cxnId="{BE24B0C2-C487-4C45-8D28-427545222FAC}">
      <dgm:prSet/>
      <dgm:spPr/>
      <dgm:t>
        <a:bodyPr/>
        <a:lstStyle/>
        <a:p>
          <a:endParaRPr lang="en-US"/>
        </a:p>
      </dgm:t>
    </dgm:pt>
    <dgm:pt modelId="{DE5E9EE1-FB99-BD49-B6BB-3A0E29DC0067}">
      <dgm:prSet phldrT="[Text]" custT="1"/>
      <dgm:spPr/>
      <dgm:t>
        <a:bodyPr/>
        <a:lstStyle/>
        <a:p>
          <a:r>
            <a:rPr lang="en-US" sz="1000" dirty="0" smtClean="0"/>
            <a:t>Sequence Diagrams</a:t>
          </a:r>
          <a:endParaRPr lang="en-US" sz="1000" dirty="0"/>
        </a:p>
      </dgm:t>
    </dgm:pt>
    <dgm:pt modelId="{F268412E-A829-6047-94ED-3A478E549DDA}" type="parTrans" cxnId="{ABC97B86-422D-6A4F-A62B-C5CE510E7749}">
      <dgm:prSet/>
      <dgm:spPr/>
      <dgm:t>
        <a:bodyPr/>
        <a:lstStyle/>
        <a:p>
          <a:endParaRPr lang="en-US"/>
        </a:p>
      </dgm:t>
    </dgm:pt>
    <dgm:pt modelId="{B00DC8D6-5694-EE4D-9241-7820C33AFB1C}" type="sibTrans" cxnId="{ABC97B86-422D-6A4F-A62B-C5CE510E7749}">
      <dgm:prSet/>
      <dgm:spPr/>
      <dgm:t>
        <a:bodyPr/>
        <a:lstStyle/>
        <a:p>
          <a:endParaRPr lang="en-US"/>
        </a:p>
      </dgm:t>
    </dgm:pt>
    <dgm:pt modelId="{7F999D65-F2D4-6946-88DD-5C9135481364}">
      <dgm:prSet phldrT="[Text]" custT="1"/>
      <dgm:spPr/>
      <dgm:t>
        <a:bodyPr/>
        <a:lstStyle/>
        <a:p>
          <a:r>
            <a:rPr lang="en-US" sz="1000" dirty="0" smtClean="0"/>
            <a:t>Etc…	</a:t>
          </a:r>
          <a:endParaRPr lang="en-US" sz="1000" dirty="0"/>
        </a:p>
      </dgm:t>
    </dgm:pt>
    <dgm:pt modelId="{57FB4A05-B507-1F4A-8838-23FECFE74A1B}" type="parTrans" cxnId="{83F93688-7D6F-564A-A416-3B819A7F60A5}">
      <dgm:prSet/>
      <dgm:spPr/>
      <dgm:t>
        <a:bodyPr/>
        <a:lstStyle/>
        <a:p>
          <a:endParaRPr lang="en-US"/>
        </a:p>
      </dgm:t>
    </dgm:pt>
    <dgm:pt modelId="{253E0894-7A9D-A549-8AB4-FF5FC5B2B5F1}" type="sibTrans" cxnId="{83F93688-7D6F-564A-A416-3B819A7F60A5}">
      <dgm:prSet/>
      <dgm:spPr/>
      <dgm:t>
        <a:bodyPr/>
        <a:lstStyle/>
        <a:p>
          <a:endParaRPr lang="en-US"/>
        </a:p>
      </dgm:t>
    </dgm:pt>
    <dgm:pt modelId="{2FE8627A-AC73-4442-9EA2-B8571F1415C4}">
      <dgm:prSet phldrT="[Text]" custT="1"/>
      <dgm:spPr/>
      <dgm:t>
        <a:bodyPr/>
        <a:lstStyle/>
        <a:p>
          <a:r>
            <a:rPr lang="en-US" sz="1000" dirty="0" smtClean="0"/>
            <a:t>SSM</a:t>
          </a:r>
          <a:endParaRPr lang="en-US" sz="1000" dirty="0"/>
        </a:p>
      </dgm:t>
    </dgm:pt>
    <dgm:pt modelId="{B2F0034E-3DE0-3744-85C5-7D6C3549AE6B}" type="parTrans" cxnId="{4F295F7D-F253-A349-8A41-B8D93A29721B}">
      <dgm:prSet/>
      <dgm:spPr/>
      <dgm:t>
        <a:bodyPr/>
        <a:lstStyle/>
        <a:p>
          <a:endParaRPr lang="en-US"/>
        </a:p>
      </dgm:t>
    </dgm:pt>
    <dgm:pt modelId="{C94CA2D7-4C70-964B-A63F-E8AD996938FF}" type="sibTrans" cxnId="{4F295F7D-F253-A349-8A41-B8D93A29721B}">
      <dgm:prSet/>
      <dgm:spPr/>
      <dgm:t>
        <a:bodyPr/>
        <a:lstStyle/>
        <a:p>
          <a:endParaRPr lang="en-US"/>
        </a:p>
      </dgm:t>
    </dgm:pt>
    <dgm:pt modelId="{D5612E12-0FD2-3A45-8617-9171454A15DA}" type="pres">
      <dgm:prSet presAssocID="{E4C7BAA0-EB7F-5E46-BF2F-59E593297F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F33B1-3563-4042-8D4C-B7DE04D30636}" type="pres">
      <dgm:prSet presAssocID="{2D4421DB-0DB2-E44A-9695-2A591A77B9B0}" presName="composite" presStyleCnt="0"/>
      <dgm:spPr/>
    </dgm:pt>
    <dgm:pt modelId="{CFBB4CDB-430A-D344-A058-E41BCD08A183}" type="pres">
      <dgm:prSet presAssocID="{2D4421DB-0DB2-E44A-9695-2A591A77B9B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D7D5A-113E-6249-AA8B-D7B3394C5D56}" type="pres">
      <dgm:prSet presAssocID="{2D4421DB-0DB2-E44A-9695-2A591A77B9B0}" presName="parSh" presStyleLbl="node1" presStyleIdx="0" presStyleCnt="6" custScaleX="127306"/>
      <dgm:spPr/>
      <dgm:t>
        <a:bodyPr/>
        <a:lstStyle/>
        <a:p>
          <a:endParaRPr lang="en-US"/>
        </a:p>
      </dgm:t>
    </dgm:pt>
    <dgm:pt modelId="{0C7D6DEB-DE49-BE43-8E61-CDFF20321D1B}" type="pres">
      <dgm:prSet presAssocID="{2D4421DB-0DB2-E44A-9695-2A591A77B9B0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FDF49-2336-684E-87E2-8F69D563BDBC}" type="pres">
      <dgm:prSet presAssocID="{2BF0C940-644A-5747-9A73-182C199759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5BF58E2-450E-B74E-B646-1C8E7835DFEE}" type="pres">
      <dgm:prSet presAssocID="{2BF0C940-644A-5747-9A73-182C19975990}" presName="connTx" presStyleLbl="sibTrans2D1" presStyleIdx="0" presStyleCnt="5"/>
      <dgm:spPr/>
      <dgm:t>
        <a:bodyPr/>
        <a:lstStyle/>
        <a:p>
          <a:endParaRPr lang="en-US"/>
        </a:p>
      </dgm:t>
    </dgm:pt>
    <dgm:pt modelId="{BF857E6D-7872-1847-8FBD-9A4468916F6B}" type="pres">
      <dgm:prSet presAssocID="{4CC99247-6F06-0045-8B62-0016FE8BC071}" presName="composite" presStyleCnt="0"/>
      <dgm:spPr/>
    </dgm:pt>
    <dgm:pt modelId="{F367FBA4-D57A-F04E-A1F7-09E1BF21226C}" type="pres">
      <dgm:prSet presAssocID="{4CC99247-6F06-0045-8B62-0016FE8BC071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92E9F-34C8-9747-A75A-00431A9A8527}" type="pres">
      <dgm:prSet presAssocID="{4CC99247-6F06-0045-8B62-0016FE8BC071}" presName="parSh" presStyleLbl="node1" presStyleIdx="1" presStyleCnt="6"/>
      <dgm:spPr/>
      <dgm:t>
        <a:bodyPr/>
        <a:lstStyle/>
        <a:p>
          <a:endParaRPr lang="en-US"/>
        </a:p>
      </dgm:t>
    </dgm:pt>
    <dgm:pt modelId="{0938EE19-09E4-F643-ADD0-FC70552F707A}" type="pres">
      <dgm:prSet presAssocID="{4CC99247-6F06-0045-8B62-0016FE8BC071}" presName="desTx" presStyleLbl="fgAcc1" presStyleIdx="1" presStyleCnt="6" custScaleX="109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1B2F6-2D3C-9245-AD3F-5BCDE4A6A483}" type="pres">
      <dgm:prSet presAssocID="{67E7D2A4-4A26-1548-A5B1-442FAF2D2B0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5E1862-FC23-634F-B8D3-A3AA22091424}" type="pres">
      <dgm:prSet presAssocID="{67E7D2A4-4A26-1548-A5B1-442FAF2D2B0D}" presName="connTx" presStyleLbl="sibTrans2D1" presStyleIdx="1" presStyleCnt="5"/>
      <dgm:spPr/>
      <dgm:t>
        <a:bodyPr/>
        <a:lstStyle/>
        <a:p>
          <a:endParaRPr lang="en-US"/>
        </a:p>
      </dgm:t>
    </dgm:pt>
    <dgm:pt modelId="{A0B48DB2-3864-E34A-A11E-5DD00A79EF0A}" type="pres">
      <dgm:prSet presAssocID="{A15DF09A-8FDE-1C48-9C2B-680B7916171C}" presName="composite" presStyleCnt="0"/>
      <dgm:spPr/>
    </dgm:pt>
    <dgm:pt modelId="{183165A0-BC42-C043-A8E1-5BAA00291921}" type="pres">
      <dgm:prSet presAssocID="{A15DF09A-8FDE-1C48-9C2B-680B7916171C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48AC1-6892-4E4B-8CBD-A4EC41BCD68D}" type="pres">
      <dgm:prSet presAssocID="{A15DF09A-8FDE-1C48-9C2B-680B7916171C}" presName="parSh" presStyleLbl="node1" presStyleIdx="2" presStyleCnt="6"/>
      <dgm:spPr/>
      <dgm:t>
        <a:bodyPr/>
        <a:lstStyle/>
        <a:p>
          <a:endParaRPr lang="en-US"/>
        </a:p>
      </dgm:t>
    </dgm:pt>
    <dgm:pt modelId="{2874B571-E826-C541-BC80-74D59101CA97}" type="pres">
      <dgm:prSet presAssocID="{A15DF09A-8FDE-1C48-9C2B-680B7916171C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B4FEB-18D5-6C4E-B23D-D9166FE176C5}" type="pres">
      <dgm:prSet presAssocID="{6795AACE-BBBA-124F-80A8-F9098FFCF3B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0368595-CC96-794F-A66C-8D8A4EF4FEDE}" type="pres">
      <dgm:prSet presAssocID="{6795AACE-BBBA-124F-80A8-F9098FFCF3B6}" presName="connTx" presStyleLbl="sibTrans2D1" presStyleIdx="2" presStyleCnt="5"/>
      <dgm:spPr/>
      <dgm:t>
        <a:bodyPr/>
        <a:lstStyle/>
        <a:p>
          <a:endParaRPr lang="en-US"/>
        </a:p>
      </dgm:t>
    </dgm:pt>
    <dgm:pt modelId="{BE373EFA-01C1-514F-9E1E-AC94411841E9}" type="pres">
      <dgm:prSet presAssocID="{541D7744-165E-1D41-B5E3-DE1E84D7E172}" presName="composite" presStyleCnt="0"/>
      <dgm:spPr/>
    </dgm:pt>
    <dgm:pt modelId="{1E0D3ABE-C8E0-4B4D-B7D0-BA6B54D711F9}" type="pres">
      <dgm:prSet presAssocID="{541D7744-165E-1D41-B5E3-DE1E84D7E172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85B4F-9E8A-1648-B353-9BC1076873A7}" type="pres">
      <dgm:prSet presAssocID="{541D7744-165E-1D41-B5E3-DE1E84D7E172}" presName="parSh" presStyleLbl="node1" presStyleIdx="3" presStyleCnt="6" custScaleX="121758"/>
      <dgm:spPr/>
      <dgm:t>
        <a:bodyPr/>
        <a:lstStyle/>
        <a:p>
          <a:endParaRPr lang="en-US"/>
        </a:p>
      </dgm:t>
    </dgm:pt>
    <dgm:pt modelId="{9F14B316-707A-654C-9BA5-0AD01B5CED01}" type="pres">
      <dgm:prSet presAssocID="{541D7744-165E-1D41-B5E3-DE1E84D7E172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663AA-AA7F-3245-AFF6-0BDB5D407787}" type="pres">
      <dgm:prSet presAssocID="{9A7C7188-26BA-4E4C-A14E-9875345F212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E884EA9-1D69-0847-8D52-A32F4F4E15CA}" type="pres">
      <dgm:prSet presAssocID="{9A7C7188-26BA-4E4C-A14E-9875345F212E}" presName="connTx" presStyleLbl="sibTrans2D1" presStyleIdx="3" presStyleCnt="5"/>
      <dgm:spPr/>
      <dgm:t>
        <a:bodyPr/>
        <a:lstStyle/>
        <a:p>
          <a:endParaRPr lang="en-US"/>
        </a:p>
      </dgm:t>
    </dgm:pt>
    <dgm:pt modelId="{01D85C02-B573-FF48-8A14-A78DD377F45E}" type="pres">
      <dgm:prSet presAssocID="{9A9F795A-2600-1441-9227-3CB8ABE0348A}" presName="composite" presStyleCnt="0"/>
      <dgm:spPr/>
    </dgm:pt>
    <dgm:pt modelId="{F87AA0E8-3680-D742-9CFC-C8C003A27ECF}" type="pres">
      <dgm:prSet presAssocID="{9A9F795A-2600-1441-9227-3CB8ABE0348A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5B83B-0C17-5F43-A22C-64516EE7CEC9}" type="pres">
      <dgm:prSet presAssocID="{9A9F795A-2600-1441-9227-3CB8ABE0348A}" presName="parSh" presStyleLbl="node1" presStyleIdx="4" presStyleCnt="6"/>
      <dgm:spPr/>
      <dgm:t>
        <a:bodyPr/>
        <a:lstStyle/>
        <a:p>
          <a:endParaRPr lang="en-US"/>
        </a:p>
      </dgm:t>
    </dgm:pt>
    <dgm:pt modelId="{8AEACF5B-B5C2-524C-947C-FDA6F812F675}" type="pres">
      <dgm:prSet presAssocID="{9A9F795A-2600-1441-9227-3CB8ABE0348A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B9C76-2BF4-504E-B846-163524AB0649}" type="pres">
      <dgm:prSet presAssocID="{46FE48E6-823B-6B49-ACE4-6EF8DCC725D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A158928-D2F5-454F-8182-B4C1191D7C09}" type="pres">
      <dgm:prSet presAssocID="{46FE48E6-823B-6B49-ACE4-6EF8DCC725DC}" presName="connTx" presStyleLbl="sibTrans2D1" presStyleIdx="4" presStyleCnt="5"/>
      <dgm:spPr/>
      <dgm:t>
        <a:bodyPr/>
        <a:lstStyle/>
        <a:p>
          <a:endParaRPr lang="en-US"/>
        </a:p>
      </dgm:t>
    </dgm:pt>
    <dgm:pt modelId="{733F27E4-047A-2647-A811-848020CA75E1}" type="pres">
      <dgm:prSet presAssocID="{3BAEC650-6B47-CE4E-A1D4-F07389F7AC9F}" presName="composite" presStyleCnt="0"/>
      <dgm:spPr/>
    </dgm:pt>
    <dgm:pt modelId="{802B1F88-7055-8147-9C6D-51D16A894E86}" type="pres">
      <dgm:prSet presAssocID="{3BAEC650-6B47-CE4E-A1D4-F07389F7AC9F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FA1BB-C068-8D4C-B16A-99268C93EDD8}" type="pres">
      <dgm:prSet presAssocID="{3BAEC650-6B47-CE4E-A1D4-F07389F7AC9F}" presName="parSh" presStyleLbl="node1" presStyleIdx="5" presStyleCnt="6"/>
      <dgm:spPr/>
      <dgm:t>
        <a:bodyPr/>
        <a:lstStyle/>
        <a:p>
          <a:endParaRPr lang="en-US"/>
        </a:p>
      </dgm:t>
    </dgm:pt>
    <dgm:pt modelId="{3561509C-B4AA-5C49-B743-77ECF2685385}" type="pres">
      <dgm:prSet presAssocID="{3BAEC650-6B47-CE4E-A1D4-F07389F7AC9F}" presName="desTx" presStyleLbl="fgAcc1" presStyleIdx="5" presStyleCnt="6" custScaleX="118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B7883-8883-DB46-A993-5BA802A54581}" type="presOf" srcId="{CD9D7FB4-5A2F-4648-979C-68CFF587DF1B}" destId="{9F14B316-707A-654C-9BA5-0AD01B5CED01}" srcOrd="0" destOrd="1" presId="urn:microsoft.com/office/officeart/2005/8/layout/process3"/>
    <dgm:cxn modelId="{FF0A3A90-E54C-C142-B6A4-74B1BEF2333E}" type="presOf" srcId="{2D4421DB-0DB2-E44A-9695-2A591A77B9B0}" destId="{CFBB4CDB-430A-D344-A058-E41BCD08A183}" srcOrd="0" destOrd="0" presId="urn:microsoft.com/office/officeart/2005/8/layout/process3"/>
    <dgm:cxn modelId="{19DD53F8-C881-8141-ABE2-FAC1AB3403E3}" srcId="{541D7744-165E-1D41-B5E3-DE1E84D7E172}" destId="{A8BB1B89-FBC6-AA44-90ED-47278DEA42A9}" srcOrd="2" destOrd="0" parTransId="{401DE5E0-A6A2-8048-BCD8-CFA90674515C}" sibTransId="{B44F451E-912F-9D43-933E-8EB0E6C87737}"/>
    <dgm:cxn modelId="{451C3E5D-3695-3341-8385-4E695ED3617E}" srcId="{4CC99247-6F06-0045-8B62-0016FE8BC071}" destId="{44817909-A2D7-D74A-B726-7E9AA5767DC4}" srcOrd="0" destOrd="0" parTransId="{5ACF6AEC-AD27-C74C-834D-18169838BD84}" sibTransId="{716C2B3F-3F86-3345-88AE-F63A14725519}"/>
    <dgm:cxn modelId="{8EA203CC-BDF2-734C-BE61-6F4AB78082BF}" type="presOf" srcId="{1F682CA9-84CB-ED40-8FCE-707807549908}" destId="{2874B571-E826-C541-BC80-74D59101CA97}" srcOrd="0" destOrd="0" presId="urn:microsoft.com/office/officeart/2005/8/layout/process3"/>
    <dgm:cxn modelId="{E9533219-59BE-D142-8E2B-4AE039EBACAB}" type="presOf" srcId="{9E31AA6C-0541-9F4B-A907-C88B3061641F}" destId="{9F14B316-707A-654C-9BA5-0AD01B5CED01}" srcOrd="0" destOrd="0" presId="urn:microsoft.com/office/officeart/2005/8/layout/process3"/>
    <dgm:cxn modelId="{63920E6E-FF03-E843-9694-C3A01F20C4D3}" type="presOf" srcId="{541D7744-165E-1D41-B5E3-DE1E84D7E172}" destId="{1E0D3ABE-C8E0-4B4D-B7D0-BA6B54D711F9}" srcOrd="0" destOrd="0" presId="urn:microsoft.com/office/officeart/2005/8/layout/process3"/>
    <dgm:cxn modelId="{9A275BAB-EACC-E148-837A-AA4B5CD714F6}" srcId="{541D7744-165E-1D41-B5E3-DE1E84D7E172}" destId="{9E31AA6C-0541-9F4B-A907-C88B3061641F}" srcOrd="0" destOrd="0" parTransId="{8991635B-9BFA-2E43-AC9F-733A0DC5BFAD}" sibTransId="{3AB5602D-B5EE-CA41-832B-81D2342E609F}"/>
    <dgm:cxn modelId="{FF12AF52-6F7E-DC46-BC63-8676A811E8DC}" type="presOf" srcId="{9A7C7188-26BA-4E4C-A14E-9875345F212E}" destId="{A57663AA-AA7F-3245-AFF6-0BDB5D407787}" srcOrd="0" destOrd="0" presId="urn:microsoft.com/office/officeart/2005/8/layout/process3"/>
    <dgm:cxn modelId="{E7B7A276-53BD-1742-A769-A7374AB1D071}" type="presOf" srcId="{46FE48E6-823B-6B49-ACE4-6EF8DCC725DC}" destId="{DA158928-D2F5-454F-8182-B4C1191D7C09}" srcOrd="1" destOrd="0" presId="urn:microsoft.com/office/officeart/2005/8/layout/process3"/>
    <dgm:cxn modelId="{699954FA-BBB7-5149-BBB8-D98BE783AF7E}" type="presOf" srcId="{46FE48E6-823B-6B49-ACE4-6EF8DCC725DC}" destId="{A4AB9C76-2BF4-504E-B846-163524AB0649}" srcOrd="0" destOrd="0" presId="urn:microsoft.com/office/officeart/2005/8/layout/process3"/>
    <dgm:cxn modelId="{7ABCF1D1-82FF-6C4D-9EBF-8B3BAFABF1E1}" type="presOf" srcId="{ABC28C82-25ED-7D41-A488-AACA856B19B3}" destId="{0C7D6DEB-DE49-BE43-8E61-CDFF20321D1B}" srcOrd="0" destOrd="0" presId="urn:microsoft.com/office/officeart/2005/8/layout/process3"/>
    <dgm:cxn modelId="{F38690C0-109A-E54D-92D9-D69C7BA3E42F}" type="presOf" srcId="{2BF0C940-644A-5747-9A73-182C19975990}" destId="{A5BF58E2-450E-B74E-B646-1C8E7835DFEE}" srcOrd="1" destOrd="0" presId="urn:microsoft.com/office/officeart/2005/8/layout/process3"/>
    <dgm:cxn modelId="{20C30AA5-DFAB-7143-BC75-012B6743A8E8}" type="presOf" srcId="{0A18F922-463B-DE4F-B7F1-307ED212215A}" destId="{0C7D6DEB-DE49-BE43-8E61-CDFF20321D1B}" srcOrd="0" destOrd="1" presId="urn:microsoft.com/office/officeart/2005/8/layout/process3"/>
    <dgm:cxn modelId="{C03B720A-F4C8-EB49-B50C-77FF56061D6F}" type="presOf" srcId="{B7FCE63A-ED14-9D44-B4C7-FC9242C47FD2}" destId="{8AEACF5B-B5C2-524C-947C-FDA6F812F675}" srcOrd="0" destOrd="0" presId="urn:microsoft.com/office/officeart/2005/8/layout/process3"/>
    <dgm:cxn modelId="{074E309F-4BA8-1D45-A7D9-70E4229B4D5F}" type="presOf" srcId="{702556F6-8D97-7346-A9D3-41E9FB4A2C66}" destId="{3561509C-B4AA-5C49-B743-77ECF2685385}" srcOrd="0" destOrd="1" presId="urn:microsoft.com/office/officeart/2005/8/layout/process3"/>
    <dgm:cxn modelId="{CFC82ADD-72F6-F64E-9B26-C546C57568E7}" type="presOf" srcId="{A15DF09A-8FDE-1C48-9C2B-680B7916171C}" destId="{79348AC1-6892-4E4B-8CBD-A4EC41BCD68D}" srcOrd="1" destOrd="0" presId="urn:microsoft.com/office/officeart/2005/8/layout/process3"/>
    <dgm:cxn modelId="{4B498123-A6E7-3546-B52E-05252A435B47}" type="presOf" srcId="{2BF0C940-644A-5747-9A73-182C19975990}" destId="{1E5FDF49-2336-684E-87E2-8F69D563BDBC}" srcOrd="0" destOrd="0" presId="urn:microsoft.com/office/officeart/2005/8/layout/process3"/>
    <dgm:cxn modelId="{13E78071-52BB-8F45-A4E7-CB1F16874C11}" srcId="{1F682CA9-84CB-ED40-8FCE-707807549908}" destId="{896ED465-09D6-1042-BCAB-30337B741872}" srcOrd="0" destOrd="0" parTransId="{AF83797E-25F8-5340-BC0F-FA8549CFCD3C}" sibTransId="{A280F9CC-B3AC-294B-8DAD-53F25AEC7E3A}"/>
    <dgm:cxn modelId="{9831B07B-DE50-B243-A149-62F53D7A9074}" srcId="{3BAEC650-6B47-CE4E-A1D4-F07389F7AC9F}" destId="{702556F6-8D97-7346-A9D3-41E9FB4A2C66}" srcOrd="1" destOrd="0" parTransId="{A0791AFC-19B4-BB48-A8DA-B6037D6E7E23}" sibTransId="{4F8FA5A7-1893-9844-9F97-3C77F11FEC24}"/>
    <dgm:cxn modelId="{7110A223-648B-5C4D-B234-9D4632CDC764}" type="presOf" srcId="{541D7744-165E-1D41-B5E3-DE1E84D7E172}" destId="{3E885B4F-9E8A-1648-B353-9BC1076873A7}" srcOrd="1" destOrd="0" presId="urn:microsoft.com/office/officeart/2005/8/layout/process3"/>
    <dgm:cxn modelId="{CC79F0A1-3241-E746-B5FC-5ECDE4D4F396}" srcId="{44817909-A2D7-D74A-B726-7E9AA5767DC4}" destId="{F7DC9F71-5269-3D4B-BBF3-97EFCEE40452}" srcOrd="0" destOrd="0" parTransId="{7C22D4CE-BE44-D742-B240-496271BBE29D}" sibTransId="{EC2C2404-679F-D94B-A3A8-1B0D9820CB85}"/>
    <dgm:cxn modelId="{0A126912-F034-D04F-B766-31E843ACCDA7}" srcId="{E4C7BAA0-EB7F-5E46-BF2F-59E593297F2D}" destId="{A15DF09A-8FDE-1C48-9C2B-680B7916171C}" srcOrd="2" destOrd="0" parTransId="{485D0819-317F-A849-B46F-3B37BB0609C4}" sibTransId="{6795AACE-BBBA-124F-80A8-F9098FFCF3B6}"/>
    <dgm:cxn modelId="{58FF1DCC-BA9C-9C46-BACB-64EE4A9A6B9B}" type="presOf" srcId="{3BAEC650-6B47-CE4E-A1D4-F07389F7AC9F}" destId="{802B1F88-7055-8147-9C6D-51D16A894E86}" srcOrd="0" destOrd="0" presId="urn:microsoft.com/office/officeart/2005/8/layout/process3"/>
    <dgm:cxn modelId="{4F295F7D-F253-A349-8A41-B8D93A29721B}" srcId="{2D4421DB-0DB2-E44A-9695-2A591A77B9B0}" destId="{2FE8627A-AC73-4442-9EA2-B8571F1415C4}" srcOrd="3" destOrd="0" parTransId="{B2F0034E-3DE0-3744-85C5-7D6C3549AE6B}" sibTransId="{C94CA2D7-4C70-964B-A63F-E8AD996938FF}"/>
    <dgm:cxn modelId="{5AAD77A7-120F-EA44-8926-A0FD5573BAFA}" srcId="{9A9F795A-2600-1441-9227-3CB8ABE0348A}" destId="{47635119-C288-CE41-BEAC-7D0CEC2E09DF}" srcOrd="1" destOrd="0" parTransId="{D5669935-9611-F044-9161-A4E736C0578A}" sibTransId="{4E7623AB-4FEF-ED4B-87D4-903CDBD9C44B}"/>
    <dgm:cxn modelId="{F466FBA4-A9AC-D340-AAE6-A8534C78F2B9}" srcId="{2D4421DB-0DB2-E44A-9695-2A591A77B9B0}" destId="{ABC28C82-25ED-7D41-A488-AACA856B19B3}" srcOrd="0" destOrd="0" parTransId="{2B4B0B0E-7161-454B-80BA-8494F8F37F2C}" sibTransId="{D4ADABE4-A9E6-D94A-8614-D6D0C79935D1}"/>
    <dgm:cxn modelId="{463F8BE0-35F3-4A44-856E-9CFC1D2083FF}" type="presOf" srcId="{A15DF09A-8FDE-1C48-9C2B-680B7916171C}" destId="{183165A0-BC42-C043-A8E1-5BAA00291921}" srcOrd="0" destOrd="0" presId="urn:microsoft.com/office/officeart/2005/8/layout/process3"/>
    <dgm:cxn modelId="{13E2F552-0E96-784E-977F-597BA2178906}" srcId="{9A9F795A-2600-1441-9227-3CB8ABE0348A}" destId="{B457AFF3-8E59-3C43-AC89-606B7394CB6B}" srcOrd="2" destOrd="0" parTransId="{4321F372-4266-6643-993F-2F857F1F312C}" sibTransId="{D1EC06E9-9891-7E46-94A0-E35280F8F7A0}"/>
    <dgm:cxn modelId="{71B84F7A-C19D-6F43-AC9C-BB73775D41C3}" type="presOf" srcId="{7F999D65-F2D4-6946-88DD-5C9135481364}" destId="{2874B571-E826-C541-BC80-74D59101CA97}" srcOrd="0" destOrd="4" presId="urn:microsoft.com/office/officeart/2005/8/layout/process3"/>
    <dgm:cxn modelId="{761608D0-5688-FA45-B371-E8900C15F636}" srcId="{E4C7BAA0-EB7F-5E46-BF2F-59E593297F2D}" destId="{4CC99247-6F06-0045-8B62-0016FE8BC071}" srcOrd="1" destOrd="0" parTransId="{130418C5-15E5-AD48-96A9-BE6C94EEB0BD}" sibTransId="{67E7D2A4-4A26-1548-A5B1-442FAF2D2B0D}"/>
    <dgm:cxn modelId="{8B23E403-A607-8241-AF02-94574B511BA9}" type="presOf" srcId="{67E7D2A4-4A26-1548-A5B1-442FAF2D2B0D}" destId="{595E1862-FC23-634F-B8D3-A3AA22091424}" srcOrd="1" destOrd="0" presId="urn:microsoft.com/office/officeart/2005/8/layout/process3"/>
    <dgm:cxn modelId="{BE24B0C2-C487-4C45-8D28-427545222FAC}" srcId="{1F682CA9-84CB-ED40-8FCE-707807549908}" destId="{898B758C-C3FA-CF4C-940C-7F042F61B5D8}" srcOrd="1" destOrd="0" parTransId="{10662798-17A3-824A-A6BA-669D71A0B610}" sibTransId="{4A800998-00C2-044D-A089-5EEB015A8ADB}"/>
    <dgm:cxn modelId="{3202977F-2E68-144E-9B68-608E55B95CD8}" type="presOf" srcId="{4CC99247-6F06-0045-8B62-0016FE8BC071}" destId="{0F592E9F-34C8-9747-A75A-00431A9A8527}" srcOrd="1" destOrd="0" presId="urn:microsoft.com/office/officeart/2005/8/layout/process3"/>
    <dgm:cxn modelId="{11C1814E-4C0F-1E46-9780-9840484EB9A7}" srcId="{4CC99247-6F06-0045-8B62-0016FE8BC071}" destId="{AF680D41-7BE2-BF4B-923E-9302A5FA737D}" srcOrd="1" destOrd="0" parTransId="{6174E751-4CAB-7848-86BD-8971C7E3D1CA}" sibTransId="{73BD43B9-3858-5246-AA84-11036679B8BB}"/>
    <dgm:cxn modelId="{8E64596D-328A-0D4E-9F6C-70CC3086558A}" srcId="{541D7744-165E-1D41-B5E3-DE1E84D7E172}" destId="{CD9D7FB4-5A2F-4648-979C-68CFF587DF1B}" srcOrd="1" destOrd="0" parTransId="{6A4C7803-AB9C-4F48-BC1D-AC670EADA3F5}" sibTransId="{65F44901-2971-564B-865C-603C864DB96C}"/>
    <dgm:cxn modelId="{60BF312F-BCAE-2B4F-BD81-B3DCE1354DA1}" srcId="{9A9F795A-2600-1441-9227-3CB8ABE0348A}" destId="{B7FCE63A-ED14-9D44-B4C7-FC9242C47FD2}" srcOrd="0" destOrd="0" parTransId="{D1E50576-B835-E744-86DF-7DBA95FB4B54}" sibTransId="{E2C71620-D00A-324C-ABB0-07873498F557}"/>
    <dgm:cxn modelId="{25D0D34A-182E-F543-8C4F-8A41423544A2}" srcId="{E4C7BAA0-EB7F-5E46-BF2F-59E593297F2D}" destId="{2D4421DB-0DB2-E44A-9695-2A591A77B9B0}" srcOrd="0" destOrd="0" parTransId="{4E11347C-1B72-AA42-911B-2BA14FC39947}" sibTransId="{2BF0C940-644A-5747-9A73-182C19975990}"/>
    <dgm:cxn modelId="{F2C25F27-A8F6-B546-AEC1-200377F7BA81}" type="presOf" srcId="{E4C7BAA0-EB7F-5E46-BF2F-59E593297F2D}" destId="{D5612E12-0FD2-3A45-8617-9171454A15DA}" srcOrd="0" destOrd="0" presId="urn:microsoft.com/office/officeart/2005/8/layout/process3"/>
    <dgm:cxn modelId="{892DA558-FEFA-1B40-9AD4-1C7E1C9FD0E7}" type="presOf" srcId="{6795AACE-BBBA-124F-80A8-F9098FFCF3B6}" destId="{BCBB4FEB-18D5-6C4E-B23D-D9166FE176C5}" srcOrd="0" destOrd="0" presId="urn:microsoft.com/office/officeart/2005/8/layout/process3"/>
    <dgm:cxn modelId="{CE191FA1-B7D4-8F4A-919B-57E4C3509BC3}" srcId="{4CC99247-6F06-0045-8B62-0016FE8BC071}" destId="{69E4254F-A862-A945-BA40-E3E61E87EB08}" srcOrd="2" destOrd="0" parTransId="{3A7CC3A6-AC8F-3344-AF85-1201D8742D08}" sibTransId="{882B34A6-95F7-9246-8D58-EE190201A079}"/>
    <dgm:cxn modelId="{E9722F21-B767-DF41-AC13-363ADAF8617E}" type="presOf" srcId="{2FE8627A-AC73-4442-9EA2-B8571F1415C4}" destId="{0C7D6DEB-DE49-BE43-8E61-CDFF20321D1B}" srcOrd="0" destOrd="3" presId="urn:microsoft.com/office/officeart/2005/8/layout/process3"/>
    <dgm:cxn modelId="{C242A345-1739-CD41-B46A-87904AB132C3}" srcId="{2D4421DB-0DB2-E44A-9695-2A591A77B9B0}" destId="{46B030A3-F9B2-A840-83B2-DBDA963E0DCE}" srcOrd="2" destOrd="0" parTransId="{ABB60F22-9848-AB42-ABFF-06EC260D1CB3}" sibTransId="{5F0AD634-32D0-704E-B408-91428C63172C}"/>
    <dgm:cxn modelId="{CBFF316C-71BD-0745-A543-6D20F4893A99}" srcId="{3BAEC650-6B47-CE4E-A1D4-F07389F7AC9F}" destId="{CD26406B-80D9-E040-AFA1-C03AD3C615A3}" srcOrd="0" destOrd="0" parTransId="{DBC15738-3DF0-454C-B1C2-3CE02D51BB40}" sibTransId="{C67AA5AE-0CA0-5040-8F9B-65F3C8C81037}"/>
    <dgm:cxn modelId="{470CA746-1922-AE4F-BE0B-733F34D1E05C}" type="presOf" srcId="{3BAEC650-6B47-CE4E-A1D4-F07389F7AC9F}" destId="{D1AFA1BB-C068-8D4C-B16A-99268C93EDD8}" srcOrd="1" destOrd="0" presId="urn:microsoft.com/office/officeart/2005/8/layout/process3"/>
    <dgm:cxn modelId="{05BEABA9-53A1-C74B-BA9D-29E1C99903CE}" srcId="{A15DF09A-8FDE-1C48-9C2B-680B7916171C}" destId="{1F682CA9-84CB-ED40-8FCE-707807549908}" srcOrd="0" destOrd="0" parTransId="{FE500605-9C1A-8748-B6BD-5F7574A093DB}" sibTransId="{86AAE68C-E8F0-274B-893F-9F762E08E050}"/>
    <dgm:cxn modelId="{A2F584B1-A400-DD47-ACDE-634AD39C035A}" type="presOf" srcId="{4CC99247-6F06-0045-8B62-0016FE8BC071}" destId="{F367FBA4-D57A-F04E-A1F7-09E1BF21226C}" srcOrd="0" destOrd="0" presId="urn:microsoft.com/office/officeart/2005/8/layout/process3"/>
    <dgm:cxn modelId="{8347B7AE-A0B5-9A40-A086-5D410D859666}" type="presOf" srcId="{6795AACE-BBBA-124F-80A8-F9098FFCF3B6}" destId="{20368595-CC96-794F-A66C-8D8A4EF4FEDE}" srcOrd="1" destOrd="0" presId="urn:microsoft.com/office/officeart/2005/8/layout/process3"/>
    <dgm:cxn modelId="{798F915A-7A53-DB4D-94AF-7D5C3F56D2BE}" type="presOf" srcId="{AF680D41-7BE2-BF4B-923E-9302A5FA737D}" destId="{0938EE19-09E4-F643-ADD0-FC70552F707A}" srcOrd="0" destOrd="2" presId="urn:microsoft.com/office/officeart/2005/8/layout/process3"/>
    <dgm:cxn modelId="{DE58BD28-76E6-2E4A-91E1-D20B86BF066E}" type="presOf" srcId="{47635119-C288-CE41-BEAC-7D0CEC2E09DF}" destId="{8AEACF5B-B5C2-524C-947C-FDA6F812F675}" srcOrd="0" destOrd="1" presId="urn:microsoft.com/office/officeart/2005/8/layout/process3"/>
    <dgm:cxn modelId="{43F0B797-4E03-AE46-89B3-02CDC8A2B6B9}" srcId="{2D4421DB-0DB2-E44A-9695-2A591A77B9B0}" destId="{0A18F922-463B-DE4F-B7F1-307ED212215A}" srcOrd="1" destOrd="0" parTransId="{9165C6B1-2B8D-D540-947A-078647A712E3}" sibTransId="{C661D3DD-CC30-3944-A34A-B6D33FD19AAB}"/>
    <dgm:cxn modelId="{A14316E5-3F82-3346-B4F0-1BF785DD5BE9}" type="presOf" srcId="{9A9F795A-2600-1441-9227-3CB8ABE0348A}" destId="{F87AA0E8-3680-D742-9CFC-C8C003A27ECF}" srcOrd="0" destOrd="0" presId="urn:microsoft.com/office/officeart/2005/8/layout/process3"/>
    <dgm:cxn modelId="{AAD0763E-F540-634A-94D5-A421B7509091}" srcId="{E4C7BAA0-EB7F-5E46-BF2F-59E593297F2D}" destId="{3BAEC650-6B47-CE4E-A1D4-F07389F7AC9F}" srcOrd="5" destOrd="0" parTransId="{ABCD1947-E0F4-4C4C-8A9B-B09B58412660}" sibTransId="{D42FDB5E-F3CC-514F-9443-3A974F1A8EA5}"/>
    <dgm:cxn modelId="{E55DE3A8-F489-834C-A3A6-FFD4BD7EC634}" type="presOf" srcId="{B457AFF3-8E59-3C43-AC89-606B7394CB6B}" destId="{8AEACF5B-B5C2-524C-947C-FDA6F812F675}" srcOrd="0" destOrd="2" presId="urn:microsoft.com/office/officeart/2005/8/layout/process3"/>
    <dgm:cxn modelId="{A5109375-1A2A-E940-B8E5-72FAE0003C1E}" type="presOf" srcId="{2D4421DB-0DB2-E44A-9695-2A591A77B9B0}" destId="{165D7D5A-113E-6249-AA8B-D7B3394C5D56}" srcOrd="1" destOrd="0" presId="urn:microsoft.com/office/officeart/2005/8/layout/process3"/>
    <dgm:cxn modelId="{B512B454-ACCC-9041-84C5-F3C502272CB6}" type="presOf" srcId="{896ED465-09D6-1042-BCAB-30337B741872}" destId="{2874B571-E826-C541-BC80-74D59101CA97}" srcOrd="0" destOrd="1" presId="urn:microsoft.com/office/officeart/2005/8/layout/process3"/>
    <dgm:cxn modelId="{297525D3-ADB7-AD42-8CCE-20DBC34AF55C}" type="presOf" srcId="{44817909-A2D7-D74A-B726-7E9AA5767DC4}" destId="{0938EE19-09E4-F643-ADD0-FC70552F707A}" srcOrd="0" destOrd="0" presId="urn:microsoft.com/office/officeart/2005/8/layout/process3"/>
    <dgm:cxn modelId="{A16F3125-E920-F94D-81E5-C25AD8F65076}" type="presOf" srcId="{69E4254F-A862-A945-BA40-E3E61E87EB08}" destId="{0938EE19-09E4-F643-ADD0-FC70552F707A}" srcOrd="0" destOrd="3" presId="urn:microsoft.com/office/officeart/2005/8/layout/process3"/>
    <dgm:cxn modelId="{9A0975A3-1E7F-6245-9D64-AFA3F9A69B3C}" type="presOf" srcId="{43FBB833-FB5F-5649-B610-35820E5E7767}" destId="{3561509C-B4AA-5C49-B743-77ECF2685385}" srcOrd="0" destOrd="2" presId="urn:microsoft.com/office/officeart/2005/8/layout/process3"/>
    <dgm:cxn modelId="{C10093AB-04B2-174F-A56F-E5FF7EE3282E}" type="presOf" srcId="{46B030A3-F9B2-A840-83B2-DBDA963E0DCE}" destId="{0C7D6DEB-DE49-BE43-8E61-CDFF20321D1B}" srcOrd="0" destOrd="2" presId="urn:microsoft.com/office/officeart/2005/8/layout/process3"/>
    <dgm:cxn modelId="{EB043637-7528-EB41-A162-9248F48E86FC}" type="presOf" srcId="{A8BB1B89-FBC6-AA44-90ED-47278DEA42A9}" destId="{9F14B316-707A-654C-9BA5-0AD01B5CED01}" srcOrd="0" destOrd="2" presId="urn:microsoft.com/office/officeart/2005/8/layout/process3"/>
    <dgm:cxn modelId="{59ADC573-85DE-AE41-8E4D-B8277AEB05A0}" type="presOf" srcId="{9A7C7188-26BA-4E4C-A14E-9875345F212E}" destId="{9E884EA9-1D69-0847-8D52-A32F4F4E15CA}" srcOrd="1" destOrd="0" presId="urn:microsoft.com/office/officeart/2005/8/layout/process3"/>
    <dgm:cxn modelId="{BE218D14-83FE-0E4E-9AFF-2048A41E5A36}" srcId="{E4C7BAA0-EB7F-5E46-BF2F-59E593297F2D}" destId="{9A9F795A-2600-1441-9227-3CB8ABE0348A}" srcOrd="4" destOrd="0" parTransId="{FC394745-8960-3C46-B0D6-1DBD2D21A360}" sibTransId="{46FE48E6-823B-6B49-ACE4-6EF8DCC725DC}"/>
    <dgm:cxn modelId="{7E293948-F6D8-434A-9025-AFAFC333FE80}" srcId="{3BAEC650-6B47-CE4E-A1D4-F07389F7AC9F}" destId="{43FBB833-FB5F-5649-B610-35820E5E7767}" srcOrd="2" destOrd="0" parTransId="{A591329D-C3C4-2A4A-A8FB-4BA305287A7D}" sibTransId="{40040595-98FA-CA4B-8722-B0DB563A6690}"/>
    <dgm:cxn modelId="{ABC97B86-422D-6A4F-A62B-C5CE510E7749}" srcId="{1F682CA9-84CB-ED40-8FCE-707807549908}" destId="{DE5E9EE1-FB99-BD49-B6BB-3A0E29DC0067}" srcOrd="2" destOrd="0" parTransId="{F268412E-A829-6047-94ED-3A478E549DDA}" sibTransId="{B00DC8D6-5694-EE4D-9241-7820C33AFB1C}"/>
    <dgm:cxn modelId="{F1F4AD20-8D6A-9645-96EE-CD78A1F5BAAC}" type="presOf" srcId="{F7DC9F71-5269-3D4B-BBF3-97EFCEE40452}" destId="{0938EE19-09E4-F643-ADD0-FC70552F707A}" srcOrd="0" destOrd="1" presId="urn:microsoft.com/office/officeart/2005/8/layout/process3"/>
    <dgm:cxn modelId="{F3E5BD4D-A0C0-FA49-B3EF-9E222D5D8DF5}" type="presOf" srcId="{9A9F795A-2600-1441-9227-3CB8ABE0348A}" destId="{35F5B83B-0C17-5F43-A22C-64516EE7CEC9}" srcOrd="1" destOrd="0" presId="urn:microsoft.com/office/officeart/2005/8/layout/process3"/>
    <dgm:cxn modelId="{53390070-9555-E443-94B1-66B7FD213EEE}" type="presOf" srcId="{898B758C-C3FA-CF4C-940C-7F042F61B5D8}" destId="{2874B571-E826-C541-BC80-74D59101CA97}" srcOrd="0" destOrd="2" presId="urn:microsoft.com/office/officeart/2005/8/layout/process3"/>
    <dgm:cxn modelId="{83F93688-7D6F-564A-A416-3B819A7F60A5}" srcId="{1F682CA9-84CB-ED40-8FCE-707807549908}" destId="{7F999D65-F2D4-6946-88DD-5C9135481364}" srcOrd="3" destOrd="0" parTransId="{57FB4A05-B507-1F4A-8838-23FECFE74A1B}" sibTransId="{253E0894-7A9D-A549-8AB4-FF5FC5B2B5F1}"/>
    <dgm:cxn modelId="{36D63519-7246-CD4F-915E-5DD2BECF2704}" type="presOf" srcId="{DE5E9EE1-FB99-BD49-B6BB-3A0E29DC0067}" destId="{2874B571-E826-C541-BC80-74D59101CA97}" srcOrd="0" destOrd="3" presId="urn:microsoft.com/office/officeart/2005/8/layout/process3"/>
    <dgm:cxn modelId="{20F20D25-0A23-1A48-B3F9-0E95A394C418}" type="presOf" srcId="{67E7D2A4-4A26-1548-A5B1-442FAF2D2B0D}" destId="{DAC1B2F6-2D3C-9245-AD3F-5BCDE4A6A483}" srcOrd="0" destOrd="0" presId="urn:microsoft.com/office/officeart/2005/8/layout/process3"/>
    <dgm:cxn modelId="{B8484F20-BBAF-5F45-9DCC-725F42451408}" srcId="{E4C7BAA0-EB7F-5E46-BF2F-59E593297F2D}" destId="{541D7744-165E-1D41-B5E3-DE1E84D7E172}" srcOrd="3" destOrd="0" parTransId="{F56B0A83-6A47-3941-9EAB-7A2E474E341A}" sibTransId="{9A7C7188-26BA-4E4C-A14E-9875345F212E}"/>
    <dgm:cxn modelId="{5ACE9EBA-6242-924C-8DCF-B8E3AD396FF4}" type="presOf" srcId="{CD26406B-80D9-E040-AFA1-C03AD3C615A3}" destId="{3561509C-B4AA-5C49-B743-77ECF2685385}" srcOrd="0" destOrd="0" presId="urn:microsoft.com/office/officeart/2005/8/layout/process3"/>
    <dgm:cxn modelId="{B156820C-83ED-FD42-B19F-FD0D8647E098}" type="presParOf" srcId="{D5612E12-0FD2-3A45-8617-9171454A15DA}" destId="{FE0F33B1-3563-4042-8D4C-B7DE04D30636}" srcOrd="0" destOrd="0" presId="urn:microsoft.com/office/officeart/2005/8/layout/process3"/>
    <dgm:cxn modelId="{24C13825-6046-324E-AF74-E9F7ABB6ABB3}" type="presParOf" srcId="{FE0F33B1-3563-4042-8D4C-B7DE04D30636}" destId="{CFBB4CDB-430A-D344-A058-E41BCD08A183}" srcOrd="0" destOrd="0" presId="urn:microsoft.com/office/officeart/2005/8/layout/process3"/>
    <dgm:cxn modelId="{CF7768DD-47EF-7F40-9EDE-1D462F72B417}" type="presParOf" srcId="{FE0F33B1-3563-4042-8D4C-B7DE04D30636}" destId="{165D7D5A-113E-6249-AA8B-D7B3394C5D56}" srcOrd="1" destOrd="0" presId="urn:microsoft.com/office/officeart/2005/8/layout/process3"/>
    <dgm:cxn modelId="{0A4712EF-F46B-3B44-B228-BF438A54958E}" type="presParOf" srcId="{FE0F33B1-3563-4042-8D4C-B7DE04D30636}" destId="{0C7D6DEB-DE49-BE43-8E61-CDFF20321D1B}" srcOrd="2" destOrd="0" presId="urn:microsoft.com/office/officeart/2005/8/layout/process3"/>
    <dgm:cxn modelId="{8CF57AE2-B84E-684B-8D75-F2A55D260486}" type="presParOf" srcId="{D5612E12-0FD2-3A45-8617-9171454A15DA}" destId="{1E5FDF49-2336-684E-87E2-8F69D563BDBC}" srcOrd="1" destOrd="0" presId="urn:microsoft.com/office/officeart/2005/8/layout/process3"/>
    <dgm:cxn modelId="{B97E2FFE-2BE0-B94D-BD5C-3031FFEA6C80}" type="presParOf" srcId="{1E5FDF49-2336-684E-87E2-8F69D563BDBC}" destId="{A5BF58E2-450E-B74E-B646-1C8E7835DFEE}" srcOrd="0" destOrd="0" presId="urn:microsoft.com/office/officeart/2005/8/layout/process3"/>
    <dgm:cxn modelId="{D30E1097-C29A-FF4D-B4CD-CB5CE4FBCB64}" type="presParOf" srcId="{D5612E12-0FD2-3A45-8617-9171454A15DA}" destId="{BF857E6D-7872-1847-8FBD-9A4468916F6B}" srcOrd="2" destOrd="0" presId="urn:microsoft.com/office/officeart/2005/8/layout/process3"/>
    <dgm:cxn modelId="{6D66EA03-F905-5E40-BAEC-A0DABD401E28}" type="presParOf" srcId="{BF857E6D-7872-1847-8FBD-9A4468916F6B}" destId="{F367FBA4-D57A-F04E-A1F7-09E1BF21226C}" srcOrd="0" destOrd="0" presId="urn:microsoft.com/office/officeart/2005/8/layout/process3"/>
    <dgm:cxn modelId="{E608F354-AAAE-2E4F-97B9-BA13B2B08450}" type="presParOf" srcId="{BF857E6D-7872-1847-8FBD-9A4468916F6B}" destId="{0F592E9F-34C8-9747-A75A-00431A9A8527}" srcOrd="1" destOrd="0" presId="urn:microsoft.com/office/officeart/2005/8/layout/process3"/>
    <dgm:cxn modelId="{D1685148-CB56-5B4B-B234-D49217CE7115}" type="presParOf" srcId="{BF857E6D-7872-1847-8FBD-9A4468916F6B}" destId="{0938EE19-09E4-F643-ADD0-FC70552F707A}" srcOrd="2" destOrd="0" presId="urn:microsoft.com/office/officeart/2005/8/layout/process3"/>
    <dgm:cxn modelId="{0652FB10-0523-EA40-97CA-D7653C18AD86}" type="presParOf" srcId="{D5612E12-0FD2-3A45-8617-9171454A15DA}" destId="{DAC1B2F6-2D3C-9245-AD3F-5BCDE4A6A483}" srcOrd="3" destOrd="0" presId="urn:microsoft.com/office/officeart/2005/8/layout/process3"/>
    <dgm:cxn modelId="{85C0AA6A-F7F0-5D49-AB4B-2DDC8AD5B31B}" type="presParOf" srcId="{DAC1B2F6-2D3C-9245-AD3F-5BCDE4A6A483}" destId="{595E1862-FC23-634F-B8D3-A3AA22091424}" srcOrd="0" destOrd="0" presId="urn:microsoft.com/office/officeart/2005/8/layout/process3"/>
    <dgm:cxn modelId="{650A84DA-98FB-DA42-B89D-C9FD62A4275A}" type="presParOf" srcId="{D5612E12-0FD2-3A45-8617-9171454A15DA}" destId="{A0B48DB2-3864-E34A-A11E-5DD00A79EF0A}" srcOrd="4" destOrd="0" presId="urn:microsoft.com/office/officeart/2005/8/layout/process3"/>
    <dgm:cxn modelId="{9EC7F6F7-72A6-AC4A-95FF-E344C6E31C88}" type="presParOf" srcId="{A0B48DB2-3864-E34A-A11E-5DD00A79EF0A}" destId="{183165A0-BC42-C043-A8E1-5BAA00291921}" srcOrd="0" destOrd="0" presId="urn:microsoft.com/office/officeart/2005/8/layout/process3"/>
    <dgm:cxn modelId="{10C2DE2D-3688-9445-B7E1-947ED61563E5}" type="presParOf" srcId="{A0B48DB2-3864-E34A-A11E-5DD00A79EF0A}" destId="{79348AC1-6892-4E4B-8CBD-A4EC41BCD68D}" srcOrd="1" destOrd="0" presId="urn:microsoft.com/office/officeart/2005/8/layout/process3"/>
    <dgm:cxn modelId="{CECF7D02-4110-9D4C-B19C-D05EEE3D75B1}" type="presParOf" srcId="{A0B48DB2-3864-E34A-A11E-5DD00A79EF0A}" destId="{2874B571-E826-C541-BC80-74D59101CA97}" srcOrd="2" destOrd="0" presId="urn:microsoft.com/office/officeart/2005/8/layout/process3"/>
    <dgm:cxn modelId="{7B50DE26-AD7E-6245-8339-A4593BCD9DD2}" type="presParOf" srcId="{D5612E12-0FD2-3A45-8617-9171454A15DA}" destId="{BCBB4FEB-18D5-6C4E-B23D-D9166FE176C5}" srcOrd="5" destOrd="0" presId="urn:microsoft.com/office/officeart/2005/8/layout/process3"/>
    <dgm:cxn modelId="{889D8831-49E6-1D4E-96EA-9982962CA2EC}" type="presParOf" srcId="{BCBB4FEB-18D5-6C4E-B23D-D9166FE176C5}" destId="{20368595-CC96-794F-A66C-8D8A4EF4FEDE}" srcOrd="0" destOrd="0" presId="urn:microsoft.com/office/officeart/2005/8/layout/process3"/>
    <dgm:cxn modelId="{B552C725-186D-504C-A499-13F7A7B4CD6D}" type="presParOf" srcId="{D5612E12-0FD2-3A45-8617-9171454A15DA}" destId="{BE373EFA-01C1-514F-9E1E-AC94411841E9}" srcOrd="6" destOrd="0" presId="urn:microsoft.com/office/officeart/2005/8/layout/process3"/>
    <dgm:cxn modelId="{59259712-9DD5-6C4A-8D46-9550682CC113}" type="presParOf" srcId="{BE373EFA-01C1-514F-9E1E-AC94411841E9}" destId="{1E0D3ABE-C8E0-4B4D-B7D0-BA6B54D711F9}" srcOrd="0" destOrd="0" presId="urn:microsoft.com/office/officeart/2005/8/layout/process3"/>
    <dgm:cxn modelId="{CF6E2651-DD56-D04F-9ED2-EF9AC9CEA3AA}" type="presParOf" srcId="{BE373EFA-01C1-514F-9E1E-AC94411841E9}" destId="{3E885B4F-9E8A-1648-B353-9BC1076873A7}" srcOrd="1" destOrd="0" presId="urn:microsoft.com/office/officeart/2005/8/layout/process3"/>
    <dgm:cxn modelId="{16459334-3CCB-3B45-BF25-131378FE2FC6}" type="presParOf" srcId="{BE373EFA-01C1-514F-9E1E-AC94411841E9}" destId="{9F14B316-707A-654C-9BA5-0AD01B5CED01}" srcOrd="2" destOrd="0" presId="urn:microsoft.com/office/officeart/2005/8/layout/process3"/>
    <dgm:cxn modelId="{EA9CD09E-73A7-AA47-8866-AB57A3C382D7}" type="presParOf" srcId="{D5612E12-0FD2-3A45-8617-9171454A15DA}" destId="{A57663AA-AA7F-3245-AFF6-0BDB5D407787}" srcOrd="7" destOrd="0" presId="urn:microsoft.com/office/officeart/2005/8/layout/process3"/>
    <dgm:cxn modelId="{0975028F-F0FB-A444-A846-36D9F3EDE339}" type="presParOf" srcId="{A57663AA-AA7F-3245-AFF6-0BDB5D407787}" destId="{9E884EA9-1D69-0847-8D52-A32F4F4E15CA}" srcOrd="0" destOrd="0" presId="urn:microsoft.com/office/officeart/2005/8/layout/process3"/>
    <dgm:cxn modelId="{670A94DF-977D-064B-8CCC-10E97AFAC5AA}" type="presParOf" srcId="{D5612E12-0FD2-3A45-8617-9171454A15DA}" destId="{01D85C02-B573-FF48-8A14-A78DD377F45E}" srcOrd="8" destOrd="0" presId="urn:microsoft.com/office/officeart/2005/8/layout/process3"/>
    <dgm:cxn modelId="{CF5A07B1-4684-9A48-B321-3CE75F87D38D}" type="presParOf" srcId="{01D85C02-B573-FF48-8A14-A78DD377F45E}" destId="{F87AA0E8-3680-D742-9CFC-C8C003A27ECF}" srcOrd="0" destOrd="0" presId="urn:microsoft.com/office/officeart/2005/8/layout/process3"/>
    <dgm:cxn modelId="{747534A6-1D3F-4642-B90A-98E8D3C46588}" type="presParOf" srcId="{01D85C02-B573-FF48-8A14-A78DD377F45E}" destId="{35F5B83B-0C17-5F43-A22C-64516EE7CEC9}" srcOrd="1" destOrd="0" presId="urn:microsoft.com/office/officeart/2005/8/layout/process3"/>
    <dgm:cxn modelId="{ECDA3930-7B3B-7249-83B9-D3C71118FAEA}" type="presParOf" srcId="{01D85C02-B573-FF48-8A14-A78DD377F45E}" destId="{8AEACF5B-B5C2-524C-947C-FDA6F812F675}" srcOrd="2" destOrd="0" presId="urn:microsoft.com/office/officeart/2005/8/layout/process3"/>
    <dgm:cxn modelId="{7A5A1D33-88F1-2E4F-BA8C-C384D1455773}" type="presParOf" srcId="{D5612E12-0FD2-3A45-8617-9171454A15DA}" destId="{A4AB9C76-2BF4-504E-B846-163524AB0649}" srcOrd="9" destOrd="0" presId="urn:microsoft.com/office/officeart/2005/8/layout/process3"/>
    <dgm:cxn modelId="{56BDB015-AF71-3B46-A705-E115AF0C7B4C}" type="presParOf" srcId="{A4AB9C76-2BF4-504E-B846-163524AB0649}" destId="{DA158928-D2F5-454F-8182-B4C1191D7C09}" srcOrd="0" destOrd="0" presId="urn:microsoft.com/office/officeart/2005/8/layout/process3"/>
    <dgm:cxn modelId="{E2A749B5-07FB-C347-9F70-3601393E52BC}" type="presParOf" srcId="{D5612E12-0FD2-3A45-8617-9171454A15DA}" destId="{733F27E4-047A-2647-A811-848020CA75E1}" srcOrd="10" destOrd="0" presId="urn:microsoft.com/office/officeart/2005/8/layout/process3"/>
    <dgm:cxn modelId="{9B7734A8-1B8F-EC49-96A1-2AC5A5D83D18}" type="presParOf" srcId="{733F27E4-047A-2647-A811-848020CA75E1}" destId="{802B1F88-7055-8147-9C6D-51D16A894E86}" srcOrd="0" destOrd="0" presId="urn:microsoft.com/office/officeart/2005/8/layout/process3"/>
    <dgm:cxn modelId="{D2966435-5AEF-1A4C-895E-D6123867C6AA}" type="presParOf" srcId="{733F27E4-047A-2647-A811-848020CA75E1}" destId="{D1AFA1BB-C068-8D4C-B16A-99268C93EDD8}" srcOrd="1" destOrd="0" presId="urn:microsoft.com/office/officeart/2005/8/layout/process3"/>
    <dgm:cxn modelId="{394BB8E6-BAC5-0A4A-AB60-DE7733622948}" type="presParOf" srcId="{733F27E4-047A-2647-A811-848020CA75E1}" destId="{3561509C-B4AA-5C49-B743-77ECF268538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7BAA0-EB7F-5E46-BF2F-59E593297F2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21DB-0DB2-E44A-9695-2A591A77B9B0}">
      <dgm:prSet phldrT="[Text]" custT="1"/>
      <dgm:spPr/>
      <dgm:t>
        <a:bodyPr/>
        <a:lstStyle/>
        <a:p>
          <a:r>
            <a:rPr lang="en-US" sz="1000" dirty="0" smtClean="0"/>
            <a:t>Requirements Gathering</a:t>
          </a:r>
          <a:endParaRPr lang="en-US" sz="1000" dirty="0"/>
        </a:p>
      </dgm:t>
    </dgm:pt>
    <dgm:pt modelId="{4E11347C-1B72-AA42-911B-2BA14FC39947}" type="parTrans" cxnId="{25D0D34A-182E-F543-8C4F-8A41423544A2}">
      <dgm:prSet/>
      <dgm:spPr/>
      <dgm:t>
        <a:bodyPr/>
        <a:lstStyle/>
        <a:p>
          <a:endParaRPr lang="en-US"/>
        </a:p>
      </dgm:t>
    </dgm:pt>
    <dgm:pt modelId="{2BF0C940-644A-5747-9A73-182C19975990}" type="sibTrans" cxnId="{25D0D34A-182E-F543-8C4F-8A41423544A2}">
      <dgm:prSet/>
      <dgm:spPr/>
      <dgm:t>
        <a:bodyPr/>
        <a:lstStyle/>
        <a:p>
          <a:endParaRPr lang="en-US"/>
        </a:p>
      </dgm:t>
    </dgm:pt>
    <dgm:pt modelId="{ABC28C82-25ED-7D41-A488-AACA856B19B3}">
      <dgm:prSet phldrT="[Text]" custT="1"/>
      <dgm:spPr/>
      <dgm:t>
        <a:bodyPr/>
        <a:lstStyle/>
        <a:p>
          <a:r>
            <a:rPr lang="en-US" sz="1000" dirty="0" smtClean="0"/>
            <a:t>Surveys</a:t>
          </a:r>
          <a:endParaRPr lang="en-US" sz="1000" dirty="0"/>
        </a:p>
      </dgm:t>
    </dgm:pt>
    <dgm:pt modelId="{2B4B0B0E-7161-454B-80BA-8494F8F37F2C}" type="parTrans" cxnId="{F466FBA4-A9AC-D340-AAE6-A8534C78F2B9}">
      <dgm:prSet/>
      <dgm:spPr/>
      <dgm:t>
        <a:bodyPr/>
        <a:lstStyle/>
        <a:p>
          <a:endParaRPr lang="en-US"/>
        </a:p>
      </dgm:t>
    </dgm:pt>
    <dgm:pt modelId="{D4ADABE4-A9E6-D94A-8614-D6D0C79935D1}" type="sibTrans" cxnId="{F466FBA4-A9AC-D340-AAE6-A8534C78F2B9}">
      <dgm:prSet/>
      <dgm:spPr/>
      <dgm:t>
        <a:bodyPr/>
        <a:lstStyle/>
        <a:p>
          <a:endParaRPr lang="en-US"/>
        </a:p>
      </dgm:t>
    </dgm:pt>
    <dgm:pt modelId="{4CC99247-6F06-0045-8B62-0016FE8BC071}">
      <dgm:prSet phldrT="[Text]" custT="1"/>
      <dgm:spPr/>
      <dgm:t>
        <a:bodyPr/>
        <a:lstStyle/>
        <a:p>
          <a:r>
            <a:rPr lang="en-US" sz="1000" dirty="0" smtClean="0"/>
            <a:t>Specification</a:t>
          </a:r>
          <a:endParaRPr lang="en-US" sz="1000" dirty="0"/>
        </a:p>
      </dgm:t>
    </dgm:pt>
    <dgm:pt modelId="{130418C5-15E5-AD48-96A9-BE6C94EEB0BD}" type="parTrans" cxnId="{761608D0-5688-FA45-B371-E8900C15F636}">
      <dgm:prSet/>
      <dgm:spPr/>
      <dgm:t>
        <a:bodyPr/>
        <a:lstStyle/>
        <a:p>
          <a:endParaRPr lang="en-US"/>
        </a:p>
      </dgm:t>
    </dgm:pt>
    <dgm:pt modelId="{67E7D2A4-4A26-1548-A5B1-442FAF2D2B0D}" type="sibTrans" cxnId="{761608D0-5688-FA45-B371-E8900C15F636}">
      <dgm:prSet/>
      <dgm:spPr/>
      <dgm:t>
        <a:bodyPr/>
        <a:lstStyle/>
        <a:p>
          <a:endParaRPr lang="en-US"/>
        </a:p>
      </dgm:t>
    </dgm:pt>
    <dgm:pt modelId="{44817909-A2D7-D74A-B726-7E9AA5767DC4}">
      <dgm:prSet phldrT="[Text]" custT="1"/>
      <dgm:spPr/>
      <dgm:t>
        <a:bodyPr/>
        <a:lstStyle/>
        <a:p>
          <a:r>
            <a:rPr lang="en-US" sz="1000" dirty="0" smtClean="0"/>
            <a:t>UML</a:t>
          </a:r>
          <a:endParaRPr lang="en-US" sz="1000" dirty="0"/>
        </a:p>
      </dgm:t>
    </dgm:pt>
    <dgm:pt modelId="{5ACF6AEC-AD27-C74C-834D-18169838BD84}" type="parTrans" cxnId="{451C3E5D-3695-3341-8385-4E695ED3617E}">
      <dgm:prSet/>
      <dgm:spPr/>
      <dgm:t>
        <a:bodyPr/>
        <a:lstStyle/>
        <a:p>
          <a:endParaRPr lang="en-US"/>
        </a:p>
      </dgm:t>
    </dgm:pt>
    <dgm:pt modelId="{716C2B3F-3F86-3345-88AE-F63A14725519}" type="sibTrans" cxnId="{451C3E5D-3695-3341-8385-4E695ED3617E}">
      <dgm:prSet/>
      <dgm:spPr/>
      <dgm:t>
        <a:bodyPr/>
        <a:lstStyle/>
        <a:p>
          <a:endParaRPr lang="en-US"/>
        </a:p>
      </dgm:t>
    </dgm:pt>
    <dgm:pt modelId="{541D7744-165E-1D41-B5E3-DE1E84D7E172}">
      <dgm:prSet phldrT="[Text]" custT="1"/>
      <dgm:spPr/>
      <dgm:t>
        <a:bodyPr/>
        <a:lstStyle/>
        <a:p>
          <a:r>
            <a:rPr lang="en-US" sz="1000" dirty="0" smtClean="0"/>
            <a:t>Implementation</a:t>
          </a:r>
          <a:endParaRPr lang="en-US" sz="1000" dirty="0"/>
        </a:p>
      </dgm:t>
    </dgm:pt>
    <dgm:pt modelId="{F56B0A83-6A47-3941-9EAB-7A2E474E341A}" type="parTrans" cxnId="{B8484F20-BBAF-5F45-9DCC-725F42451408}">
      <dgm:prSet/>
      <dgm:spPr/>
      <dgm:t>
        <a:bodyPr/>
        <a:lstStyle/>
        <a:p>
          <a:endParaRPr lang="en-US"/>
        </a:p>
      </dgm:t>
    </dgm:pt>
    <dgm:pt modelId="{9A7C7188-26BA-4E4C-A14E-9875345F212E}" type="sibTrans" cxnId="{B8484F20-BBAF-5F45-9DCC-725F42451408}">
      <dgm:prSet/>
      <dgm:spPr/>
      <dgm:t>
        <a:bodyPr/>
        <a:lstStyle/>
        <a:p>
          <a:endParaRPr lang="en-US"/>
        </a:p>
      </dgm:t>
    </dgm:pt>
    <dgm:pt modelId="{9E31AA6C-0541-9F4B-A907-C88B3061641F}">
      <dgm:prSet phldrT="[Text]" custT="1"/>
      <dgm:spPr/>
      <dgm:t>
        <a:bodyPr/>
        <a:lstStyle/>
        <a:p>
          <a:r>
            <a:rPr lang="en-US" sz="1000" dirty="0" smtClean="0"/>
            <a:t>Software code</a:t>
          </a:r>
          <a:endParaRPr lang="en-US" sz="1000" dirty="0"/>
        </a:p>
      </dgm:t>
    </dgm:pt>
    <dgm:pt modelId="{8991635B-9BFA-2E43-AC9F-733A0DC5BFAD}" type="parTrans" cxnId="{9A275BAB-EACC-E148-837A-AA4B5CD714F6}">
      <dgm:prSet/>
      <dgm:spPr/>
      <dgm:t>
        <a:bodyPr/>
        <a:lstStyle/>
        <a:p>
          <a:endParaRPr lang="en-US"/>
        </a:p>
      </dgm:t>
    </dgm:pt>
    <dgm:pt modelId="{3AB5602D-B5EE-CA41-832B-81D2342E609F}" type="sibTrans" cxnId="{9A275BAB-EACC-E148-837A-AA4B5CD714F6}">
      <dgm:prSet/>
      <dgm:spPr/>
      <dgm:t>
        <a:bodyPr/>
        <a:lstStyle/>
        <a:p>
          <a:endParaRPr lang="en-US"/>
        </a:p>
      </dgm:t>
    </dgm:pt>
    <dgm:pt modelId="{0A18F922-463B-DE4F-B7F1-307ED212215A}">
      <dgm:prSet phldrT="[Text]" custT="1"/>
      <dgm:spPr/>
      <dgm:t>
        <a:bodyPr/>
        <a:lstStyle/>
        <a:p>
          <a:r>
            <a:rPr lang="en-US" sz="1000" dirty="0" smtClean="0"/>
            <a:t>User studies</a:t>
          </a:r>
          <a:endParaRPr lang="en-US" sz="1000" dirty="0"/>
        </a:p>
      </dgm:t>
    </dgm:pt>
    <dgm:pt modelId="{9165C6B1-2B8D-D540-947A-078647A712E3}" type="parTrans" cxnId="{43F0B797-4E03-AE46-89B3-02CDC8A2B6B9}">
      <dgm:prSet/>
      <dgm:spPr/>
      <dgm:t>
        <a:bodyPr/>
        <a:lstStyle/>
        <a:p>
          <a:endParaRPr lang="en-US"/>
        </a:p>
      </dgm:t>
    </dgm:pt>
    <dgm:pt modelId="{C661D3DD-CC30-3944-A34A-B6D33FD19AAB}" type="sibTrans" cxnId="{43F0B797-4E03-AE46-89B3-02CDC8A2B6B9}">
      <dgm:prSet/>
      <dgm:spPr/>
      <dgm:t>
        <a:bodyPr/>
        <a:lstStyle/>
        <a:p>
          <a:endParaRPr lang="en-US"/>
        </a:p>
      </dgm:t>
    </dgm:pt>
    <dgm:pt modelId="{46B030A3-F9B2-A840-83B2-DBDA963E0DCE}">
      <dgm:prSet phldrT="[Text]" custT="1"/>
      <dgm:spPr/>
      <dgm:t>
        <a:bodyPr/>
        <a:lstStyle/>
        <a:p>
          <a:r>
            <a:rPr lang="en-US" sz="1000" dirty="0" smtClean="0"/>
            <a:t>Focus groups</a:t>
          </a:r>
          <a:endParaRPr lang="en-US" sz="1000" dirty="0"/>
        </a:p>
      </dgm:t>
    </dgm:pt>
    <dgm:pt modelId="{ABB60F22-9848-AB42-ABFF-06EC260D1CB3}" type="parTrans" cxnId="{C242A345-1739-CD41-B46A-87904AB132C3}">
      <dgm:prSet/>
      <dgm:spPr/>
      <dgm:t>
        <a:bodyPr/>
        <a:lstStyle/>
        <a:p>
          <a:endParaRPr lang="en-US"/>
        </a:p>
      </dgm:t>
    </dgm:pt>
    <dgm:pt modelId="{5F0AD634-32D0-704E-B408-91428C63172C}" type="sibTrans" cxnId="{C242A345-1739-CD41-B46A-87904AB132C3}">
      <dgm:prSet/>
      <dgm:spPr/>
      <dgm:t>
        <a:bodyPr/>
        <a:lstStyle/>
        <a:p>
          <a:endParaRPr lang="en-US"/>
        </a:p>
      </dgm:t>
    </dgm:pt>
    <dgm:pt modelId="{F7DC9F71-5269-3D4B-BBF3-97EFCEE40452}">
      <dgm:prSet phldrT="[Text]" custT="1"/>
      <dgm:spPr/>
      <dgm:t>
        <a:bodyPr/>
        <a:lstStyle/>
        <a:p>
          <a:r>
            <a:rPr lang="en-US" sz="1000" b="1" dirty="0" smtClean="0">
              <a:solidFill>
                <a:srgbClr val="FF0000"/>
              </a:solidFill>
            </a:rPr>
            <a:t>Use Cases</a:t>
          </a:r>
          <a:endParaRPr lang="en-US" sz="1000" b="1" dirty="0">
            <a:solidFill>
              <a:srgbClr val="FF0000"/>
            </a:solidFill>
          </a:endParaRPr>
        </a:p>
      </dgm:t>
    </dgm:pt>
    <dgm:pt modelId="{7C22D4CE-BE44-D742-B240-496271BBE29D}" type="parTrans" cxnId="{CC79F0A1-3241-E746-B5FC-5ECDE4D4F396}">
      <dgm:prSet/>
      <dgm:spPr/>
      <dgm:t>
        <a:bodyPr/>
        <a:lstStyle/>
        <a:p>
          <a:endParaRPr lang="en-US"/>
        </a:p>
      </dgm:t>
    </dgm:pt>
    <dgm:pt modelId="{EC2C2404-679F-D94B-A3A8-1B0D9820CB85}" type="sibTrans" cxnId="{CC79F0A1-3241-E746-B5FC-5ECDE4D4F396}">
      <dgm:prSet/>
      <dgm:spPr/>
      <dgm:t>
        <a:bodyPr/>
        <a:lstStyle/>
        <a:p>
          <a:endParaRPr lang="en-US"/>
        </a:p>
      </dgm:t>
    </dgm:pt>
    <dgm:pt modelId="{AF680D41-7BE2-BF4B-923E-9302A5FA737D}">
      <dgm:prSet phldrT="[Text]" custT="1"/>
      <dgm:spPr/>
      <dgm:t>
        <a:bodyPr/>
        <a:lstStyle/>
        <a:p>
          <a:r>
            <a:rPr lang="en-US" sz="1000" dirty="0" smtClean="0"/>
            <a:t>Scenarios</a:t>
          </a:r>
          <a:endParaRPr lang="en-US" sz="1000" dirty="0"/>
        </a:p>
      </dgm:t>
    </dgm:pt>
    <dgm:pt modelId="{6174E751-4CAB-7848-86BD-8971C7E3D1CA}" type="parTrans" cxnId="{11C1814E-4C0F-1E46-9780-9840484EB9A7}">
      <dgm:prSet/>
      <dgm:spPr/>
      <dgm:t>
        <a:bodyPr/>
        <a:lstStyle/>
        <a:p>
          <a:endParaRPr lang="en-US"/>
        </a:p>
      </dgm:t>
    </dgm:pt>
    <dgm:pt modelId="{73BD43B9-3858-5246-AA84-11036679B8BB}" type="sibTrans" cxnId="{11C1814E-4C0F-1E46-9780-9840484EB9A7}">
      <dgm:prSet/>
      <dgm:spPr/>
      <dgm:t>
        <a:bodyPr/>
        <a:lstStyle/>
        <a:p>
          <a:endParaRPr lang="en-US"/>
        </a:p>
      </dgm:t>
    </dgm:pt>
    <dgm:pt modelId="{69E4254F-A862-A945-BA40-E3E61E87EB08}">
      <dgm:prSet phldrT="[Text]" custT="1"/>
      <dgm:spPr/>
      <dgm:t>
        <a:bodyPr/>
        <a:lstStyle/>
        <a:p>
          <a:r>
            <a:rPr lang="en-US" sz="1000" dirty="0" smtClean="0"/>
            <a:t>Storyboards</a:t>
          </a:r>
          <a:endParaRPr lang="en-US" sz="1000" dirty="0"/>
        </a:p>
      </dgm:t>
    </dgm:pt>
    <dgm:pt modelId="{3A7CC3A6-AC8F-3344-AF85-1201D8742D08}" type="parTrans" cxnId="{CE191FA1-B7D4-8F4A-919B-57E4C3509BC3}">
      <dgm:prSet/>
      <dgm:spPr/>
      <dgm:t>
        <a:bodyPr/>
        <a:lstStyle/>
        <a:p>
          <a:endParaRPr lang="en-US"/>
        </a:p>
      </dgm:t>
    </dgm:pt>
    <dgm:pt modelId="{882B34A6-95F7-9246-8D58-EE190201A079}" type="sibTrans" cxnId="{CE191FA1-B7D4-8F4A-919B-57E4C3509BC3}">
      <dgm:prSet/>
      <dgm:spPr/>
      <dgm:t>
        <a:bodyPr/>
        <a:lstStyle/>
        <a:p>
          <a:endParaRPr lang="en-US"/>
        </a:p>
      </dgm:t>
    </dgm:pt>
    <dgm:pt modelId="{CD9D7FB4-5A2F-4648-979C-68CFF587DF1B}">
      <dgm:prSet phldrT="[Text]" custT="1"/>
      <dgm:spPr/>
      <dgm:t>
        <a:bodyPr/>
        <a:lstStyle/>
        <a:p>
          <a:r>
            <a:rPr lang="en-US" sz="1000" dirty="0" smtClean="0"/>
            <a:t>APIs</a:t>
          </a:r>
          <a:endParaRPr lang="en-US" sz="1000" dirty="0"/>
        </a:p>
      </dgm:t>
    </dgm:pt>
    <dgm:pt modelId="{6A4C7803-AB9C-4F48-BC1D-AC670EADA3F5}" type="parTrans" cxnId="{8E64596D-328A-0D4E-9F6C-70CC3086558A}">
      <dgm:prSet/>
      <dgm:spPr/>
      <dgm:t>
        <a:bodyPr/>
        <a:lstStyle/>
        <a:p>
          <a:endParaRPr lang="en-US"/>
        </a:p>
      </dgm:t>
    </dgm:pt>
    <dgm:pt modelId="{65F44901-2971-564B-865C-603C864DB96C}" type="sibTrans" cxnId="{8E64596D-328A-0D4E-9F6C-70CC3086558A}">
      <dgm:prSet/>
      <dgm:spPr/>
      <dgm:t>
        <a:bodyPr/>
        <a:lstStyle/>
        <a:p>
          <a:endParaRPr lang="en-US"/>
        </a:p>
      </dgm:t>
    </dgm:pt>
    <dgm:pt modelId="{A8BB1B89-FBC6-AA44-90ED-47278DEA42A9}">
      <dgm:prSet phldrT="[Text]" custT="1"/>
      <dgm:spPr/>
      <dgm:t>
        <a:bodyPr/>
        <a:lstStyle/>
        <a:p>
          <a:r>
            <a:rPr lang="en-US" sz="1000" dirty="0" smtClean="0"/>
            <a:t>Document formats</a:t>
          </a:r>
          <a:endParaRPr lang="en-US" sz="1000" dirty="0"/>
        </a:p>
      </dgm:t>
    </dgm:pt>
    <dgm:pt modelId="{401DE5E0-A6A2-8048-BCD8-CFA90674515C}" type="parTrans" cxnId="{19DD53F8-C881-8141-ABE2-FAC1AB3403E3}">
      <dgm:prSet/>
      <dgm:spPr/>
      <dgm:t>
        <a:bodyPr/>
        <a:lstStyle/>
        <a:p>
          <a:endParaRPr lang="en-US"/>
        </a:p>
      </dgm:t>
    </dgm:pt>
    <dgm:pt modelId="{B44F451E-912F-9D43-933E-8EB0E6C87737}" type="sibTrans" cxnId="{19DD53F8-C881-8141-ABE2-FAC1AB3403E3}">
      <dgm:prSet/>
      <dgm:spPr/>
      <dgm:t>
        <a:bodyPr/>
        <a:lstStyle/>
        <a:p>
          <a:endParaRPr lang="en-US"/>
        </a:p>
      </dgm:t>
    </dgm:pt>
    <dgm:pt modelId="{9A9F795A-2600-1441-9227-3CB8ABE0348A}">
      <dgm:prSet phldrT="[Text]" custT="1"/>
      <dgm:spPr/>
      <dgm:t>
        <a:bodyPr/>
        <a:lstStyle/>
        <a:p>
          <a:r>
            <a:rPr lang="en-US" sz="1000" dirty="0" smtClean="0"/>
            <a:t>Testing</a:t>
          </a:r>
          <a:endParaRPr lang="en-US" sz="1000" dirty="0"/>
        </a:p>
      </dgm:t>
    </dgm:pt>
    <dgm:pt modelId="{FC394745-8960-3C46-B0D6-1DBD2D21A360}" type="parTrans" cxnId="{BE218D14-83FE-0E4E-9AFF-2048A41E5A36}">
      <dgm:prSet/>
      <dgm:spPr/>
      <dgm:t>
        <a:bodyPr/>
        <a:lstStyle/>
        <a:p>
          <a:endParaRPr lang="en-US"/>
        </a:p>
      </dgm:t>
    </dgm:pt>
    <dgm:pt modelId="{46FE48E6-823B-6B49-ACE4-6EF8DCC725DC}" type="sibTrans" cxnId="{BE218D14-83FE-0E4E-9AFF-2048A41E5A36}">
      <dgm:prSet/>
      <dgm:spPr/>
      <dgm:t>
        <a:bodyPr/>
        <a:lstStyle/>
        <a:p>
          <a:endParaRPr lang="en-US"/>
        </a:p>
      </dgm:t>
    </dgm:pt>
    <dgm:pt modelId="{B7FCE63A-ED14-9D44-B4C7-FC9242C47FD2}">
      <dgm:prSet phldrT="[Text]" custT="1"/>
      <dgm:spPr/>
      <dgm:t>
        <a:bodyPr/>
        <a:lstStyle/>
        <a:p>
          <a:r>
            <a:rPr lang="en-US" sz="1000" dirty="0" smtClean="0"/>
            <a:t>Unit Tests</a:t>
          </a:r>
          <a:endParaRPr lang="en-US" sz="1000" dirty="0"/>
        </a:p>
      </dgm:t>
    </dgm:pt>
    <dgm:pt modelId="{D1E50576-B835-E744-86DF-7DBA95FB4B54}" type="parTrans" cxnId="{60BF312F-BCAE-2B4F-BD81-B3DCE1354DA1}">
      <dgm:prSet/>
      <dgm:spPr/>
      <dgm:t>
        <a:bodyPr/>
        <a:lstStyle/>
        <a:p>
          <a:endParaRPr lang="en-US"/>
        </a:p>
      </dgm:t>
    </dgm:pt>
    <dgm:pt modelId="{E2C71620-D00A-324C-ABB0-07873498F557}" type="sibTrans" cxnId="{60BF312F-BCAE-2B4F-BD81-B3DCE1354DA1}">
      <dgm:prSet/>
      <dgm:spPr/>
      <dgm:t>
        <a:bodyPr/>
        <a:lstStyle/>
        <a:p>
          <a:endParaRPr lang="en-US"/>
        </a:p>
      </dgm:t>
    </dgm:pt>
    <dgm:pt modelId="{47635119-C288-CE41-BEAC-7D0CEC2E09DF}">
      <dgm:prSet phldrT="[Text]" custT="1"/>
      <dgm:spPr/>
      <dgm:t>
        <a:bodyPr/>
        <a:lstStyle/>
        <a:p>
          <a:r>
            <a:rPr lang="en-US" sz="1000" dirty="0" smtClean="0"/>
            <a:t>Black Box Tests</a:t>
          </a:r>
          <a:endParaRPr lang="en-US" sz="1000" dirty="0"/>
        </a:p>
      </dgm:t>
    </dgm:pt>
    <dgm:pt modelId="{D5669935-9611-F044-9161-A4E736C0578A}" type="parTrans" cxnId="{5AAD77A7-120F-EA44-8926-A0FD5573BAFA}">
      <dgm:prSet/>
      <dgm:spPr/>
      <dgm:t>
        <a:bodyPr/>
        <a:lstStyle/>
        <a:p>
          <a:endParaRPr lang="en-US"/>
        </a:p>
      </dgm:t>
    </dgm:pt>
    <dgm:pt modelId="{4E7623AB-4FEF-ED4B-87D4-903CDBD9C44B}" type="sibTrans" cxnId="{5AAD77A7-120F-EA44-8926-A0FD5573BAFA}">
      <dgm:prSet/>
      <dgm:spPr/>
      <dgm:t>
        <a:bodyPr/>
        <a:lstStyle/>
        <a:p>
          <a:endParaRPr lang="en-US"/>
        </a:p>
      </dgm:t>
    </dgm:pt>
    <dgm:pt modelId="{B457AFF3-8E59-3C43-AC89-606B7394CB6B}">
      <dgm:prSet phldrT="[Text]" custT="1"/>
      <dgm:spPr/>
      <dgm:t>
        <a:bodyPr/>
        <a:lstStyle/>
        <a:p>
          <a:r>
            <a:rPr lang="en-US" sz="1000" dirty="0" smtClean="0"/>
            <a:t>Etc…</a:t>
          </a:r>
          <a:endParaRPr lang="en-US" sz="1000" dirty="0"/>
        </a:p>
      </dgm:t>
    </dgm:pt>
    <dgm:pt modelId="{4321F372-4266-6643-993F-2F857F1F312C}" type="parTrans" cxnId="{13E2F552-0E96-784E-977F-597BA2178906}">
      <dgm:prSet/>
      <dgm:spPr/>
      <dgm:t>
        <a:bodyPr/>
        <a:lstStyle/>
        <a:p>
          <a:endParaRPr lang="en-US"/>
        </a:p>
      </dgm:t>
    </dgm:pt>
    <dgm:pt modelId="{D1EC06E9-9891-7E46-94A0-E35280F8F7A0}" type="sibTrans" cxnId="{13E2F552-0E96-784E-977F-597BA2178906}">
      <dgm:prSet/>
      <dgm:spPr/>
      <dgm:t>
        <a:bodyPr/>
        <a:lstStyle/>
        <a:p>
          <a:endParaRPr lang="en-US"/>
        </a:p>
      </dgm:t>
    </dgm:pt>
    <dgm:pt modelId="{3BAEC650-6B47-CE4E-A1D4-F07389F7AC9F}">
      <dgm:prSet phldrT="[Text]" custT="1"/>
      <dgm:spPr/>
      <dgm:t>
        <a:bodyPr/>
        <a:lstStyle/>
        <a:p>
          <a:r>
            <a:rPr lang="en-US" sz="1000" dirty="0" smtClean="0"/>
            <a:t>Deployment</a:t>
          </a:r>
          <a:endParaRPr lang="en-US" sz="1000" dirty="0"/>
        </a:p>
      </dgm:t>
    </dgm:pt>
    <dgm:pt modelId="{ABCD1947-E0F4-4C4C-8A9B-B09B58412660}" type="parTrans" cxnId="{AAD0763E-F540-634A-94D5-A421B7509091}">
      <dgm:prSet/>
      <dgm:spPr/>
      <dgm:t>
        <a:bodyPr/>
        <a:lstStyle/>
        <a:p>
          <a:endParaRPr lang="en-US"/>
        </a:p>
      </dgm:t>
    </dgm:pt>
    <dgm:pt modelId="{D42FDB5E-F3CC-514F-9443-3A974F1A8EA5}" type="sibTrans" cxnId="{AAD0763E-F540-634A-94D5-A421B7509091}">
      <dgm:prSet/>
      <dgm:spPr/>
      <dgm:t>
        <a:bodyPr/>
        <a:lstStyle/>
        <a:p>
          <a:endParaRPr lang="en-US"/>
        </a:p>
      </dgm:t>
    </dgm:pt>
    <dgm:pt modelId="{CD26406B-80D9-E040-AFA1-C03AD3C615A3}">
      <dgm:prSet phldrT="[Text]" custT="1"/>
      <dgm:spPr/>
      <dgm:t>
        <a:bodyPr/>
        <a:lstStyle/>
        <a:p>
          <a:r>
            <a:rPr lang="en-US" sz="1000" dirty="0" smtClean="0"/>
            <a:t>Configuration</a:t>
          </a:r>
          <a:endParaRPr lang="en-US" sz="1000" dirty="0"/>
        </a:p>
      </dgm:t>
    </dgm:pt>
    <dgm:pt modelId="{DBC15738-3DF0-454C-B1C2-3CE02D51BB40}" type="parTrans" cxnId="{CBFF316C-71BD-0745-A543-6D20F4893A99}">
      <dgm:prSet/>
      <dgm:spPr/>
      <dgm:t>
        <a:bodyPr/>
        <a:lstStyle/>
        <a:p>
          <a:endParaRPr lang="en-US"/>
        </a:p>
      </dgm:t>
    </dgm:pt>
    <dgm:pt modelId="{C67AA5AE-0CA0-5040-8F9B-65F3C8C81037}" type="sibTrans" cxnId="{CBFF316C-71BD-0745-A543-6D20F4893A99}">
      <dgm:prSet/>
      <dgm:spPr/>
      <dgm:t>
        <a:bodyPr/>
        <a:lstStyle/>
        <a:p>
          <a:endParaRPr lang="en-US"/>
        </a:p>
      </dgm:t>
    </dgm:pt>
    <dgm:pt modelId="{702556F6-8D97-7346-A9D3-41E9FB4A2C66}">
      <dgm:prSet phldrT="[Text]" custT="1"/>
      <dgm:spPr/>
      <dgm:t>
        <a:bodyPr/>
        <a:lstStyle/>
        <a:p>
          <a:r>
            <a:rPr lang="en-US" sz="1000" dirty="0" smtClean="0"/>
            <a:t>Bug Tracking</a:t>
          </a:r>
          <a:endParaRPr lang="en-US" sz="1000" dirty="0"/>
        </a:p>
      </dgm:t>
    </dgm:pt>
    <dgm:pt modelId="{A0791AFC-19B4-BB48-A8DA-B6037D6E7E23}" type="parTrans" cxnId="{9831B07B-DE50-B243-A149-62F53D7A9074}">
      <dgm:prSet/>
      <dgm:spPr/>
      <dgm:t>
        <a:bodyPr/>
        <a:lstStyle/>
        <a:p>
          <a:endParaRPr lang="en-US"/>
        </a:p>
      </dgm:t>
    </dgm:pt>
    <dgm:pt modelId="{4F8FA5A7-1893-9844-9F97-3C77F11FEC24}" type="sibTrans" cxnId="{9831B07B-DE50-B243-A149-62F53D7A9074}">
      <dgm:prSet/>
      <dgm:spPr/>
      <dgm:t>
        <a:bodyPr/>
        <a:lstStyle/>
        <a:p>
          <a:endParaRPr lang="en-US"/>
        </a:p>
      </dgm:t>
    </dgm:pt>
    <dgm:pt modelId="{43FBB833-FB5F-5649-B610-35820E5E7767}">
      <dgm:prSet phldrT="[Text]" custT="1"/>
      <dgm:spPr/>
      <dgm:t>
        <a:bodyPr/>
        <a:lstStyle/>
        <a:p>
          <a:r>
            <a:rPr lang="en-US" sz="1000" dirty="0" smtClean="0"/>
            <a:t>User Support</a:t>
          </a:r>
          <a:endParaRPr lang="en-US" sz="1000" dirty="0"/>
        </a:p>
      </dgm:t>
    </dgm:pt>
    <dgm:pt modelId="{A591329D-C3C4-2A4A-A8FB-4BA305287A7D}" type="parTrans" cxnId="{7E293948-F6D8-434A-9025-AFAFC333FE80}">
      <dgm:prSet/>
      <dgm:spPr/>
      <dgm:t>
        <a:bodyPr/>
        <a:lstStyle/>
        <a:p>
          <a:endParaRPr lang="en-US"/>
        </a:p>
      </dgm:t>
    </dgm:pt>
    <dgm:pt modelId="{40040595-98FA-CA4B-8722-B0DB563A6690}" type="sibTrans" cxnId="{7E293948-F6D8-434A-9025-AFAFC333FE80}">
      <dgm:prSet/>
      <dgm:spPr/>
      <dgm:t>
        <a:bodyPr/>
        <a:lstStyle/>
        <a:p>
          <a:endParaRPr lang="en-US"/>
        </a:p>
      </dgm:t>
    </dgm:pt>
    <dgm:pt modelId="{A15DF09A-8FDE-1C48-9C2B-680B7916171C}">
      <dgm:prSet phldrT="[Text]" custT="1"/>
      <dgm:spPr/>
      <dgm:t>
        <a:bodyPr/>
        <a:lstStyle/>
        <a:p>
          <a:r>
            <a:rPr lang="en-US" sz="1000" dirty="0" smtClean="0"/>
            <a:t>Design</a:t>
          </a:r>
          <a:endParaRPr lang="en-US" sz="1000" dirty="0"/>
        </a:p>
      </dgm:t>
    </dgm:pt>
    <dgm:pt modelId="{485D0819-317F-A849-B46F-3B37BB0609C4}" type="parTrans" cxnId="{0A126912-F034-D04F-B766-31E843ACCDA7}">
      <dgm:prSet/>
      <dgm:spPr/>
      <dgm:t>
        <a:bodyPr/>
        <a:lstStyle/>
        <a:p>
          <a:endParaRPr lang="en-US"/>
        </a:p>
      </dgm:t>
    </dgm:pt>
    <dgm:pt modelId="{6795AACE-BBBA-124F-80A8-F9098FFCF3B6}" type="sibTrans" cxnId="{0A126912-F034-D04F-B766-31E843ACCDA7}">
      <dgm:prSet/>
      <dgm:spPr/>
      <dgm:t>
        <a:bodyPr/>
        <a:lstStyle/>
        <a:p>
          <a:endParaRPr lang="en-US"/>
        </a:p>
      </dgm:t>
    </dgm:pt>
    <dgm:pt modelId="{1F682CA9-84CB-ED40-8FCE-707807549908}">
      <dgm:prSet phldrT="[Text]" custT="1"/>
      <dgm:spPr/>
      <dgm:t>
        <a:bodyPr/>
        <a:lstStyle/>
        <a:p>
          <a:r>
            <a:rPr lang="en-US" sz="1000" dirty="0" smtClean="0"/>
            <a:t>UML</a:t>
          </a:r>
          <a:endParaRPr lang="en-US" sz="1000" dirty="0"/>
        </a:p>
      </dgm:t>
    </dgm:pt>
    <dgm:pt modelId="{FE500605-9C1A-8748-B6BD-5F7574A093DB}" type="parTrans" cxnId="{05BEABA9-53A1-C74B-BA9D-29E1C99903CE}">
      <dgm:prSet/>
      <dgm:spPr/>
      <dgm:t>
        <a:bodyPr/>
        <a:lstStyle/>
        <a:p>
          <a:endParaRPr lang="en-US"/>
        </a:p>
      </dgm:t>
    </dgm:pt>
    <dgm:pt modelId="{86AAE68C-E8F0-274B-893F-9F762E08E050}" type="sibTrans" cxnId="{05BEABA9-53A1-C74B-BA9D-29E1C99903CE}">
      <dgm:prSet/>
      <dgm:spPr/>
      <dgm:t>
        <a:bodyPr/>
        <a:lstStyle/>
        <a:p>
          <a:endParaRPr lang="en-US"/>
        </a:p>
      </dgm:t>
    </dgm:pt>
    <dgm:pt modelId="{896ED465-09D6-1042-BCAB-30337B741872}">
      <dgm:prSet phldrT="[Text]" custT="1"/>
      <dgm:spPr/>
      <dgm:t>
        <a:bodyPr/>
        <a:lstStyle/>
        <a:p>
          <a:r>
            <a:rPr lang="en-US" sz="1000" dirty="0" smtClean="0"/>
            <a:t>Class Diagrams</a:t>
          </a:r>
          <a:endParaRPr lang="en-US" sz="1000" dirty="0"/>
        </a:p>
      </dgm:t>
    </dgm:pt>
    <dgm:pt modelId="{AF83797E-25F8-5340-BC0F-FA8549CFCD3C}" type="parTrans" cxnId="{13E78071-52BB-8F45-A4E7-CB1F16874C11}">
      <dgm:prSet/>
      <dgm:spPr/>
      <dgm:t>
        <a:bodyPr/>
        <a:lstStyle/>
        <a:p>
          <a:endParaRPr lang="en-US"/>
        </a:p>
      </dgm:t>
    </dgm:pt>
    <dgm:pt modelId="{A280F9CC-B3AC-294B-8DAD-53F25AEC7E3A}" type="sibTrans" cxnId="{13E78071-52BB-8F45-A4E7-CB1F16874C11}">
      <dgm:prSet/>
      <dgm:spPr/>
      <dgm:t>
        <a:bodyPr/>
        <a:lstStyle/>
        <a:p>
          <a:endParaRPr lang="en-US"/>
        </a:p>
      </dgm:t>
    </dgm:pt>
    <dgm:pt modelId="{898B758C-C3FA-CF4C-940C-7F042F61B5D8}">
      <dgm:prSet phldrT="[Text]" custT="1"/>
      <dgm:spPr/>
      <dgm:t>
        <a:bodyPr/>
        <a:lstStyle/>
        <a:p>
          <a:r>
            <a:rPr lang="en-US" sz="1000" dirty="0" smtClean="0"/>
            <a:t>Activity Diagrams</a:t>
          </a:r>
          <a:endParaRPr lang="en-US" sz="1000" dirty="0"/>
        </a:p>
      </dgm:t>
    </dgm:pt>
    <dgm:pt modelId="{10662798-17A3-824A-A6BA-669D71A0B610}" type="parTrans" cxnId="{BE24B0C2-C487-4C45-8D28-427545222FAC}">
      <dgm:prSet/>
      <dgm:spPr/>
      <dgm:t>
        <a:bodyPr/>
        <a:lstStyle/>
        <a:p>
          <a:endParaRPr lang="en-US"/>
        </a:p>
      </dgm:t>
    </dgm:pt>
    <dgm:pt modelId="{4A800998-00C2-044D-A089-5EEB015A8ADB}" type="sibTrans" cxnId="{BE24B0C2-C487-4C45-8D28-427545222FAC}">
      <dgm:prSet/>
      <dgm:spPr/>
      <dgm:t>
        <a:bodyPr/>
        <a:lstStyle/>
        <a:p>
          <a:endParaRPr lang="en-US"/>
        </a:p>
      </dgm:t>
    </dgm:pt>
    <dgm:pt modelId="{DE5E9EE1-FB99-BD49-B6BB-3A0E29DC0067}">
      <dgm:prSet phldrT="[Text]" custT="1"/>
      <dgm:spPr/>
      <dgm:t>
        <a:bodyPr/>
        <a:lstStyle/>
        <a:p>
          <a:r>
            <a:rPr lang="en-US" sz="1000" dirty="0" smtClean="0"/>
            <a:t>Sequence Diagrams</a:t>
          </a:r>
          <a:endParaRPr lang="en-US" sz="1000" dirty="0"/>
        </a:p>
      </dgm:t>
    </dgm:pt>
    <dgm:pt modelId="{F268412E-A829-6047-94ED-3A478E549DDA}" type="parTrans" cxnId="{ABC97B86-422D-6A4F-A62B-C5CE510E7749}">
      <dgm:prSet/>
      <dgm:spPr/>
      <dgm:t>
        <a:bodyPr/>
        <a:lstStyle/>
        <a:p>
          <a:endParaRPr lang="en-US"/>
        </a:p>
      </dgm:t>
    </dgm:pt>
    <dgm:pt modelId="{B00DC8D6-5694-EE4D-9241-7820C33AFB1C}" type="sibTrans" cxnId="{ABC97B86-422D-6A4F-A62B-C5CE510E7749}">
      <dgm:prSet/>
      <dgm:spPr/>
      <dgm:t>
        <a:bodyPr/>
        <a:lstStyle/>
        <a:p>
          <a:endParaRPr lang="en-US"/>
        </a:p>
      </dgm:t>
    </dgm:pt>
    <dgm:pt modelId="{7F999D65-F2D4-6946-88DD-5C9135481364}">
      <dgm:prSet phldrT="[Text]" custT="1"/>
      <dgm:spPr/>
      <dgm:t>
        <a:bodyPr/>
        <a:lstStyle/>
        <a:p>
          <a:r>
            <a:rPr lang="en-US" sz="1000" dirty="0" smtClean="0"/>
            <a:t>Etc…	</a:t>
          </a:r>
          <a:endParaRPr lang="en-US" sz="1000" dirty="0"/>
        </a:p>
      </dgm:t>
    </dgm:pt>
    <dgm:pt modelId="{57FB4A05-B507-1F4A-8838-23FECFE74A1B}" type="parTrans" cxnId="{83F93688-7D6F-564A-A416-3B819A7F60A5}">
      <dgm:prSet/>
      <dgm:spPr/>
      <dgm:t>
        <a:bodyPr/>
        <a:lstStyle/>
        <a:p>
          <a:endParaRPr lang="en-US"/>
        </a:p>
      </dgm:t>
    </dgm:pt>
    <dgm:pt modelId="{253E0894-7A9D-A549-8AB4-FF5FC5B2B5F1}" type="sibTrans" cxnId="{83F93688-7D6F-564A-A416-3B819A7F60A5}">
      <dgm:prSet/>
      <dgm:spPr/>
      <dgm:t>
        <a:bodyPr/>
        <a:lstStyle/>
        <a:p>
          <a:endParaRPr lang="en-US"/>
        </a:p>
      </dgm:t>
    </dgm:pt>
    <dgm:pt modelId="{7B3024E1-F1F4-D947-B518-0BEFF804B011}">
      <dgm:prSet phldrT="[Text]" custT="1"/>
      <dgm:spPr/>
      <dgm:t>
        <a:bodyPr/>
        <a:lstStyle/>
        <a:p>
          <a:r>
            <a:rPr lang="en-US" sz="1000" dirty="0" smtClean="0"/>
            <a:t>SSM</a:t>
          </a:r>
          <a:endParaRPr lang="en-US" sz="1000" dirty="0"/>
        </a:p>
      </dgm:t>
    </dgm:pt>
    <dgm:pt modelId="{C02EF273-9760-B644-A2FB-A745ABDEC0A3}" type="parTrans" cxnId="{9553B521-53CC-4C41-887B-3F8C9549FCE0}">
      <dgm:prSet/>
      <dgm:spPr/>
      <dgm:t>
        <a:bodyPr/>
        <a:lstStyle/>
        <a:p>
          <a:endParaRPr lang="en-US"/>
        </a:p>
      </dgm:t>
    </dgm:pt>
    <dgm:pt modelId="{3399E1C3-29B9-6F46-8EC3-1E48E62F5FF9}" type="sibTrans" cxnId="{9553B521-53CC-4C41-887B-3F8C9549FCE0}">
      <dgm:prSet/>
      <dgm:spPr/>
      <dgm:t>
        <a:bodyPr/>
        <a:lstStyle/>
        <a:p>
          <a:endParaRPr lang="en-US"/>
        </a:p>
      </dgm:t>
    </dgm:pt>
    <dgm:pt modelId="{D5612E12-0FD2-3A45-8617-9171454A15DA}" type="pres">
      <dgm:prSet presAssocID="{E4C7BAA0-EB7F-5E46-BF2F-59E593297F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F33B1-3563-4042-8D4C-B7DE04D30636}" type="pres">
      <dgm:prSet presAssocID="{2D4421DB-0DB2-E44A-9695-2A591A77B9B0}" presName="composite" presStyleCnt="0"/>
      <dgm:spPr/>
    </dgm:pt>
    <dgm:pt modelId="{CFBB4CDB-430A-D344-A058-E41BCD08A183}" type="pres">
      <dgm:prSet presAssocID="{2D4421DB-0DB2-E44A-9695-2A591A77B9B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D7D5A-113E-6249-AA8B-D7B3394C5D56}" type="pres">
      <dgm:prSet presAssocID="{2D4421DB-0DB2-E44A-9695-2A591A77B9B0}" presName="parSh" presStyleLbl="node1" presStyleIdx="0" presStyleCnt="6" custScaleX="127306"/>
      <dgm:spPr/>
      <dgm:t>
        <a:bodyPr/>
        <a:lstStyle/>
        <a:p>
          <a:endParaRPr lang="en-US"/>
        </a:p>
      </dgm:t>
    </dgm:pt>
    <dgm:pt modelId="{0C7D6DEB-DE49-BE43-8E61-CDFF20321D1B}" type="pres">
      <dgm:prSet presAssocID="{2D4421DB-0DB2-E44A-9695-2A591A77B9B0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FDF49-2336-684E-87E2-8F69D563BDBC}" type="pres">
      <dgm:prSet presAssocID="{2BF0C940-644A-5747-9A73-182C199759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5BF58E2-450E-B74E-B646-1C8E7835DFEE}" type="pres">
      <dgm:prSet presAssocID="{2BF0C940-644A-5747-9A73-182C19975990}" presName="connTx" presStyleLbl="sibTrans2D1" presStyleIdx="0" presStyleCnt="5"/>
      <dgm:spPr/>
      <dgm:t>
        <a:bodyPr/>
        <a:lstStyle/>
        <a:p>
          <a:endParaRPr lang="en-US"/>
        </a:p>
      </dgm:t>
    </dgm:pt>
    <dgm:pt modelId="{BF857E6D-7872-1847-8FBD-9A4468916F6B}" type="pres">
      <dgm:prSet presAssocID="{4CC99247-6F06-0045-8B62-0016FE8BC071}" presName="composite" presStyleCnt="0"/>
      <dgm:spPr/>
    </dgm:pt>
    <dgm:pt modelId="{F367FBA4-D57A-F04E-A1F7-09E1BF21226C}" type="pres">
      <dgm:prSet presAssocID="{4CC99247-6F06-0045-8B62-0016FE8BC071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92E9F-34C8-9747-A75A-00431A9A8527}" type="pres">
      <dgm:prSet presAssocID="{4CC99247-6F06-0045-8B62-0016FE8BC071}" presName="parSh" presStyleLbl="node1" presStyleIdx="1" presStyleCnt="6"/>
      <dgm:spPr/>
      <dgm:t>
        <a:bodyPr/>
        <a:lstStyle/>
        <a:p>
          <a:endParaRPr lang="en-US"/>
        </a:p>
      </dgm:t>
    </dgm:pt>
    <dgm:pt modelId="{0938EE19-09E4-F643-ADD0-FC70552F707A}" type="pres">
      <dgm:prSet presAssocID="{4CC99247-6F06-0045-8B62-0016FE8BC071}" presName="desTx" presStyleLbl="fgAcc1" presStyleIdx="1" presStyleCnt="6" custScaleX="109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1B2F6-2D3C-9245-AD3F-5BCDE4A6A483}" type="pres">
      <dgm:prSet presAssocID="{67E7D2A4-4A26-1548-A5B1-442FAF2D2B0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5E1862-FC23-634F-B8D3-A3AA22091424}" type="pres">
      <dgm:prSet presAssocID="{67E7D2A4-4A26-1548-A5B1-442FAF2D2B0D}" presName="connTx" presStyleLbl="sibTrans2D1" presStyleIdx="1" presStyleCnt="5"/>
      <dgm:spPr/>
      <dgm:t>
        <a:bodyPr/>
        <a:lstStyle/>
        <a:p>
          <a:endParaRPr lang="en-US"/>
        </a:p>
      </dgm:t>
    </dgm:pt>
    <dgm:pt modelId="{A0B48DB2-3864-E34A-A11E-5DD00A79EF0A}" type="pres">
      <dgm:prSet presAssocID="{A15DF09A-8FDE-1C48-9C2B-680B7916171C}" presName="composite" presStyleCnt="0"/>
      <dgm:spPr/>
    </dgm:pt>
    <dgm:pt modelId="{183165A0-BC42-C043-A8E1-5BAA00291921}" type="pres">
      <dgm:prSet presAssocID="{A15DF09A-8FDE-1C48-9C2B-680B7916171C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48AC1-6892-4E4B-8CBD-A4EC41BCD68D}" type="pres">
      <dgm:prSet presAssocID="{A15DF09A-8FDE-1C48-9C2B-680B7916171C}" presName="parSh" presStyleLbl="node1" presStyleIdx="2" presStyleCnt="6"/>
      <dgm:spPr/>
      <dgm:t>
        <a:bodyPr/>
        <a:lstStyle/>
        <a:p>
          <a:endParaRPr lang="en-US"/>
        </a:p>
      </dgm:t>
    </dgm:pt>
    <dgm:pt modelId="{2874B571-E826-C541-BC80-74D59101CA97}" type="pres">
      <dgm:prSet presAssocID="{A15DF09A-8FDE-1C48-9C2B-680B7916171C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B4FEB-18D5-6C4E-B23D-D9166FE176C5}" type="pres">
      <dgm:prSet presAssocID="{6795AACE-BBBA-124F-80A8-F9098FFCF3B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0368595-CC96-794F-A66C-8D8A4EF4FEDE}" type="pres">
      <dgm:prSet presAssocID="{6795AACE-BBBA-124F-80A8-F9098FFCF3B6}" presName="connTx" presStyleLbl="sibTrans2D1" presStyleIdx="2" presStyleCnt="5"/>
      <dgm:spPr/>
      <dgm:t>
        <a:bodyPr/>
        <a:lstStyle/>
        <a:p>
          <a:endParaRPr lang="en-US"/>
        </a:p>
      </dgm:t>
    </dgm:pt>
    <dgm:pt modelId="{BE373EFA-01C1-514F-9E1E-AC94411841E9}" type="pres">
      <dgm:prSet presAssocID="{541D7744-165E-1D41-B5E3-DE1E84D7E172}" presName="composite" presStyleCnt="0"/>
      <dgm:spPr/>
    </dgm:pt>
    <dgm:pt modelId="{1E0D3ABE-C8E0-4B4D-B7D0-BA6B54D711F9}" type="pres">
      <dgm:prSet presAssocID="{541D7744-165E-1D41-B5E3-DE1E84D7E172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85B4F-9E8A-1648-B353-9BC1076873A7}" type="pres">
      <dgm:prSet presAssocID="{541D7744-165E-1D41-B5E3-DE1E84D7E172}" presName="parSh" presStyleLbl="node1" presStyleIdx="3" presStyleCnt="6" custScaleX="121758"/>
      <dgm:spPr/>
      <dgm:t>
        <a:bodyPr/>
        <a:lstStyle/>
        <a:p>
          <a:endParaRPr lang="en-US"/>
        </a:p>
      </dgm:t>
    </dgm:pt>
    <dgm:pt modelId="{9F14B316-707A-654C-9BA5-0AD01B5CED01}" type="pres">
      <dgm:prSet presAssocID="{541D7744-165E-1D41-B5E3-DE1E84D7E172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663AA-AA7F-3245-AFF6-0BDB5D407787}" type="pres">
      <dgm:prSet presAssocID="{9A7C7188-26BA-4E4C-A14E-9875345F212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E884EA9-1D69-0847-8D52-A32F4F4E15CA}" type="pres">
      <dgm:prSet presAssocID="{9A7C7188-26BA-4E4C-A14E-9875345F212E}" presName="connTx" presStyleLbl="sibTrans2D1" presStyleIdx="3" presStyleCnt="5"/>
      <dgm:spPr/>
      <dgm:t>
        <a:bodyPr/>
        <a:lstStyle/>
        <a:p>
          <a:endParaRPr lang="en-US"/>
        </a:p>
      </dgm:t>
    </dgm:pt>
    <dgm:pt modelId="{01D85C02-B573-FF48-8A14-A78DD377F45E}" type="pres">
      <dgm:prSet presAssocID="{9A9F795A-2600-1441-9227-3CB8ABE0348A}" presName="composite" presStyleCnt="0"/>
      <dgm:spPr/>
    </dgm:pt>
    <dgm:pt modelId="{F87AA0E8-3680-D742-9CFC-C8C003A27ECF}" type="pres">
      <dgm:prSet presAssocID="{9A9F795A-2600-1441-9227-3CB8ABE0348A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5B83B-0C17-5F43-A22C-64516EE7CEC9}" type="pres">
      <dgm:prSet presAssocID="{9A9F795A-2600-1441-9227-3CB8ABE0348A}" presName="parSh" presStyleLbl="node1" presStyleIdx="4" presStyleCnt="6"/>
      <dgm:spPr/>
      <dgm:t>
        <a:bodyPr/>
        <a:lstStyle/>
        <a:p>
          <a:endParaRPr lang="en-US"/>
        </a:p>
      </dgm:t>
    </dgm:pt>
    <dgm:pt modelId="{8AEACF5B-B5C2-524C-947C-FDA6F812F675}" type="pres">
      <dgm:prSet presAssocID="{9A9F795A-2600-1441-9227-3CB8ABE0348A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B9C76-2BF4-504E-B846-163524AB0649}" type="pres">
      <dgm:prSet presAssocID="{46FE48E6-823B-6B49-ACE4-6EF8DCC725D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A158928-D2F5-454F-8182-B4C1191D7C09}" type="pres">
      <dgm:prSet presAssocID="{46FE48E6-823B-6B49-ACE4-6EF8DCC725DC}" presName="connTx" presStyleLbl="sibTrans2D1" presStyleIdx="4" presStyleCnt="5"/>
      <dgm:spPr/>
      <dgm:t>
        <a:bodyPr/>
        <a:lstStyle/>
        <a:p>
          <a:endParaRPr lang="en-US"/>
        </a:p>
      </dgm:t>
    </dgm:pt>
    <dgm:pt modelId="{733F27E4-047A-2647-A811-848020CA75E1}" type="pres">
      <dgm:prSet presAssocID="{3BAEC650-6B47-CE4E-A1D4-F07389F7AC9F}" presName="composite" presStyleCnt="0"/>
      <dgm:spPr/>
    </dgm:pt>
    <dgm:pt modelId="{802B1F88-7055-8147-9C6D-51D16A894E86}" type="pres">
      <dgm:prSet presAssocID="{3BAEC650-6B47-CE4E-A1D4-F07389F7AC9F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FA1BB-C068-8D4C-B16A-99268C93EDD8}" type="pres">
      <dgm:prSet presAssocID="{3BAEC650-6B47-CE4E-A1D4-F07389F7AC9F}" presName="parSh" presStyleLbl="node1" presStyleIdx="5" presStyleCnt="6"/>
      <dgm:spPr/>
      <dgm:t>
        <a:bodyPr/>
        <a:lstStyle/>
        <a:p>
          <a:endParaRPr lang="en-US"/>
        </a:p>
      </dgm:t>
    </dgm:pt>
    <dgm:pt modelId="{3561509C-B4AA-5C49-B743-77ECF2685385}" type="pres">
      <dgm:prSet presAssocID="{3BAEC650-6B47-CE4E-A1D4-F07389F7AC9F}" presName="desTx" presStyleLbl="fgAcc1" presStyleIdx="5" presStyleCnt="6" custScaleX="118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CB6B1-50F9-0546-8753-9B7D5195BA22}" type="presOf" srcId="{2BF0C940-644A-5747-9A73-182C19975990}" destId="{1E5FDF49-2336-684E-87E2-8F69D563BDBC}" srcOrd="0" destOrd="0" presId="urn:microsoft.com/office/officeart/2005/8/layout/process3"/>
    <dgm:cxn modelId="{2A9F425E-DF1D-7946-97A7-CBBE3A8BB037}" type="presOf" srcId="{2BF0C940-644A-5747-9A73-182C19975990}" destId="{A5BF58E2-450E-B74E-B646-1C8E7835DFEE}" srcOrd="1" destOrd="0" presId="urn:microsoft.com/office/officeart/2005/8/layout/process3"/>
    <dgm:cxn modelId="{EE551823-4216-004C-BF08-1AFABDFC6DF7}" type="presOf" srcId="{43FBB833-FB5F-5649-B610-35820E5E7767}" destId="{3561509C-B4AA-5C49-B743-77ECF2685385}" srcOrd="0" destOrd="2" presId="urn:microsoft.com/office/officeart/2005/8/layout/process3"/>
    <dgm:cxn modelId="{19DD53F8-C881-8141-ABE2-FAC1AB3403E3}" srcId="{541D7744-165E-1D41-B5E3-DE1E84D7E172}" destId="{A8BB1B89-FBC6-AA44-90ED-47278DEA42A9}" srcOrd="2" destOrd="0" parTransId="{401DE5E0-A6A2-8048-BCD8-CFA90674515C}" sibTransId="{B44F451E-912F-9D43-933E-8EB0E6C87737}"/>
    <dgm:cxn modelId="{3C02B732-C42F-CC45-B53A-B38269C1CA5C}" type="presOf" srcId="{2D4421DB-0DB2-E44A-9695-2A591A77B9B0}" destId="{165D7D5A-113E-6249-AA8B-D7B3394C5D56}" srcOrd="1" destOrd="0" presId="urn:microsoft.com/office/officeart/2005/8/layout/process3"/>
    <dgm:cxn modelId="{451C3E5D-3695-3341-8385-4E695ED3617E}" srcId="{4CC99247-6F06-0045-8B62-0016FE8BC071}" destId="{44817909-A2D7-D74A-B726-7E9AA5767DC4}" srcOrd="0" destOrd="0" parTransId="{5ACF6AEC-AD27-C74C-834D-18169838BD84}" sibTransId="{716C2B3F-3F86-3345-88AE-F63A14725519}"/>
    <dgm:cxn modelId="{2AD33D43-351A-EB43-AF70-EE775D3CB932}" type="presOf" srcId="{9A7C7188-26BA-4E4C-A14E-9875345F212E}" destId="{9E884EA9-1D69-0847-8D52-A32F4F4E15CA}" srcOrd="1" destOrd="0" presId="urn:microsoft.com/office/officeart/2005/8/layout/process3"/>
    <dgm:cxn modelId="{DF0ECEE6-FA13-1744-82DA-ADB467A5BB34}" type="presOf" srcId="{B7FCE63A-ED14-9D44-B4C7-FC9242C47FD2}" destId="{8AEACF5B-B5C2-524C-947C-FDA6F812F675}" srcOrd="0" destOrd="0" presId="urn:microsoft.com/office/officeart/2005/8/layout/process3"/>
    <dgm:cxn modelId="{9A275BAB-EACC-E148-837A-AA4B5CD714F6}" srcId="{541D7744-165E-1D41-B5E3-DE1E84D7E172}" destId="{9E31AA6C-0541-9F4B-A907-C88B3061641F}" srcOrd="0" destOrd="0" parTransId="{8991635B-9BFA-2E43-AC9F-733A0DC5BFAD}" sibTransId="{3AB5602D-B5EE-CA41-832B-81D2342E609F}"/>
    <dgm:cxn modelId="{7E2B2EC8-D3C1-8B45-AF0C-3B2FC05F84A6}" type="presOf" srcId="{67E7D2A4-4A26-1548-A5B1-442FAF2D2B0D}" destId="{595E1862-FC23-634F-B8D3-A3AA22091424}" srcOrd="1" destOrd="0" presId="urn:microsoft.com/office/officeart/2005/8/layout/process3"/>
    <dgm:cxn modelId="{12751047-0AA8-FF42-BE95-E43AB1EE66EE}" type="presOf" srcId="{E4C7BAA0-EB7F-5E46-BF2F-59E593297F2D}" destId="{D5612E12-0FD2-3A45-8617-9171454A15DA}" srcOrd="0" destOrd="0" presId="urn:microsoft.com/office/officeart/2005/8/layout/process3"/>
    <dgm:cxn modelId="{0834DA75-82A2-2044-85AA-5A0775027DEC}" type="presOf" srcId="{F7DC9F71-5269-3D4B-BBF3-97EFCEE40452}" destId="{0938EE19-09E4-F643-ADD0-FC70552F707A}" srcOrd="0" destOrd="1" presId="urn:microsoft.com/office/officeart/2005/8/layout/process3"/>
    <dgm:cxn modelId="{9F1FB1F0-015A-5B47-AFCA-44D81CC0E659}" type="presOf" srcId="{6795AACE-BBBA-124F-80A8-F9098FFCF3B6}" destId="{20368595-CC96-794F-A66C-8D8A4EF4FEDE}" srcOrd="1" destOrd="0" presId="urn:microsoft.com/office/officeart/2005/8/layout/process3"/>
    <dgm:cxn modelId="{E9B71772-305B-6D46-9264-0E061ACD709D}" type="presOf" srcId="{46B030A3-F9B2-A840-83B2-DBDA963E0DCE}" destId="{0C7D6DEB-DE49-BE43-8E61-CDFF20321D1B}" srcOrd="0" destOrd="2" presId="urn:microsoft.com/office/officeart/2005/8/layout/process3"/>
    <dgm:cxn modelId="{4C48E9E9-4B32-B34C-97DB-FB248DF6D751}" type="presOf" srcId="{0A18F922-463B-DE4F-B7F1-307ED212215A}" destId="{0C7D6DEB-DE49-BE43-8E61-CDFF20321D1B}" srcOrd="0" destOrd="1" presId="urn:microsoft.com/office/officeart/2005/8/layout/process3"/>
    <dgm:cxn modelId="{13E78071-52BB-8F45-A4E7-CB1F16874C11}" srcId="{1F682CA9-84CB-ED40-8FCE-707807549908}" destId="{896ED465-09D6-1042-BCAB-30337B741872}" srcOrd="0" destOrd="0" parTransId="{AF83797E-25F8-5340-BC0F-FA8549CFCD3C}" sibTransId="{A280F9CC-B3AC-294B-8DAD-53F25AEC7E3A}"/>
    <dgm:cxn modelId="{9831B07B-DE50-B243-A149-62F53D7A9074}" srcId="{3BAEC650-6B47-CE4E-A1D4-F07389F7AC9F}" destId="{702556F6-8D97-7346-A9D3-41E9FB4A2C66}" srcOrd="1" destOrd="0" parTransId="{A0791AFC-19B4-BB48-A8DA-B6037D6E7E23}" sibTransId="{4F8FA5A7-1893-9844-9F97-3C77F11FEC24}"/>
    <dgm:cxn modelId="{B3CBAD32-3108-9D43-A415-AC0348CB180E}" type="presOf" srcId="{47635119-C288-CE41-BEAC-7D0CEC2E09DF}" destId="{8AEACF5B-B5C2-524C-947C-FDA6F812F675}" srcOrd="0" destOrd="1" presId="urn:microsoft.com/office/officeart/2005/8/layout/process3"/>
    <dgm:cxn modelId="{CC79F0A1-3241-E746-B5FC-5ECDE4D4F396}" srcId="{44817909-A2D7-D74A-B726-7E9AA5767DC4}" destId="{F7DC9F71-5269-3D4B-BBF3-97EFCEE40452}" srcOrd="0" destOrd="0" parTransId="{7C22D4CE-BE44-D742-B240-496271BBE29D}" sibTransId="{EC2C2404-679F-D94B-A3A8-1B0D9820CB85}"/>
    <dgm:cxn modelId="{BBADE272-F707-E643-A8EE-81D41402A96D}" type="presOf" srcId="{B457AFF3-8E59-3C43-AC89-606B7394CB6B}" destId="{8AEACF5B-B5C2-524C-947C-FDA6F812F675}" srcOrd="0" destOrd="2" presId="urn:microsoft.com/office/officeart/2005/8/layout/process3"/>
    <dgm:cxn modelId="{0A126912-F034-D04F-B766-31E843ACCDA7}" srcId="{E4C7BAA0-EB7F-5E46-BF2F-59E593297F2D}" destId="{A15DF09A-8FDE-1C48-9C2B-680B7916171C}" srcOrd="2" destOrd="0" parTransId="{485D0819-317F-A849-B46F-3B37BB0609C4}" sibTransId="{6795AACE-BBBA-124F-80A8-F9098FFCF3B6}"/>
    <dgm:cxn modelId="{D73DDEA5-423C-AD40-BA43-2A9BC79EC6C4}" type="presOf" srcId="{541D7744-165E-1D41-B5E3-DE1E84D7E172}" destId="{3E885B4F-9E8A-1648-B353-9BC1076873A7}" srcOrd="1" destOrd="0" presId="urn:microsoft.com/office/officeart/2005/8/layout/process3"/>
    <dgm:cxn modelId="{EC06318D-E2A9-7340-9EDD-45BC7240F32B}" type="presOf" srcId="{4CC99247-6F06-0045-8B62-0016FE8BC071}" destId="{0F592E9F-34C8-9747-A75A-00431A9A8527}" srcOrd="1" destOrd="0" presId="urn:microsoft.com/office/officeart/2005/8/layout/process3"/>
    <dgm:cxn modelId="{5AAD77A7-120F-EA44-8926-A0FD5573BAFA}" srcId="{9A9F795A-2600-1441-9227-3CB8ABE0348A}" destId="{47635119-C288-CE41-BEAC-7D0CEC2E09DF}" srcOrd="1" destOrd="0" parTransId="{D5669935-9611-F044-9161-A4E736C0578A}" sibTransId="{4E7623AB-4FEF-ED4B-87D4-903CDBD9C44B}"/>
    <dgm:cxn modelId="{F466FBA4-A9AC-D340-AAE6-A8534C78F2B9}" srcId="{2D4421DB-0DB2-E44A-9695-2A591A77B9B0}" destId="{ABC28C82-25ED-7D41-A488-AACA856B19B3}" srcOrd="0" destOrd="0" parTransId="{2B4B0B0E-7161-454B-80BA-8494F8F37F2C}" sibTransId="{D4ADABE4-A9E6-D94A-8614-D6D0C79935D1}"/>
    <dgm:cxn modelId="{30DE78B1-EC3B-6A4E-9B73-348976738E97}" type="presOf" srcId="{9A7C7188-26BA-4E4C-A14E-9875345F212E}" destId="{A57663AA-AA7F-3245-AFF6-0BDB5D407787}" srcOrd="0" destOrd="0" presId="urn:microsoft.com/office/officeart/2005/8/layout/process3"/>
    <dgm:cxn modelId="{13E2F552-0E96-784E-977F-597BA2178906}" srcId="{9A9F795A-2600-1441-9227-3CB8ABE0348A}" destId="{B457AFF3-8E59-3C43-AC89-606B7394CB6B}" srcOrd="2" destOrd="0" parTransId="{4321F372-4266-6643-993F-2F857F1F312C}" sibTransId="{D1EC06E9-9891-7E46-94A0-E35280F8F7A0}"/>
    <dgm:cxn modelId="{761608D0-5688-FA45-B371-E8900C15F636}" srcId="{E4C7BAA0-EB7F-5E46-BF2F-59E593297F2D}" destId="{4CC99247-6F06-0045-8B62-0016FE8BC071}" srcOrd="1" destOrd="0" parTransId="{130418C5-15E5-AD48-96A9-BE6C94EEB0BD}" sibTransId="{67E7D2A4-4A26-1548-A5B1-442FAF2D2B0D}"/>
    <dgm:cxn modelId="{BE24B0C2-C487-4C45-8D28-427545222FAC}" srcId="{1F682CA9-84CB-ED40-8FCE-707807549908}" destId="{898B758C-C3FA-CF4C-940C-7F042F61B5D8}" srcOrd="1" destOrd="0" parTransId="{10662798-17A3-824A-A6BA-669D71A0B610}" sibTransId="{4A800998-00C2-044D-A089-5EEB015A8ADB}"/>
    <dgm:cxn modelId="{9553B521-53CC-4C41-887B-3F8C9549FCE0}" srcId="{2D4421DB-0DB2-E44A-9695-2A591A77B9B0}" destId="{7B3024E1-F1F4-D947-B518-0BEFF804B011}" srcOrd="3" destOrd="0" parTransId="{C02EF273-9760-B644-A2FB-A745ABDEC0A3}" sibTransId="{3399E1C3-29B9-6F46-8EC3-1E48E62F5FF9}"/>
    <dgm:cxn modelId="{D653E7A0-46CD-D54E-8C3C-98CFF10FA7B8}" type="presOf" srcId="{A15DF09A-8FDE-1C48-9C2B-680B7916171C}" destId="{183165A0-BC42-C043-A8E1-5BAA00291921}" srcOrd="0" destOrd="0" presId="urn:microsoft.com/office/officeart/2005/8/layout/process3"/>
    <dgm:cxn modelId="{11C1814E-4C0F-1E46-9780-9840484EB9A7}" srcId="{4CC99247-6F06-0045-8B62-0016FE8BC071}" destId="{AF680D41-7BE2-BF4B-923E-9302A5FA737D}" srcOrd="1" destOrd="0" parTransId="{6174E751-4CAB-7848-86BD-8971C7E3D1CA}" sibTransId="{73BD43B9-3858-5246-AA84-11036679B8BB}"/>
    <dgm:cxn modelId="{8E64596D-328A-0D4E-9F6C-70CC3086558A}" srcId="{541D7744-165E-1D41-B5E3-DE1E84D7E172}" destId="{CD9D7FB4-5A2F-4648-979C-68CFF587DF1B}" srcOrd="1" destOrd="0" parTransId="{6A4C7803-AB9C-4F48-BC1D-AC670EADA3F5}" sibTransId="{65F44901-2971-564B-865C-603C864DB96C}"/>
    <dgm:cxn modelId="{384AF93E-EB80-184A-B397-9926C7450CB3}" type="presOf" srcId="{46FE48E6-823B-6B49-ACE4-6EF8DCC725DC}" destId="{A4AB9C76-2BF4-504E-B846-163524AB0649}" srcOrd="0" destOrd="0" presId="urn:microsoft.com/office/officeart/2005/8/layout/process3"/>
    <dgm:cxn modelId="{60BF312F-BCAE-2B4F-BD81-B3DCE1354DA1}" srcId="{9A9F795A-2600-1441-9227-3CB8ABE0348A}" destId="{B7FCE63A-ED14-9D44-B4C7-FC9242C47FD2}" srcOrd="0" destOrd="0" parTransId="{D1E50576-B835-E744-86DF-7DBA95FB4B54}" sibTransId="{E2C71620-D00A-324C-ABB0-07873498F557}"/>
    <dgm:cxn modelId="{25D0D34A-182E-F543-8C4F-8A41423544A2}" srcId="{E4C7BAA0-EB7F-5E46-BF2F-59E593297F2D}" destId="{2D4421DB-0DB2-E44A-9695-2A591A77B9B0}" srcOrd="0" destOrd="0" parTransId="{4E11347C-1B72-AA42-911B-2BA14FC39947}" sibTransId="{2BF0C940-644A-5747-9A73-182C19975990}"/>
    <dgm:cxn modelId="{CE191FA1-B7D4-8F4A-919B-57E4C3509BC3}" srcId="{4CC99247-6F06-0045-8B62-0016FE8BC071}" destId="{69E4254F-A862-A945-BA40-E3E61E87EB08}" srcOrd="2" destOrd="0" parTransId="{3A7CC3A6-AC8F-3344-AF85-1201D8742D08}" sibTransId="{882B34A6-95F7-9246-8D58-EE190201A079}"/>
    <dgm:cxn modelId="{C242A345-1739-CD41-B46A-87904AB132C3}" srcId="{2D4421DB-0DB2-E44A-9695-2A591A77B9B0}" destId="{46B030A3-F9B2-A840-83B2-DBDA963E0DCE}" srcOrd="2" destOrd="0" parTransId="{ABB60F22-9848-AB42-ABFF-06EC260D1CB3}" sibTransId="{5F0AD634-32D0-704E-B408-91428C63172C}"/>
    <dgm:cxn modelId="{7A85BB99-829B-8C48-8677-3E1A93C67CF7}" type="presOf" srcId="{9A9F795A-2600-1441-9227-3CB8ABE0348A}" destId="{35F5B83B-0C17-5F43-A22C-64516EE7CEC9}" srcOrd="1" destOrd="0" presId="urn:microsoft.com/office/officeart/2005/8/layout/process3"/>
    <dgm:cxn modelId="{CBFF316C-71BD-0745-A543-6D20F4893A99}" srcId="{3BAEC650-6B47-CE4E-A1D4-F07389F7AC9F}" destId="{CD26406B-80D9-E040-AFA1-C03AD3C615A3}" srcOrd="0" destOrd="0" parTransId="{DBC15738-3DF0-454C-B1C2-3CE02D51BB40}" sibTransId="{C67AA5AE-0CA0-5040-8F9B-65F3C8C81037}"/>
    <dgm:cxn modelId="{05BEABA9-53A1-C74B-BA9D-29E1C99903CE}" srcId="{A15DF09A-8FDE-1C48-9C2B-680B7916171C}" destId="{1F682CA9-84CB-ED40-8FCE-707807549908}" srcOrd="0" destOrd="0" parTransId="{FE500605-9C1A-8748-B6BD-5F7574A093DB}" sibTransId="{86AAE68C-E8F0-274B-893F-9F762E08E050}"/>
    <dgm:cxn modelId="{00D15BE0-4BD3-BD48-9E5E-BE3B7E120F6D}" type="presOf" srcId="{69E4254F-A862-A945-BA40-E3E61E87EB08}" destId="{0938EE19-09E4-F643-ADD0-FC70552F707A}" srcOrd="0" destOrd="3" presId="urn:microsoft.com/office/officeart/2005/8/layout/process3"/>
    <dgm:cxn modelId="{D704174C-142A-B24C-A42F-8CCE97A52B65}" type="presOf" srcId="{9A9F795A-2600-1441-9227-3CB8ABE0348A}" destId="{F87AA0E8-3680-D742-9CFC-C8C003A27ECF}" srcOrd="0" destOrd="0" presId="urn:microsoft.com/office/officeart/2005/8/layout/process3"/>
    <dgm:cxn modelId="{6B21200F-DE38-F44C-8677-15646D0935F8}" type="presOf" srcId="{702556F6-8D97-7346-A9D3-41E9FB4A2C66}" destId="{3561509C-B4AA-5C49-B743-77ECF2685385}" srcOrd="0" destOrd="1" presId="urn:microsoft.com/office/officeart/2005/8/layout/process3"/>
    <dgm:cxn modelId="{38D8AC27-1E42-0345-9CD1-C80C26C2473B}" type="presOf" srcId="{4CC99247-6F06-0045-8B62-0016FE8BC071}" destId="{F367FBA4-D57A-F04E-A1F7-09E1BF21226C}" srcOrd="0" destOrd="0" presId="urn:microsoft.com/office/officeart/2005/8/layout/process3"/>
    <dgm:cxn modelId="{43F0B797-4E03-AE46-89B3-02CDC8A2B6B9}" srcId="{2D4421DB-0DB2-E44A-9695-2A591A77B9B0}" destId="{0A18F922-463B-DE4F-B7F1-307ED212215A}" srcOrd="1" destOrd="0" parTransId="{9165C6B1-2B8D-D540-947A-078647A712E3}" sibTransId="{C661D3DD-CC30-3944-A34A-B6D33FD19AAB}"/>
    <dgm:cxn modelId="{DE8B70B1-A7CD-EC4F-A69B-9CA9E69FFF0D}" type="presOf" srcId="{7B3024E1-F1F4-D947-B518-0BEFF804B011}" destId="{0C7D6DEB-DE49-BE43-8E61-CDFF20321D1B}" srcOrd="0" destOrd="3" presId="urn:microsoft.com/office/officeart/2005/8/layout/process3"/>
    <dgm:cxn modelId="{AAD0763E-F540-634A-94D5-A421B7509091}" srcId="{E4C7BAA0-EB7F-5E46-BF2F-59E593297F2D}" destId="{3BAEC650-6B47-CE4E-A1D4-F07389F7AC9F}" srcOrd="5" destOrd="0" parTransId="{ABCD1947-E0F4-4C4C-8A9B-B09B58412660}" sibTransId="{D42FDB5E-F3CC-514F-9443-3A974F1A8EA5}"/>
    <dgm:cxn modelId="{6BB7B427-FFC1-8E42-AD4C-8B57FCF367CE}" type="presOf" srcId="{67E7D2A4-4A26-1548-A5B1-442FAF2D2B0D}" destId="{DAC1B2F6-2D3C-9245-AD3F-5BCDE4A6A483}" srcOrd="0" destOrd="0" presId="urn:microsoft.com/office/officeart/2005/8/layout/process3"/>
    <dgm:cxn modelId="{52600F8D-D4FF-DD4C-B15D-50013993CDC9}" type="presOf" srcId="{896ED465-09D6-1042-BCAB-30337B741872}" destId="{2874B571-E826-C541-BC80-74D59101CA97}" srcOrd="0" destOrd="1" presId="urn:microsoft.com/office/officeart/2005/8/layout/process3"/>
    <dgm:cxn modelId="{EEEF31DC-97AA-6342-8BB4-0A8B979149B2}" type="presOf" srcId="{1F682CA9-84CB-ED40-8FCE-707807549908}" destId="{2874B571-E826-C541-BC80-74D59101CA97}" srcOrd="0" destOrd="0" presId="urn:microsoft.com/office/officeart/2005/8/layout/process3"/>
    <dgm:cxn modelId="{7AA239BD-5D4F-9E4E-B340-9FBE89EAD315}" type="presOf" srcId="{A8BB1B89-FBC6-AA44-90ED-47278DEA42A9}" destId="{9F14B316-707A-654C-9BA5-0AD01B5CED01}" srcOrd="0" destOrd="2" presId="urn:microsoft.com/office/officeart/2005/8/layout/process3"/>
    <dgm:cxn modelId="{0088E8F1-0EB7-4F40-BF1B-3503EBA0BB69}" type="presOf" srcId="{3BAEC650-6B47-CE4E-A1D4-F07389F7AC9F}" destId="{802B1F88-7055-8147-9C6D-51D16A894E86}" srcOrd="0" destOrd="0" presId="urn:microsoft.com/office/officeart/2005/8/layout/process3"/>
    <dgm:cxn modelId="{DEA70367-4DE6-414E-A8C7-444A5E96B744}" type="presOf" srcId="{9E31AA6C-0541-9F4B-A907-C88B3061641F}" destId="{9F14B316-707A-654C-9BA5-0AD01B5CED01}" srcOrd="0" destOrd="0" presId="urn:microsoft.com/office/officeart/2005/8/layout/process3"/>
    <dgm:cxn modelId="{FEC4656F-1A4B-7E46-8124-58E7FEF210EA}" type="presOf" srcId="{CD9D7FB4-5A2F-4648-979C-68CFF587DF1B}" destId="{9F14B316-707A-654C-9BA5-0AD01B5CED01}" srcOrd="0" destOrd="1" presId="urn:microsoft.com/office/officeart/2005/8/layout/process3"/>
    <dgm:cxn modelId="{89F07155-C1E9-1742-B51D-0518946D8686}" type="presOf" srcId="{6795AACE-BBBA-124F-80A8-F9098FFCF3B6}" destId="{BCBB4FEB-18D5-6C4E-B23D-D9166FE176C5}" srcOrd="0" destOrd="0" presId="urn:microsoft.com/office/officeart/2005/8/layout/process3"/>
    <dgm:cxn modelId="{BE218D14-83FE-0E4E-9AFF-2048A41E5A36}" srcId="{E4C7BAA0-EB7F-5E46-BF2F-59E593297F2D}" destId="{9A9F795A-2600-1441-9227-3CB8ABE0348A}" srcOrd="4" destOrd="0" parTransId="{FC394745-8960-3C46-B0D6-1DBD2D21A360}" sibTransId="{46FE48E6-823B-6B49-ACE4-6EF8DCC725DC}"/>
    <dgm:cxn modelId="{E3F8586A-23BF-494A-94AA-026CBEB65FB2}" type="presOf" srcId="{44817909-A2D7-D74A-B726-7E9AA5767DC4}" destId="{0938EE19-09E4-F643-ADD0-FC70552F707A}" srcOrd="0" destOrd="0" presId="urn:microsoft.com/office/officeart/2005/8/layout/process3"/>
    <dgm:cxn modelId="{270141D8-0ACF-0B42-BA7A-EB33C9EF88DB}" type="presOf" srcId="{DE5E9EE1-FB99-BD49-B6BB-3A0E29DC0067}" destId="{2874B571-E826-C541-BC80-74D59101CA97}" srcOrd="0" destOrd="3" presId="urn:microsoft.com/office/officeart/2005/8/layout/process3"/>
    <dgm:cxn modelId="{A6C1E5B9-4DF6-6047-9BCE-06181D7C3F96}" type="presOf" srcId="{46FE48E6-823B-6B49-ACE4-6EF8DCC725DC}" destId="{DA158928-D2F5-454F-8182-B4C1191D7C09}" srcOrd="1" destOrd="0" presId="urn:microsoft.com/office/officeart/2005/8/layout/process3"/>
    <dgm:cxn modelId="{9CC4AE33-B168-384F-B427-44C536F94CA7}" type="presOf" srcId="{2D4421DB-0DB2-E44A-9695-2A591A77B9B0}" destId="{CFBB4CDB-430A-D344-A058-E41BCD08A183}" srcOrd="0" destOrd="0" presId="urn:microsoft.com/office/officeart/2005/8/layout/process3"/>
    <dgm:cxn modelId="{7E293948-F6D8-434A-9025-AFAFC333FE80}" srcId="{3BAEC650-6B47-CE4E-A1D4-F07389F7AC9F}" destId="{43FBB833-FB5F-5649-B610-35820E5E7767}" srcOrd="2" destOrd="0" parTransId="{A591329D-C3C4-2A4A-A8FB-4BA305287A7D}" sibTransId="{40040595-98FA-CA4B-8722-B0DB563A6690}"/>
    <dgm:cxn modelId="{249A01A4-856F-6E40-BA40-0A31D6B845F5}" type="presOf" srcId="{A15DF09A-8FDE-1C48-9C2B-680B7916171C}" destId="{79348AC1-6892-4E4B-8CBD-A4EC41BCD68D}" srcOrd="1" destOrd="0" presId="urn:microsoft.com/office/officeart/2005/8/layout/process3"/>
    <dgm:cxn modelId="{C09DDD11-93B9-8540-9668-4B2436E11681}" type="presOf" srcId="{898B758C-C3FA-CF4C-940C-7F042F61B5D8}" destId="{2874B571-E826-C541-BC80-74D59101CA97}" srcOrd="0" destOrd="2" presId="urn:microsoft.com/office/officeart/2005/8/layout/process3"/>
    <dgm:cxn modelId="{ABC97B86-422D-6A4F-A62B-C5CE510E7749}" srcId="{1F682CA9-84CB-ED40-8FCE-707807549908}" destId="{DE5E9EE1-FB99-BD49-B6BB-3A0E29DC0067}" srcOrd="2" destOrd="0" parTransId="{F268412E-A829-6047-94ED-3A478E549DDA}" sibTransId="{B00DC8D6-5694-EE4D-9241-7820C33AFB1C}"/>
    <dgm:cxn modelId="{EBB10E05-7B06-3540-BD1A-AD03DFC7F2F6}" type="presOf" srcId="{AF680D41-7BE2-BF4B-923E-9302A5FA737D}" destId="{0938EE19-09E4-F643-ADD0-FC70552F707A}" srcOrd="0" destOrd="2" presId="urn:microsoft.com/office/officeart/2005/8/layout/process3"/>
    <dgm:cxn modelId="{83F93688-7D6F-564A-A416-3B819A7F60A5}" srcId="{1F682CA9-84CB-ED40-8FCE-707807549908}" destId="{7F999D65-F2D4-6946-88DD-5C9135481364}" srcOrd="3" destOrd="0" parTransId="{57FB4A05-B507-1F4A-8838-23FECFE74A1B}" sibTransId="{253E0894-7A9D-A549-8AB4-FF5FC5B2B5F1}"/>
    <dgm:cxn modelId="{8AB80B8D-CBCA-F04F-9CB5-A4087644EF95}" type="presOf" srcId="{541D7744-165E-1D41-B5E3-DE1E84D7E172}" destId="{1E0D3ABE-C8E0-4B4D-B7D0-BA6B54D711F9}" srcOrd="0" destOrd="0" presId="urn:microsoft.com/office/officeart/2005/8/layout/process3"/>
    <dgm:cxn modelId="{8141E5DA-2CB8-CA48-BAE9-25F843CBEAF4}" type="presOf" srcId="{7F999D65-F2D4-6946-88DD-5C9135481364}" destId="{2874B571-E826-C541-BC80-74D59101CA97}" srcOrd="0" destOrd="4" presId="urn:microsoft.com/office/officeart/2005/8/layout/process3"/>
    <dgm:cxn modelId="{8C4E60DE-C796-2C4A-B066-3A303A92C571}" type="presOf" srcId="{3BAEC650-6B47-CE4E-A1D4-F07389F7AC9F}" destId="{D1AFA1BB-C068-8D4C-B16A-99268C93EDD8}" srcOrd="1" destOrd="0" presId="urn:microsoft.com/office/officeart/2005/8/layout/process3"/>
    <dgm:cxn modelId="{92CFF0C3-7E33-A342-BA57-10A84C949F50}" type="presOf" srcId="{ABC28C82-25ED-7D41-A488-AACA856B19B3}" destId="{0C7D6DEB-DE49-BE43-8E61-CDFF20321D1B}" srcOrd="0" destOrd="0" presId="urn:microsoft.com/office/officeart/2005/8/layout/process3"/>
    <dgm:cxn modelId="{BC4EA444-7995-E04A-98CA-71C469202A75}" type="presOf" srcId="{CD26406B-80D9-E040-AFA1-C03AD3C615A3}" destId="{3561509C-B4AA-5C49-B743-77ECF2685385}" srcOrd="0" destOrd="0" presId="urn:microsoft.com/office/officeart/2005/8/layout/process3"/>
    <dgm:cxn modelId="{B8484F20-BBAF-5F45-9DCC-725F42451408}" srcId="{E4C7BAA0-EB7F-5E46-BF2F-59E593297F2D}" destId="{541D7744-165E-1D41-B5E3-DE1E84D7E172}" srcOrd="3" destOrd="0" parTransId="{F56B0A83-6A47-3941-9EAB-7A2E474E341A}" sibTransId="{9A7C7188-26BA-4E4C-A14E-9875345F212E}"/>
    <dgm:cxn modelId="{83C25716-C36D-644C-8ECD-89EAD547420F}" type="presParOf" srcId="{D5612E12-0FD2-3A45-8617-9171454A15DA}" destId="{FE0F33B1-3563-4042-8D4C-B7DE04D30636}" srcOrd="0" destOrd="0" presId="urn:microsoft.com/office/officeart/2005/8/layout/process3"/>
    <dgm:cxn modelId="{B31F4BD1-AA52-DD42-9600-31213B95ABDE}" type="presParOf" srcId="{FE0F33B1-3563-4042-8D4C-B7DE04D30636}" destId="{CFBB4CDB-430A-D344-A058-E41BCD08A183}" srcOrd="0" destOrd="0" presId="urn:microsoft.com/office/officeart/2005/8/layout/process3"/>
    <dgm:cxn modelId="{7A33C809-3FF3-5E47-9613-D7BE48A0E59E}" type="presParOf" srcId="{FE0F33B1-3563-4042-8D4C-B7DE04D30636}" destId="{165D7D5A-113E-6249-AA8B-D7B3394C5D56}" srcOrd="1" destOrd="0" presId="urn:microsoft.com/office/officeart/2005/8/layout/process3"/>
    <dgm:cxn modelId="{F6560382-C25F-0843-8850-0B16287B1445}" type="presParOf" srcId="{FE0F33B1-3563-4042-8D4C-B7DE04D30636}" destId="{0C7D6DEB-DE49-BE43-8E61-CDFF20321D1B}" srcOrd="2" destOrd="0" presId="urn:microsoft.com/office/officeart/2005/8/layout/process3"/>
    <dgm:cxn modelId="{3D7A002E-B501-6347-BF72-CA22F5637074}" type="presParOf" srcId="{D5612E12-0FD2-3A45-8617-9171454A15DA}" destId="{1E5FDF49-2336-684E-87E2-8F69D563BDBC}" srcOrd="1" destOrd="0" presId="urn:microsoft.com/office/officeart/2005/8/layout/process3"/>
    <dgm:cxn modelId="{F719875F-08E8-5040-9DCE-5BC2C9A8477C}" type="presParOf" srcId="{1E5FDF49-2336-684E-87E2-8F69D563BDBC}" destId="{A5BF58E2-450E-B74E-B646-1C8E7835DFEE}" srcOrd="0" destOrd="0" presId="urn:microsoft.com/office/officeart/2005/8/layout/process3"/>
    <dgm:cxn modelId="{2DB93FEA-283C-1B41-8CE4-AD0E62690B10}" type="presParOf" srcId="{D5612E12-0FD2-3A45-8617-9171454A15DA}" destId="{BF857E6D-7872-1847-8FBD-9A4468916F6B}" srcOrd="2" destOrd="0" presId="urn:microsoft.com/office/officeart/2005/8/layout/process3"/>
    <dgm:cxn modelId="{02F6AE3B-C788-7042-AA7A-036165AB4774}" type="presParOf" srcId="{BF857E6D-7872-1847-8FBD-9A4468916F6B}" destId="{F367FBA4-D57A-F04E-A1F7-09E1BF21226C}" srcOrd="0" destOrd="0" presId="urn:microsoft.com/office/officeart/2005/8/layout/process3"/>
    <dgm:cxn modelId="{90426A69-45EA-204F-B098-7FC5C364439C}" type="presParOf" srcId="{BF857E6D-7872-1847-8FBD-9A4468916F6B}" destId="{0F592E9F-34C8-9747-A75A-00431A9A8527}" srcOrd="1" destOrd="0" presId="urn:microsoft.com/office/officeart/2005/8/layout/process3"/>
    <dgm:cxn modelId="{23E6826E-54A4-E545-8E23-D3ED4A75837A}" type="presParOf" srcId="{BF857E6D-7872-1847-8FBD-9A4468916F6B}" destId="{0938EE19-09E4-F643-ADD0-FC70552F707A}" srcOrd="2" destOrd="0" presId="urn:microsoft.com/office/officeart/2005/8/layout/process3"/>
    <dgm:cxn modelId="{413EB5CB-6C8C-FE41-89F7-CFC28BCD60AA}" type="presParOf" srcId="{D5612E12-0FD2-3A45-8617-9171454A15DA}" destId="{DAC1B2F6-2D3C-9245-AD3F-5BCDE4A6A483}" srcOrd="3" destOrd="0" presId="urn:microsoft.com/office/officeart/2005/8/layout/process3"/>
    <dgm:cxn modelId="{B3D634EF-1B42-2443-8C60-4AA07DDC4C5A}" type="presParOf" srcId="{DAC1B2F6-2D3C-9245-AD3F-5BCDE4A6A483}" destId="{595E1862-FC23-634F-B8D3-A3AA22091424}" srcOrd="0" destOrd="0" presId="urn:microsoft.com/office/officeart/2005/8/layout/process3"/>
    <dgm:cxn modelId="{1982601A-82E8-A747-B1BD-3B33A375B921}" type="presParOf" srcId="{D5612E12-0FD2-3A45-8617-9171454A15DA}" destId="{A0B48DB2-3864-E34A-A11E-5DD00A79EF0A}" srcOrd="4" destOrd="0" presId="urn:microsoft.com/office/officeart/2005/8/layout/process3"/>
    <dgm:cxn modelId="{B54AE9D1-A1BC-AE46-B113-8178C49A859E}" type="presParOf" srcId="{A0B48DB2-3864-E34A-A11E-5DD00A79EF0A}" destId="{183165A0-BC42-C043-A8E1-5BAA00291921}" srcOrd="0" destOrd="0" presId="urn:microsoft.com/office/officeart/2005/8/layout/process3"/>
    <dgm:cxn modelId="{E322C017-3B65-CF47-9B24-3D2120070CD5}" type="presParOf" srcId="{A0B48DB2-3864-E34A-A11E-5DD00A79EF0A}" destId="{79348AC1-6892-4E4B-8CBD-A4EC41BCD68D}" srcOrd="1" destOrd="0" presId="urn:microsoft.com/office/officeart/2005/8/layout/process3"/>
    <dgm:cxn modelId="{B9D9C7ED-1958-F34A-8F87-E0A68B7D2896}" type="presParOf" srcId="{A0B48DB2-3864-E34A-A11E-5DD00A79EF0A}" destId="{2874B571-E826-C541-BC80-74D59101CA97}" srcOrd="2" destOrd="0" presId="urn:microsoft.com/office/officeart/2005/8/layout/process3"/>
    <dgm:cxn modelId="{B6B5FC26-DA9F-FC4D-B653-3E7D1314BEC0}" type="presParOf" srcId="{D5612E12-0FD2-3A45-8617-9171454A15DA}" destId="{BCBB4FEB-18D5-6C4E-B23D-D9166FE176C5}" srcOrd="5" destOrd="0" presId="urn:microsoft.com/office/officeart/2005/8/layout/process3"/>
    <dgm:cxn modelId="{2160BC00-704A-0D48-A174-475B7D3C33C5}" type="presParOf" srcId="{BCBB4FEB-18D5-6C4E-B23D-D9166FE176C5}" destId="{20368595-CC96-794F-A66C-8D8A4EF4FEDE}" srcOrd="0" destOrd="0" presId="urn:microsoft.com/office/officeart/2005/8/layout/process3"/>
    <dgm:cxn modelId="{C2B852D0-3A64-7145-A2B9-D0FDB6FBCB27}" type="presParOf" srcId="{D5612E12-0FD2-3A45-8617-9171454A15DA}" destId="{BE373EFA-01C1-514F-9E1E-AC94411841E9}" srcOrd="6" destOrd="0" presId="urn:microsoft.com/office/officeart/2005/8/layout/process3"/>
    <dgm:cxn modelId="{A2B4F53E-72B0-AB45-9F58-BF93DB395C81}" type="presParOf" srcId="{BE373EFA-01C1-514F-9E1E-AC94411841E9}" destId="{1E0D3ABE-C8E0-4B4D-B7D0-BA6B54D711F9}" srcOrd="0" destOrd="0" presId="urn:microsoft.com/office/officeart/2005/8/layout/process3"/>
    <dgm:cxn modelId="{9BB4C0E6-1E90-934D-9D07-355504D45AF2}" type="presParOf" srcId="{BE373EFA-01C1-514F-9E1E-AC94411841E9}" destId="{3E885B4F-9E8A-1648-B353-9BC1076873A7}" srcOrd="1" destOrd="0" presId="urn:microsoft.com/office/officeart/2005/8/layout/process3"/>
    <dgm:cxn modelId="{91EA430D-0D9B-A34D-9D2F-5472F87399D7}" type="presParOf" srcId="{BE373EFA-01C1-514F-9E1E-AC94411841E9}" destId="{9F14B316-707A-654C-9BA5-0AD01B5CED01}" srcOrd="2" destOrd="0" presId="urn:microsoft.com/office/officeart/2005/8/layout/process3"/>
    <dgm:cxn modelId="{F94C2249-BE1E-9B47-8FFE-45AE84C52BAB}" type="presParOf" srcId="{D5612E12-0FD2-3A45-8617-9171454A15DA}" destId="{A57663AA-AA7F-3245-AFF6-0BDB5D407787}" srcOrd="7" destOrd="0" presId="urn:microsoft.com/office/officeart/2005/8/layout/process3"/>
    <dgm:cxn modelId="{393F7E4F-C2C1-5E44-ADB2-4603A70DFFB9}" type="presParOf" srcId="{A57663AA-AA7F-3245-AFF6-0BDB5D407787}" destId="{9E884EA9-1D69-0847-8D52-A32F4F4E15CA}" srcOrd="0" destOrd="0" presId="urn:microsoft.com/office/officeart/2005/8/layout/process3"/>
    <dgm:cxn modelId="{7AD3DB29-9C55-764C-B6AF-AEF7129832D9}" type="presParOf" srcId="{D5612E12-0FD2-3A45-8617-9171454A15DA}" destId="{01D85C02-B573-FF48-8A14-A78DD377F45E}" srcOrd="8" destOrd="0" presId="urn:microsoft.com/office/officeart/2005/8/layout/process3"/>
    <dgm:cxn modelId="{C9265509-320E-A449-A06C-D490B6DEB597}" type="presParOf" srcId="{01D85C02-B573-FF48-8A14-A78DD377F45E}" destId="{F87AA0E8-3680-D742-9CFC-C8C003A27ECF}" srcOrd="0" destOrd="0" presId="urn:microsoft.com/office/officeart/2005/8/layout/process3"/>
    <dgm:cxn modelId="{7579AEA9-9968-BB4B-9202-136889243EC3}" type="presParOf" srcId="{01D85C02-B573-FF48-8A14-A78DD377F45E}" destId="{35F5B83B-0C17-5F43-A22C-64516EE7CEC9}" srcOrd="1" destOrd="0" presId="urn:microsoft.com/office/officeart/2005/8/layout/process3"/>
    <dgm:cxn modelId="{DED4224D-0966-B04C-827F-7183B0A88839}" type="presParOf" srcId="{01D85C02-B573-FF48-8A14-A78DD377F45E}" destId="{8AEACF5B-B5C2-524C-947C-FDA6F812F675}" srcOrd="2" destOrd="0" presId="urn:microsoft.com/office/officeart/2005/8/layout/process3"/>
    <dgm:cxn modelId="{972233C6-9774-9D4A-A524-2993E249E989}" type="presParOf" srcId="{D5612E12-0FD2-3A45-8617-9171454A15DA}" destId="{A4AB9C76-2BF4-504E-B846-163524AB0649}" srcOrd="9" destOrd="0" presId="urn:microsoft.com/office/officeart/2005/8/layout/process3"/>
    <dgm:cxn modelId="{B02F8D55-8500-674F-B0F7-5815978F23CF}" type="presParOf" srcId="{A4AB9C76-2BF4-504E-B846-163524AB0649}" destId="{DA158928-D2F5-454F-8182-B4C1191D7C09}" srcOrd="0" destOrd="0" presId="urn:microsoft.com/office/officeart/2005/8/layout/process3"/>
    <dgm:cxn modelId="{BBB2145A-FBBE-4445-863A-2777AFF723E4}" type="presParOf" srcId="{D5612E12-0FD2-3A45-8617-9171454A15DA}" destId="{733F27E4-047A-2647-A811-848020CA75E1}" srcOrd="10" destOrd="0" presId="urn:microsoft.com/office/officeart/2005/8/layout/process3"/>
    <dgm:cxn modelId="{072E0C05-A3D4-6D49-909C-435DF40E274B}" type="presParOf" srcId="{733F27E4-047A-2647-A811-848020CA75E1}" destId="{802B1F88-7055-8147-9C6D-51D16A894E86}" srcOrd="0" destOrd="0" presId="urn:microsoft.com/office/officeart/2005/8/layout/process3"/>
    <dgm:cxn modelId="{E142EE69-ECF3-DF40-A062-3867FB8ED9FB}" type="presParOf" srcId="{733F27E4-047A-2647-A811-848020CA75E1}" destId="{D1AFA1BB-C068-8D4C-B16A-99268C93EDD8}" srcOrd="1" destOrd="0" presId="urn:microsoft.com/office/officeart/2005/8/layout/process3"/>
    <dgm:cxn modelId="{6195705F-DE69-9A42-8ABE-E5A23A3C725C}" type="presParOf" srcId="{733F27E4-047A-2647-A811-848020CA75E1}" destId="{3561509C-B4AA-5C49-B743-77ECF268538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D7D5A-113E-6249-AA8B-D7B3394C5D56}">
      <dsp:nvSpPr>
        <dsp:cNvPr id="0" name=""/>
        <dsp:cNvSpPr/>
      </dsp:nvSpPr>
      <dsp:spPr>
        <a:xfrm>
          <a:off x="12579" y="760329"/>
          <a:ext cx="1156286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Requirements Gathering</a:t>
          </a:r>
          <a:endParaRPr lang="en-US" sz="1000" kern="1200" dirty="0"/>
        </a:p>
      </dsp:txBody>
      <dsp:txXfrm>
        <a:off x="12579" y="760329"/>
        <a:ext cx="1156286" cy="252116"/>
      </dsp:txXfrm>
    </dsp:sp>
    <dsp:sp modelId="{0C7D6DEB-DE49-BE43-8E61-CDFF20321D1B}">
      <dsp:nvSpPr>
        <dsp:cNvPr id="0" name=""/>
        <dsp:cNvSpPr/>
      </dsp:nvSpPr>
      <dsp:spPr>
        <a:xfrm>
          <a:off x="322617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Surveys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studies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Focus groups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SSM</a:t>
          </a:r>
          <a:endParaRPr lang="en-US" sz="1000" kern="1200" dirty="0"/>
        </a:p>
      </dsp:txBody>
      <dsp:txXfrm>
        <a:off x="349219" y="1039047"/>
        <a:ext cx="855069" cy="1374421"/>
      </dsp:txXfrm>
    </dsp:sp>
    <dsp:sp modelId="{1E5FDF49-2336-684E-87E2-8F69D563BDBC}">
      <dsp:nvSpPr>
        <dsp:cNvPr id="0" name=""/>
        <dsp:cNvSpPr/>
      </dsp:nvSpPr>
      <dsp:spPr>
        <a:xfrm>
          <a:off x="1275555" y="773320"/>
          <a:ext cx="226181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275555" y="818547"/>
        <a:ext cx="158341" cy="135679"/>
      </dsp:txXfrm>
    </dsp:sp>
    <dsp:sp modelId="{0F592E9F-34C8-9747-A75A-00431A9A8527}">
      <dsp:nvSpPr>
        <dsp:cNvPr id="0" name=""/>
        <dsp:cNvSpPr/>
      </dsp:nvSpPr>
      <dsp:spPr>
        <a:xfrm>
          <a:off x="1595622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Specification</a:t>
          </a:r>
          <a:endParaRPr lang="en-US" sz="1000" kern="1200" dirty="0"/>
        </a:p>
      </dsp:txBody>
      <dsp:txXfrm>
        <a:off x="1595622" y="760329"/>
        <a:ext cx="908273" cy="252116"/>
      </dsp:txXfrm>
    </dsp:sp>
    <dsp:sp modelId="{0938EE19-09E4-F643-ADD0-FC70552F707A}">
      <dsp:nvSpPr>
        <dsp:cNvPr id="0" name=""/>
        <dsp:cNvSpPr/>
      </dsp:nvSpPr>
      <dsp:spPr>
        <a:xfrm>
          <a:off x="1740709" y="1012445"/>
          <a:ext cx="99016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UML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1"/>
              </a:solidFill>
            </a:rPr>
            <a:t>Use Cases</a:t>
          </a:r>
          <a:endParaRPr lang="en-US" sz="1000" b="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Scenarios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Storyboards</a:t>
          </a:r>
          <a:endParaRPr lang="en-US" sz="1000" kern="1200" dirty="0"/>
        </a:p>
      </dsp:txBody>
      <dsp:txXfrm>
        <a:off x="1769710" y="1041446"/>
        <a:ext cx="932161" cy="1369623"/>
      </dsp:txXfrm>
    </dsp:sp>
    <dsp:sp modelId="{DAC1B2F6-2D3C-9245-AD3F-5BCDE4A6A483}">
      <dsp:nvSpPr>
        <dsp:cNvPr id="0" name=""/>
        <dsp:cNvSpPr/>
      </dsp:nvSpPr>
      <dsp:spPr>
        <a:xfrm>
          <a:off x="2651823" y="773320"/>
          <a:ext cx="313605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651823" y="818547"/>
        <a:ext cx="245765" cy="135679"/>
      </dsp:txXfrm>
    </dsp:sp>
    <dsp:sp modelId="{79348AC1-6892-4E4B-8CBD-A4EC41BCD68D}">
      <dsp:nvSpPr>
        <dsp:cNvPr id="0" name=""/>
        <dsp:cNvSpPr/>
      </dsp:nvSpPr>
      <dsp:spPr>
        <a:xfrm>
          <a:off x="3095605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  <a:endParaRPr lang="en-US" sz="1000" kern="1200" dirty="0"/>
        </a:p>
      </dsp:txBody>
      <dsp:txXfrm>
        <a:off x="3095605" y="760329"/>
        <a:ext cx="908273" cy="252116"/>
      </dsp:txXfrm>
    </dsp:sp>
    <dsp:sp modelId="{2874B571-E826-C541-BC80-74D59101CA97}">
      <dsp:nvSpPr>
        <dsp:cNvPr id="0" name=""/>
        <dsp:cNvSpPr/>
      </dsp:nvSpPr>
      <dsp:spPr>
        <a:xfrm>
          <a:off x="3281637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UML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Class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Activity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Sequence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Etc…	</a:t>
          </a:r>
          <a:endParaRPr lang="en-US" sz="1000" kern="1200" dirty="0"/>
        </a:p>
      </dsp:txBody>
      <dsp:txXfrm>
        <a:off x="3308239" y="1039047"/>
        <a:ext cx="855069" cy="1374421"/>
      </dsp:txXfrm>
    </dsp:sp>
    <dsp:sp modelId="{BCBB4FEB-18D5-6C4E-B23D-D9166FE176C5}">
      <dsp:nvSpPr>
        <dsp:cNvPr id="0" name=""/>
        <dsp:cNvSpPr/>
      </dsp:nvSpPr>
      <dsp:spPr>
        <a:xfrm>
          <a:off x="4141569" y="773320"/>
          <a:ext cx="29190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141569" y="818547"/>
        <a:ext cx="224064" cy="135679"/>
      </dsp:txXfrm>
    </dsp:sp>
    <dsp:sp modelId="{3E885B4F-9E8A-1648-B353-9BC1076873A7}">
      <dsp:nvSpPr>
        <dsp:cNvPr id="0" name=""/>
        <dsp:cNvSpPr/>
      </dsp:nvSpPr>
      <dsp:spPr>
        <a:xfrm>
          <a:off x="4554642" y="760329"/>
          <a:ext cx="1105895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Implementation</a:t>
          </a:r>
          <a:endParaRPr lang="en-US" sz="1000" kern="1200" dirty="0"/>
        </a:p>
      </dsp:txBody>
      <dsp:txXfrm>
        <a:off x="4554642" y="760329"/>
        <a:ext cx="1105895" cy="252116"/>
      </dsp:txXfrm>
    </dsp:sp>
    <dsp:sp modelId="{9F14B316-707A-654C-9BA5-0AD01B5CED01}">
      <dsp:nvSpPr>
        <dsp:cNvPr id="0" name=""/>
        <dsp:cNvSpPr/>
      </dsp:nvSpPr>
      <dsp:spPr>
        <a:xfrm>
          <a:off x="4839485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code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APIs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Document formats</a:t>
          </a:r>
          <a:endParaRPr lang="en-US" sz="1000" kern="1200" dirty="0"/>
        </a:p>
      </dsp:txBody>
      <dsp:txXfrm>
        <a:off x="4866087" y="1039047"/>
        <a:ext cx="855069" cy="1374421"/>
      </dsp:txXfrm>
    </dsp:sp>
    <dsp:sp modelId="{A57663AA-AA7F-3245-AFF6-0BDB5D407787}">
      <dsp:nvSpPr>
        <dsp:cNvPr id="0" name=""/>
        <dsp:cNvSpPr/>
      </dsp:nvSpPr>
      <dsp:spPr>
        <a:xfrm>
          <a:off x="5773526" y="773320"/>
          <a:ext cx="23953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773526" y="818547"/>
        <a:ext cx="171694" cy="135679"/>
      </dsp:txXfrm>
    </dsp:sp>
    <dsp:sp modelId="{35F5B83B-0C17-5F43-A22C-64516EE7CEC9}">
      <dsp:nvSpPr>
        <dsp:cNvPr id="0" name=""/>
        <dsp:cNvSpPr/>
      </dsp:nvSpPr>
      <dsp:spPr>
        <a:xfrm>
          <a:off x="6112490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Testing</a:t>
          </a:r>
          <a:endParaRPr lang="en-US" sz="1000" kern="1200" dirty="0"/>
        </a:p>
      </dsp:txBody>
      <dsp:txXfrm>
        <a:off x="6112490" y="760329"/>
        <a:ext cx="908273" cy="252116"/>
      </dsp:txXfrm>
    </dsp:sp>
    <dsp:sp modelId="{8AEACF5B-B5C2-524C-947C-FDA6F812F675}">
      <dsp:nvSpPr>
        <dsp:cNvPr id="0" name=""/>
        <dsp:cNvSpPr/>
      </dsp:nvSpPr>
      <dsp:spPr>
        <a:xfrm>
          <a:off x="6298522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Unit Tests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Black Box Tests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Etc…</a:t>
          </a:r>
          <a:endParaRPr lang="en-US" sz="1000" kern="1200" dirty="0"/>
        </a:p>
      </dsp:txBody>
      <dsp:txXfrm>
        <a:off x="6325124" y="1039047"/>
        <a:ext cx="855069" cy="1374421"/>
      </dsp:txXfrm>
    </dsp:sp>
    <dsp:sp modelId="{A4AB9C76-2BF4-504E-B846-163524AB0649}">
      <dsp:nvSpPr>
        <dsp:cNvPr id="0" name=""/>
        <dsp:cNvSpPr/>
      </dsp:nvSpPr>
      <dsp:spPr>
        <a:xfrm>
          <a:off x="7158455" y="773320"/>
          <a:ext cx="29190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7158455" y="818547"/>
        <a:ext cx="224064" cy="135679"/>
      </dsp:txXfrm>
    </dsp:sp>
    <dsp:sp modelId="{D1AFA1BB-C068-8D4C-B16A-99268C93EDD8}">
      <dsp:nvSpPr>
        <dsp:cNvPr id="0" name=""/>
        <dsp:cNvSpPr/>
      </dsp:nvSpPr>
      <dsp:spPr>
        <a:xfrm>
          <a:off x="7571528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Deployment</a:t>
          </a:r>
          <a:endParaRPr lang="en-US" sz="1000" kern="1200" dirty="0"/>
        </a:p>
      </dsp:txBody>
      <dsp:txXfrm>
        <a:off x="7571528" y="760329"/>
        <a:ext cx="908273" cy="252116"/>
      </dsp:txXfrm>
    </dsp:sp>
    <dsp:sp modelId="{3561509C-B4AA-5C49-B743-77ECF2685385}">
      <dsp:nvSpPr>
        <dsp:cNvPr id="0" name=""/>
        <dsp:cNvSpPr/>
      </dsp:nvSpPr>
      <dsp:spPr>
        <a:xfrm>
          <a:off x="7672972" y="1012445"/>
          <a:ext cx="1077448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Configuration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Bug Tracking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Support</a:t>
          </a:r>
          <a:endParaRPr lang="en-US" sz="1000" kern="1200" dirty="0"/>
        </a:p>
      </dsp:txBody>
      <dsp:txXfrm>
        <a:off x="7704529" y="1044002"/>
        <a:ext cx="1014334" cy="136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D7D5A-113E-6249-AA8B-D7B3394C5D56}">
      <dsp:nvSpPr>
        <dsp:cNvPr id="0" name=""/>
        <dsp:cNvSpPr/>
      </dsp:nvSpPr>
      <dsp:spPr>
        <a:xfrm>
          <a:off x="12579" y="760329"/>
          <a:ext cx="1156286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Requirements Gathering</a:t>
          </a:r>
          <a:endParaRPr lang="en-US" sz="1000" kern="1200" dirty="0"/>
        </a:p>
      </dsp:txBody>
      <dsp:txXfrm>
        <a:off x="12579" y="760329"/>
        <a:ext cx="1156286" cy="252116"/>
      </dsp:txXfrm>
    </dsp:sp>
    <dsp:sp modelId="{0C7D6DEB-DE49-BE43-8E61-CDFF20321D1B}">
      <dsp:nvSpPr>
        <dsp:cNvPr id="0" name=""/>
        <dsp:cNvSpPr/>
      </dsp:nvSpPr>
      <dsp:spPr>
        <a:xfrm>
          <a:off x="322617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Surveys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studies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Focus groups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SSM</a:t>
          </a:r>
          <a:endParaRPr lang="en-US" sz="1000" kern="1200" dirty="0"/>
        </a:p>
      </dsp:txBody>
      <dsp:txXfrm>
        <a:off x="349219" y="1039047"/>
        <a:ext cx="855069" cy="1374421"/>
      </dsp:txXfrm>
    </dsp:sp>
    <dsp:sp modelId="{1E5FDF49-2336-684E-87E2-8F69D563BDBC}">
      <dsp:nvSpPr>
        <dsp:cNvPr id="0" name=""/>
        <dsp:cNvSpPr/>
      </dsp:nvSpPr>
      <dsp:spPr>
        <a:xfrm>
          <a:off x="1275555" y="773320"/>
          <a:ext cx="226181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275555" y="818547"/>
        <a:ext cx="158341" cy="135679"/>
      </dsp:txXfrm>
    </dsp:sp>
    <dsp:sp modelId="{0F592E9F-34C8-9747-A75A-00431A9A8527}">
      <dsp:nvSpPr>
        <dsp:cNvPr id="0" name=""/>
        <dsp:cNvSpPr/>
      </dsp:nvSpPr>
      <dsp:spPr>
        <a:xfrm>
          <a:off x="1595622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Specification</a:t>
          </a:r>
          <a:endParaRPr lang="en-US" sz="1000" kern="1200" dirty="0"/>
        </a:p>
      </dsp:txBody>
      <dsp:txXfrm>
        <a:off x="1595622" y="760329"/>
        <a:ext cx="908273" cy="252116"/>
      </dsp:txXfrm>
    </dsp:sp>
    <dsp:sp modelId="{0938EE19-09E4-F643-ADD0-FC70552F707A}">
      <dsp:nvSpPr>
        <dsp:cNvPr id="0" name=""/>
        <dsp:cNvSpPr/>
      </dsp:nvSpPr>
      <dsp:spPr>
        <a:xfrm>
          <a:off x="1740709" y="1012445"/>
          <a:ext cx="99016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UML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>
              <a:solidFill>
                <a:srgbClr val="FF0000"/>
              </a:solidFill>
            </a:rPr>
            <a:t>Use Cases</a:t>
          </a:r>
          <a:endParaRPr lang="en-US" sz="1000" b="1" kern="1200" dirty="0">
            <a:solidFill>
              <a:srgbClr val="FF0000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Scenarios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Storyboards</a:t>
          </a:r>
          <a:endParaRPr lang="en-US" sz="1000" kern="1200" dirty="0"/>
        </a:p>
      </dsp:txBody>
      <dsp:txXfrm>
        <a:off x="1769710" y="1041446"/>
        <a:ext cx="932161" cy="1369623"/>
      </dsp:txXfrm>
    </dsp:sp>
    <dsp:sp modelId="{DAC1B2F6-2D3C-9245-AD3F-5BCDE4A6A483}">
      <dsp:nvSpPr>
        <dsp:cNvPr id="0" name=""/>
        <dsp:cNvSpPr/>
      </dsp:nvSpPr>
      <dsp:spPr>
        <a:xfrm>
          <a:off x="2651823" y="773320"/>
          <a:ext cx="313605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651823" y="818547"/>
        <a:ext cx="245765" cy="135679"/>
      </dsp:txXfrm>
    </dsp:sp>
    <dsp:sp modelId="{79348AC1-6892-4E4B-8CBD-A4EC41BCD68D}">
      <dsp:nvSpPr>
        <dsp:cNvPr id="0" name=""/>
        <dsp:cNvSpPr/>
      </dsp:nvSpPr>
      <dsp:spPr>
        <a:xfrm>
          <a:off x="3095605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  <a:endParaRPr lang="en-US" sz="1000" kern="1200" dirty="0"/>
        </a:p>
      </dsp:txBody>
      <dsp:txXfrm>
        <a:off x="3095605" y="760329"/>
        <a:ext cx="908273" cy="252116"/>
      </dsp:txXfrm>
    </dsp:sp>
    <dsp:sp modelId="{2874B571-E826-C541-BC80-74D59101CA97}">
      <dsp:nvSpPr>
        <dsp:cNvPr id="0" name=""/>
        <dsp:cNvSpPr/>
      </dsp:nvSpPr>
      <dsp:spPr>
        <a:xfrm>
          <a:off x="3281637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UML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Class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Activity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Sequence Diagrams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Etc…	</a:t>
          </a:r>
          <a:endParaRPr lang="en-US" sz="1000" kern="1200" dirty="0"/>
        </a:p>
      </dsp:txBody>
      <dsp:txXfrm>
        <a:off x="3308239" y="1039047"/>
        <a:ext cx="855069" cy="1374421"/>
      </dsp:txXfrm>
    </dsp:sp>
    <dsp:sp modelId="{BCBB4FEB-18D5-6C4E-B23D-D9166FE176C5}">
      <dsp:nvSpPr>
        <dsp:cNvPr id="0" name=""/>
        <dsp:cNvSpPr/>
      </dsp:nvSpPr>
      <dsp:spPr>
        <a:xfrm>
          <a:off x="4141569" y="773320"/>
          <a:ext cx="29190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141569" y="818547"/>
        <a:ext cx="224064" cy="135679"/>
      </dsp:txXfrm>
    </dsp:sp>
    <dsp:sp modelId="{3E885B4F-9E8A-1648-B353-9BC1076873A7}">
      <dsp:nvSpPr>
        <dsp:cNvPr id="0" name=""/>
        <dsp:cNvSpPr/>
      </dsp:nvSpPr>
      <dsp:spPr>
        <a:xfrm>
          <a:off x="4554642" y="760329"/>
          <a:ext cx="1105895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Implementation</a:t>
          </a:r>
          <a:endParaRPr lang="en-US" sz="1000" kern="1200" dirty="0"/>
        </a:p>
      </dsp:txBody>
      <dsp:txXfrm>
        <a:off x="4554642" y="760329"/>
        <a:ext cx="1105895" cy="252116"/>
      </dsp:txXfrm>
    </dsp:sp>
    <dsp:sp modelId="{9F14B316-707A-654C-9BA5-0AD01B5CED01}">
      <dsp:nvSpPr>
        <dsp:cNvPr id="0" name=""/>
        <dsp:cNvSpPr/>
      </dsp:nvSpPr>
      <dsp:spPr>
        <a:xfrm>
          <a:off x="4839485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code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APIs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Document formats</a:t>
          </a:r>
          <a:endParaRPr lang="en-US" sz="1000" kern="1200" dirty="0"/>
        </a:p>
      </dsp:txBody>
      <dsp:txXfrm>
        <a:off x="4866087" y="1039047"/>
        <a:ext cx="855069" cy="1374421"/>
      </dsp:txXfrm>
    </dsp:sp>
    <dsp:sp modelId="{A57663AA-AA7F-3245-AFF6-0BDB5D407787}">
      <dsp:nvSpPr>
        <dsp:cNvPr id="0" name=""/>
        <dsp:cNvSpPr/>
      </dsp:nvSpPr>
      <dsp:spPr>
        <a:xfrm>
          <a:off x="5773526" y="773320"/>
          <a:ext cx="23953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773526" y="818547"/>
        <a:ext cx="171694" cy="135679"/>
      </dsp:txXfrm>
    </dsp:sp>
    <dsp:sp modelId="{35F5B83B-0C17-5F43-A22C-64516EE7CEC9}">
      <dsp:nvSpPr>
        <dsp:cNvPr id="0" name=""/>
        <dsp:cNvSpPr/>
      </dsp:nvSpPr>
      <dsp:spPr>
        <a:xfrm>
          <a:off x="6112490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Testing</a:t>
          </a:r>
          <a:endParaRPr lang="en-US" sz="1000" kern="1200" dirty="0"/>
        </a:p>
      </dsp:txBody>
      <dsp:txXfrm>
        <a:off x="6112490" y="760329"/>
        <a:ext cx="908273" cy="252116"/>
      </dsp:txXfrm>
    </dsp:sp>
    <dsp:sp modelId="{8AEACF5B-B5C2-524C-947C-FDA6F812F675}">
      <dsp:nvSpPr>
        <dsp:cNvPr id="0" name=""/>
        <dsp:cNvSpPr/>
      </dsp:nvSpPr>
      <dsp:spPr>
        <a:xfrm>
          <a:off x="6298522" y="1012445"/>
          <a:ext cx="908273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Unit Tests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Black Box Tests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Etc…</a:t>
          </a:r>
          <a:endParaRPr lang="en-US" sz="1000" kern="1200" dirty="0"/>
        </a:p>
      </dsp:txBody>
      <dsp:txXfrm>
        <a:off x="6325124" y="1039047"/>
        <a:ext cx="855069" cy="1374421"/>
      </dsp:txXfrm>
    </dsp:sp>
    <dsp:sp modelId="{A4AB9C76-2BF4-504E-B846-163524AB0649}">
      <dsp:nvSpPr>
        <dsp:cNvPr id="0" name=""/>
        <dsp:cNvSpPr/>
      </dsp:nvSpPr>
      <dsp:spPr>
        <a:xfrm>
          <a:off x="7158455" y="773320"/>
          <a:ext cx="291904" cy="2261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7158455" y="818547"/>
        <a:ext cx="224064" cy="135679"/>
      </dsp:txXfrm>
    </dsp:sp>
    <dsp:sp modelId="{D1AFA1BB-C068-8D4C-B16A-99268C93EDD8}">
      <dsp:nvSpPr>
        <dsp:cNvPr id="0" name=""/>
        <dsp:cNvSpPr/>
      </dsp:nvSpPr>
      <dsp:spPr>
        <a:xfrm>
          <a:off x="7571528" y="760329"/>
          <a:ext cx="908273" cy="37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Deployment</a:t>
          </a:r>
          <a:endParaRPr lang="en-US" sz="1000" kern="1200" dirty="0"/>
        </a:p>
      </dsp:txBody>
      <dsp:txXfrm>
        <a:off x="7571528" y="760329"/>
        <a:ext cx="908273" cy="252116"/>
      </dsp:txXfrm>
    </dsp:sp>
    <dsp:sp modelId="{3561509C-B4AA-5C49-B743-77ECF2685385}">
      <dsp:nvSpPr>
        <dsp:cNvPr id="0" name=""/>
        <dsp:cNvSpPr/>
      </dsp:nvSpPr>
      <dsp:spPr>
        <a:xfrm>
          <a:off x="7672972" y="1012445"/>
          <a:ext cx="1077448" cy="1427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Configuration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Bug Tracking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Support</a:t>
          </a:r>
          <a:endParaRPr lang="en-US" sz="1000" kern="1200" dirty="0"/>
        </a:p>
      </dsp:txBody>
      <dsp:txXfrm>
        <a:off x="7704529" y="1044002"/>
        <a:ext cx="1014334" cy="1364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52E44-58EA-B543-8614-DFDCF95D4A1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2E093-45E6-5F40-96EC-53A028114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422-6C98-3A4E-836E-2318F3CE733C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422-6C98-3A4E-836E-2318F3CE733C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E093-45E6-5F40-96EC-53A028114F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E093-45E6-5F40-96EC-53A028114FA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E093-45E6-5F40-96EC-53A028114FA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339E-E9D4-E746-8437-71A2D9AC7C9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03C1-1B82-2A44-8042-D582FFBD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s_engineering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ctor_(UML)" TargetMode="External"/><Relationship Id="rId4" Type="http://schemas.openxmlformats.org/officeDocument/2006/relationships/hyperlink" Target="https://en.wikipedia.org/wiki/Unified_Modeling_Languag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676400"/>
            <a:ext cx="864096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COMP1216 </a:t>
            </a:r>
            <a:br>
              <a:rPr lang="en-US" dirty="0" smtClean="0"/>
            </a:br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Yvonne Howard </a:t>
            </a:r>
          </a:p>
          <a:p>
            <a:endParaRPr lang="en-US" sz="3765" dirty="0">
              <a:solidFill>
                <a:srgbClr val="0000FF"/>
              </a:solidFill>
            </a:endParaRPr>
          </a:p>
          <a:p>
            <a:endParaRPr lang="en-US" sz="3765" dirty="0" smtClean="0">
              <a:solidFill>
                <a:srgbClr val="0000FF"/>
              </a:solidFill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From  a lecture by </a:t>
            </a:r>
            <a:r>
              <a:rPr lang="en-US" sz="2800" dirty="0" smtClean="0">
                <a:solidFill>
                  <a:srgbClr val="0000FF"/>
                </a:solidFill>
              </a:rPr>
              <a:t>Michael Butler</a:t>
            </a: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6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Verifiable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requirement should be verifiable</a:t>
            </a:r>
          </a:p>
          <a:p>
            <a:pPr lvl="1"/>
            <a:r>
              <a:rPr lang="en-US" dirty="0" smtClean="0">
                <a:effectLst/>
              </a:rPr>
              <a:t>There should be a clear way of checking that an implementation can satisfy the requirement</a:t>
            </a:r>
          </a:p>
          <a:p>
            <a:pPr lvl="1"/>
            <a:r>
              <a:rPr lang="en-US" dirty="0" smtClean="0"/>
              <a:t>This could be by defining test cases for that requirement</a:t>
            </a:r>
            <a:endParaRPr lang="en-US" dirty="0" smtClean="0">
              <a:effectLst/>
            </a:endParaRPr>
          </a:p>
          <a:p>
            <a:endParaRPr lang="en-US" dirty="0" smtClean="0">
              <a:latin typeface="Wingdings 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Examples of poor functional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</a:t>
            </a:r>
            <a:r>
              <a:rPr lang="en-US" dirty="0"/>
              <a:t>well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Users should find it satisfactory to use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will never enter an infinite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 smtClean="0"/>
              <a:t>The user must have MS Office installed.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676400"/>
            <a:ext cx="864096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Requirements Lifecycle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Defining scope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scope provides a high level view of the planned product in terms of: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: what business/mission need is it intended to meet?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Goals</a:t>
            </a:r>
            <a:r>
              <a:rPr lang="en-US" dirty="0" smtClean="0"/>
              <a:t>: what is its intended purpose?  What functionality will it provide?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: what is the business / mission case for the product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High-level operational concepts</a:t>
            </a:r>
            <a:r>
              <a:rPr lang="en-US" dirty="0" smtClean="0"/>
              <a:t>: high-level view of how the product will be used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Stakeholders</a:t>
            </a:r>
            <a:r>
              <a:rPr lang="en-US" dirty="0" smtClean="0"/>
              <a:t>: customers, users, </a:t>
            </a:r>
            <a:r>
              <a:rPr lang="en-US" dirty="0" err="1" smtClean="0"/>
              <a:t>adminstrators</a:t>
            </a:r>
            <a:r>
              <a:rPr lang="en-US" dirty="0" smtClean="0"/>
              <a:t>, maintainers, developers, testers</a:t>
            </a:r>
          </a:p>
        </p:txBody>
      </p:sp>
    </p:spTree>
    <p:extLst>
      <p:ext uri="{BB962C8B-B14F-4D97-AF65-F5344CB8AC3E}">
        <p14:creationId xmlns:p14="http://schemas.microsoft.com/office/powerpoint/2010/main" val="2361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us design a new web site for the company with attractive graphics about our services</a:t>
            </a:r>
          </a:p>
          <a:p>
            <a:endParaRPr lang="en-US" dirty="0"/>
          </a:p>
          <a:p>
            <a:r>
              <a:rPr lang="en-US" dirty="0" smtClean="0"/>
              <a:t>This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describing the </a:t>
            </a:r>
            <a:r>
              <a:rPr lang="en-US" dirty="0" smtClean="0">
                <a:solidFill>
                  <a:srgbClr val="FF0000"/>
                </a:solidFill>
              </a:rPr>
              <a:t>need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Better description of need: </a:t>
            </a:r>
            <a:r>
              <a:rPr lang="en-US" dirty="0" smtClean="0">
                <a:solidFill>
                  <a:srgbClr val="000000"/>
                </a:solidFill>
              </a:rPr>
              <a:t>our customers are not sufficiently well informed about our services.  We need to find a way to gain stronger interest from customers and thus increase business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Purpose of scoping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Helps keep the bigger picture in view</a:t>
            </a:r>
          </a:p>
          <a:p>
            <a:r>
              <a:rPr lang="en-US" dirty="0" smtClean="0"/>
              <a:t>Ensure all of the stakeholders have a common view</a:t>
            </a:r>
          </a:p>
          <a:p>
            <a:r>
              <a:rPr lang="en-US" dirty="0" smtClean="0"/>
              <a:t>Ideally the scope should remain fixed during the entire development process</a:t>
            </a:r>
          </a:p>
          <a:p>
            <a:pPr lvl="1"/>
            <a:r>
              <a:rPr lang="en-US" dirty="0" smtClean="0"/>
              <a:t>If the scope changes, that should ring warning bells</a:t>
            </a:r>
          </a:p>
          <a:p>
            <a:pPr lvl="1"/>
            <a:r>
              <a:rPr lang="en-US" dirty="0" smtClean="0"/>
              <a:t>Scope change can have a big impact on existing requirements, design,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Commercial web page scope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: we are losing business to our major competitor because their web page is much more effective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provide services on the web page that allow customers to access and order products quickly and easily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Business case</a:t>
            </a:r>
            <a:r>
              <a:rPr lang="en-US" dirty="0" smtClean="0"/>
              <a:t>: </a:t>
            </a:r>
            <a:r>
              <a:rPr lang="en-US" dirty="0"/>
              <a:t>to stay </a:t>
            </a:r>
            <a:r>
              <a:rPr lang="en-US" dirty="0" smtClean="0"/>
              <a:t>competitive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Stakeholders: </a:t>
            </a:r>
            <a:r>
              <a:rPr lang="en-US" dirty="0" smtClean="0">
                <a:solidFill>
                  <a:srgbClr val="000000"/>
                </a:solidFill>
              </a:rPr>
              <a:t>new and existing customers, marketing </a:t>
            </a:r>
            <a:r>
              <a:rPr lang="en-US" dirty="0" err="1">
                <a:solidFill>
                  <a:srgbClr val="000000"/>
                </a:solidFill>
              </a:rPr>
              <a:t>dept</a:t>
            </a:r>
            <a:r>
              <a:rPr lang="en-US" dirty="0" smtClean="0">
                <a:solidFill>
                  <a:srgbClr val="000000"/>
                </a:solidFill>
              </a:rPr>
              <a:t>, ordering and dispatch </a:t>
            </a:r>
            <a:r>
              <a:rPr lang="en-US" dirty="0" err="1">
                <a:solidFill>
                  <a:srgbClr val="000000"/>
                </a:solidFill>
              </a:rPr>
              <a:t>dept</a:t>
            </a:r>
            <a:r>
              <a:rPr lang="en-US" dirty="0" smtClean="0">
                <a:solidFill>
                  <a:srgbClr val="000000"/>
                </a:solidFill>
              </a:rPr>
              <a:t>, accounts </a:t>
            </a:r>
            <a:r>
              <a:rPr lang="en-US" dirty="0" err="1" smtClean="0">
                <a:solidFill>
                  <a:srgbClr val="000000"/>
                </a:solidFill>
              </a:rPr>
              <a:t>dept</a:t>
            </a:r>
            <a:r>
              <a:rPr lang="en-US" dirty="0" smtClean="0">
                <a:solidFill>
                  <a:srgbClr val="000000"/>
                </a:solidFill>
              </a:rPr>
              <a:t>, IT </a:t>
            </a:r>
            <a:r>
              <a:rPr lang="en-US" dirty="0" err="1" smtClean="0">
                <a:solidFill>
                  <a:srgbClr val="000000"/>
                </a:solidFill>
              </a:rPr>
              <a:t>dept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High-level operational concepts:</a:t>
            </a:r>
          </a:p>
          <a:p>
            <a:pPr lvl="1"/>
            <a:r>
              <a:rPr lang="en-US" dirty="0" smtClean="0"/>
              <a:t>Customers uses key word search to find items</a:t>
            </a:r>
          </a:p>
          <a:p>
            <a:pPr lvl="1"/>
            <a:r>
              <a:rPr lang="en-US" dirty="0" smtClean="0"/>
              <a:t>Customers can see product information and related products in attractive manner</a:t>
            </a:r>
          </a:p>
          <a:p>
            <a:pPr lvl="1"/>
            <a:r>
              <a:rPr lang="en-US" dirty="0" smtClean="0"/>
              <a:t>Customers can add items to their basket</a:t>
            </a:r>
          </a:p>
          <a:p>
            <a:pPr lvl="1"/>
            <a:r>
              <a:rPr lang="en-US" dirty="0" smtClean="0"/>
              <a:t>Customers can checkout and pay</a:t>
            </a:r>
          </a:p>
          <a:p>
            <a:pPr lvl="1"/>
            <a:r>
              <a:rPr lang="en-US" dirty="0" smtClean="0"/>
              <a:t>Customers can track their orders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r>
              <a:rPr lang="en-US" dirty="0" smtClean="0"/>
              <a:t>: Customers will use PC, tablet or smartphone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: complete within 6 months with budget of £150K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4779203" y="2201024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Use Case 2 for on-line bank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logs on with id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gets an overview of their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choses to make a money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source account from their own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Payee selection:</a:t>
            </a:r>
          </a:p>
          <a:p>
            <a:pPr marL="914400" lvl="1" indent="-514350"/>
            <a:r>
              <a:rPr lang="en-US" dirty="0" smtClean="0"/>
              <a:t>User selects payee from a list of previous payees</a:t>
            </a:r>
          </a:p>
          <a:p>
            <a:pPr marL="400050" lvl="1" indent="0">
              <a:buNone/>
            </a:pPr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marL="914400" lvl="1" indent="-514350"/>
            <a:r>
              <a:rPr lang="en-US" dirty="0" smtClean="0"/>
              <a:t>User provides account and branch code for new payee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enters amount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is shown summary and asked to confirm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is completed if user accepts</a:t>
            </a:r>
          </a:p>
        </p:txBody>
      </p:sp>
    </p:spTree>
    <p:extLst>
      <p:ext uri="{BB962C8B-B14F-4D97-AF65-F5344CB8AC3E}">
        <p14:creationId xmlns:p14="http://schemas.microsoft.com/office/powerpoint/2010/main" val="5727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Software </a:t>
            </a:r>
            <a:r>
              <a:rPr lang="en-GB" dirty="0" smtClean="0"/>
              <a:t>Engineering: Big Picture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26768474"/>
              </p:ext>
            </p:extLst>
          </p:nvPr>
        </p:nvGraphicFramePr>
        <p:xfrm>
          <a:off x="228600" y="2209800"/>
          <a:ext cx="8763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4800" y="57150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This is rarely a straightforward progression – in reality there are lots of iterations and points of feedback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Operational </a:t>
            </a:r>
            <a:r>
              <a:rPr lang="en-US" dirty="0">
                <a:solidFill>
                  <a:srgbClr val="0000FF"/>
                </a:solidFill>
              </a:rPr>
              <a:t>Scenario for on-line bank (</a:t>
            </a:r>
            <a:r>
              <a:rPr lang="en-US" dirty="0" smtClean="0">
                <a:solidFill>
                  <a:srgbClr val="0000FF"/>
                </a:solidFill>
              </a:rPr>
              <a:t>also called Use Case)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logs on with id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gets an overview of their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current account and is shown transactions over the last month in summary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a particular transaction and is shown details of the payment including date, amount, payee name and reference</a:t>
            </a:r>
          </a:p>
        </p:txBody>
      </p:sp>
    </p:spTree>
    <p:extLst>
      <p:ext uri="{BB962C8B-B14F-4D97-AF65-F5344CB8AC3E}">
        <p14:creationId xmlns:p14="http://schemas.microsoft.com/office/powerpoint/2010/main" val="29734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 Case?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>
                <a:hlinkClick r:id="rId2" tooltip="Software engineering"/>
              </a:rPr>
              <a:t>software</a:t>
            </a:r>
            <a:r>
              <a:rPr lang="en-US" sz="2000" dirty="0"/>
              <a:t> and </a:t>
            </a:r>
            <a:r>
              <a:rPr lang="en-US" sz="2000" dirty="0">
                <a:hlinkClick r:id="rId3" tooltip="Systems engineering"/>
              </a:rPr>
              <a:t>systems engineering</a:t>
            </a:r>
            <a:r>
              <a:rPr lang="en-US" sz="2000" dirty="0"/>
              <a:t>, a </a:t>
            </a:r>
            <a:r>
              <a:rPr lang="en-US" sz="2000" b="1" dirty="0"/>
              <a:t>use case</a:t>
            </a:r>
            <a:r>
              <a:rPr lang="en-US" sz="2000" dirty="0"/>
              <a:t> is a list of actions or event steps typically defining the interactions between a role (known in the </a:t>
            </a:r>
            <a:r>
              <a:rPr lang="en-US" sz="2000" dirty="0">
                <a:hlinkClick r:id="rId4" tooltip="Unified Modeling Language"/>
              </a:rPr>
              <a:t>Unified Modeling Language</a:t>
            </a:r>
            <a:r>
              <a:rPr lang="en-US" sz="2000" dirty="0"/>
              <a:t> (UML) as an </a:t>
            </a:r>
            <a:r>
              <a:rPr lang="en-US" sz="2000" i="1" dirty="0">
                <a:hlinkClick r:id="rId5" tooltip="Actor (UML)"/>
              </a:rPr>
              <a:t>actor</a:t>
            </a:r>
            <a:r>
              <a:rPr lang="en-US" sz="2000" dirty="0"/>
              <a:t>) and a system to achieve a goal. The actor can be a human or other external </a:t>
            </a:r>
            <a:r>
              <a:rPr lang="en-US" sz="2000" dirty="0" smtClean="0"/>
              <a:t>system</a:t>
            </a:r>
          </a:p>
          <a:p>
            <a:pPr marL="0" indent="0">
              <a:buNone/>
            </a:pPr>
            <a:r>
              <a:rPr lang="mr-IN" sz="2000" dirty="0" smtClean="0"/>
              <a:t>…</a:t>
            </a:r>
            <a:r>
              <a:rPr lang="en-GB" sz="2000" dirty="0" smtClean="0"/>
              <a:t>..</a:t>
            </a:r>
            <a:r>
              <a:rPr lang="en-US" sz="2000" dirty="0" smtClean="0"/>
              <a:t>Wikipedia</a:t>
            </a:r>
          </a:p>
          <a:p>
            <a:pPr marL="0" indent="0">
              <a:buNone/>
            </a:pPr>
            <a:r>
              <a:rPr lang="en-US" sz="2000" dirty="0" smtClean="0"/>
              <a:t>Invented by </a:t>
            </a:r>
            <a:r>
              <a:rPr lang="en-US" sz="2000" dirty="0" err="1" smtClean="0"/>
              <a:t>Ivar</a:t>
            </a:r>
            <a:r>
              <a:rPr lang="en-US" sz="2000" dirty="0" smtClean="0"/>
              <a:t> Jacobsen  - one the founders of UML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0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 has a textual description</a:t>
            </a:r>
          </a:p>
          <a:p>
            <a:r>
              <a:rPr lang="en-US" dirty="0" smtClean="0"/>
              <a:t>Can have a visual model of the use case  - usually in UML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Lecture 2 </a:t>
            </a:r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session re-start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9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se Cases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Descriptions of scenarios for usage of the system typically describing series of interactions between users and the system to be developed</a:t>
            </a:r>
          </a:p>
          <a:p>
            <a:r>
              <a:rPr lang="en-US" dirty="0" smtClean="0"/>
              <a:t>These help people to quickly gain an understanding of what is intended</a:t>
            </a:r>
          </a:p>
          <a:p>
            <a:r>
              <a:rPr lang="en-US" dirty="0" smtClean="0"/>
              <a:t>Convenient way of generating requirements</a:t>
            </a:r>
          </a:p>
          <a:p>
            <a:pPr lvl="1"/>
            <a:r>
              <a:rPr lang="en-US" dirty="0" smtClean="0"/>
              <a:t>It is natural to think of a system in terms of usage scenarios</a:t>
            </a:r>
          </a:p>
          <a:p>
            <a:r>
              <a:rPr lang="en-US" dirty="0" smtClean="0"/>
              <a:t>Helps to avoid omitting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868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to derive use cases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your knowledge / experience of similar systems</a:t>
            </a:r>
          </a:p>
          <a:p>
            <a:r>
              <a:rPr lang="en-US" dirty="0" smtClean="0"/>
              <a:t>Ask marketing department </a:t>
            </a:r>
            <a:r>
              <a:rPr lang="en-US" dirty="0"/>
              <a:t>to suggest </a:t>
            </a:r>
            <a:r>
              <a:rPr lang="en-US" dirty="0" smtClean="0"/>
              <a:t>scenarios</a:t>
            </a:r>
          </a:p>
          <a:p>
            <a:r>
              <a:rPr lang="en-US" dirty="0" smtClean="0"/>
              <a:t>Ask potential customers/users to suggest scenarios</a:t>
            </a:r>
          </a:p>
          <a:p>
            <a:pPr lvl="1"/>
            <a:r>
              <a:rPr lang="en-US" dirty="0" smtClean="0"/>
              <a:t>This can provide valuable insights into how users currently go about their business and their expectations and assumptions for any new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 or Use Cases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5268407" y="288407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Interfaces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Points where the system interacts with the environment</a:t>
            </a:r>
          </a:p>
          <a:p>
            <a:pPr lvl="1"/>
            <a:r>
              <a:rPr lang="en-US" dirty="0" smtClean="0"/>
              <a:t>Environment: users, other software components, physical devices such as peripherals, sensors, mechanical/electrical devices</a:t>
            </a:r>
          </a:p>
          <a:p>
            <a:endParaRPr lang="en-US" dirty="0" smtClean="0"/>
          </a:p>
          <a:p>
            <a:r>
              <a:rPr lang="en-US" dirty="0" smtClean="0"/>
              <a:t>Defining the interfaces helps to define the boundary between what is the responsibility of the product development team and what is outside their responsibility</a:t>
            </a:r>
          </a:p>
          <a:p>
            <a:endParaRPr lang="en-US" dirty="0" smtClean="0"/>
          </a:p>
          <a:p>
            <a:r>
              <a:rPr lang="en-US" dirty="0" smtClean="0"/>
              <a:t>Important for defining ways of testing the implemented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Interfaces for on-line bank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Customers:</a:t>
            </a:r>
          </a:p>
          <a:p>
            <a:pPr lvl="1"/>
            <a:r>
              <a:rPr lang="en-US" dirty="0" smtClean="0"/>
              <a:t>PC, smartphone, tablet using HTML4 browser</a:t>
            </a:r>
          </a:p>
          <a:p>
            <a:pPr lvl="1"/>
            <a:r>
              <a:rPr lang="en-US" dirty="0" smtClean="0"/>
              <a:t>Smartphone, tablet App</a:t>
            </a:r>
          </a:p>
          <a:p>
            <a:r>
              <a:rPr lang="en-US" dirty="0" smtClean="0"/>
              <a:t>Bank staff:</a:t>
            </a:r>
          </a:p>
          <a:p>
            <a:pPr lvl="1"/>
            <a:r>
              <a:rPr lang="en-US" dirty="0" smtClean="0"/>
              <a:t>Branch IT access system</a:t>
            </a:r>
          </a:p>
          <a:p>
            <a:r>
              <a:rPr lang="en-US" dirty="0" err="1" smtClean="0"/>
              <a:t>Adminstrators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PHP server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676400"/>
            <a:ext cx="8640960" cy="198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Hotel Reservation and Check-in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Scope, Uses Cases, Interfaces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34620" y="2407919"/>
            <a:ext cx="2989580" cy="4322743"/>
          </a:xfrm>
          <a:prstGeom prst="roundRect">
            <a:avLst>
              <a:gd name="adj" fmla="val 859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Software </a:t>
            </a:r>
            <a:r>
              <a:rPr lang="en-GB" dirty="0" smtClean="0"/>
              <a:t>Engineering: Big Picture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96653720"/>
              </p:ext>
            </p:extLst>
          </p:nvPr>
        </p:nvGraphicFramePr>
        <p:xfrm>
          <a:off x="228600" y="2209800"/>
          <a:ext cx="8763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4800" y="57150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This is rarely a straightforward progression – in reality there are lots of iterations and points of feedback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54102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From a problem statement to starting to find a solution –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Requirements Capture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Scope for hotel reservations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5* hotel</a:t>
            </a:r>
          </a:p>
          <a:p>
            <a:pPr lvl="1"/>
            <a:r>
              <a:rPr lang="en-US" dirty="0" smtClean="0"/>
              <a:t>Current system is too inefficient and inconvenient for customers and staff</a:t>
            </a:r>
          </a:p>
          <a:p>
            <a:pPr lvl="1"/>
            <a:r>
              <a:rPr lang="en-US" dirty="0" smtClean="0"/>
              <a:t>We need a system that is more efficient and convenient for customers and staff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allow hotel staff to see which rooms are available</a:t>
            </a:r>
          </a:p>
          <a:p>
            <a:pPr lvl="1"/>
            <a:r>
              <a:rPr lang="en-US" dirty="0"/>
              <a:t>Avoid manual </a:t>
            </a:r>
            <a:r>
              <a:rPr lang="en-US" dirty="0" smtClean="0"/>
              <a:t>work,  Avoid </a:t>
            </a:r>
            <a:r>
              <a:rPr lang="en-US" dirty="0"/>
              <a:t>queues</a:t>
            </a:r>
          </a:p>
          <a:p>
            <a:pPr lvl="1"/>
            <a:r>
              <a:rPr lang="en-US" dirty="0"/>
              <a:t>Allow online reservations (rather than phone </a:t>
            </a:r>
            <a:r>
              <a:rPr lang="en-US" dirty="0" smtClean="0"/>
              <a:t>and face</a:t>
            </a:r>
            <a:r>
              <a:rPr lang="en-US" dirty="0"/>
              <a:t>-to-face)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Business case</a:t>
            </a:r>
            <a:r>
              <a:rPr lang="en-US" dirty="0" smtClean="0"/>
              <a:t>: </a:t>
            </a:r>
            <a:r>
              <a:rPr lang="en-US" dirty="0"/>
              <a:t>to stay </a:t>
            </a:r>
            <a:r>
              <a:rPr lang="en-US" dirty="0" smtClean="0"/>
              <a:t>competitive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Hotel reservation </a:t>
            </a:r>
            <a:r>
              <a:rPr lang="en-US" smtClean="0">
                <a:solidFill>
                  <a:srgbClr val="0000FF"/>
                </a:solidFill>
              </a:rPr>
              <a:t>system continued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Stakeholders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Customers, staff, hotel owners, booking agents, developers, </a:t>
            </a:r>
            <a:r>
              <a:rPr lang="en-US" dirty="0" err="1" smtClean="0"/>
              <a:t>adminstrator</a:t>
            </a:r>
            <a:r>
              <a:rPr lang="en-US" dirty="0" smtClean="0"/>
              <a:t>, maintainers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>
                <a:solidFill>
                  <a:srgbClr val="FF0000"/>
                </a:solidFill>
              </a:rPr>
              <a:t>-level operational </a:t>
            </a:r>
            <a:r>
              <a:rPr lang="en-US" smtClean="0">
                <a:solidFill>
                  <a:srgbClr val="FF0000"/>
                </a:solidFill>
              </a:rPr>
              <a:t>concepts /Use Cases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Manager can set prices and set discounts</a:t>
            </a:r>
          </a:p>
          <a:p>
            <a:pPr lvl="1"/>
            <a:r>
              <a:rPr lang="en-US" dirty="0" smtClean="0"/>
              <a:t>Manager can add and remove rooms</a:t>
            </a:r>
          </a:p>
          <a:p>
            <a:pPr lvl="1"/>
            <a:r>
              <a:rPr lang="en-US" dirty="0" smtClean="0"/>
              <a:t>Manager can can access financial data and occupancy data</a:t>
            </a:r>
          </a:p>
          <a:p>
            <a:pPr lvl="1"/>
            <a:r>
              <a:rPr lang="en-US" dirty="0" smtClean="0"/>
              <a:t>Customer makes booking</a:t>
            </a:r>
          </a:p>
          <a:p>
            <a:pPr lvl="1"/>
            <a:r>
              <a:rPr lang="en-US" dirty="0" smtClean="0"/>
              <a:t>Customer checks-in</a:t>
            </a:r>
          </a:p>
          <a:p>
            <a:pPr lvl="1"/>
            <a:r>
              <a:rPr lang="en-US" dirty="0" smtClean="0"/>
              <a:t>Customer checks-out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Customers </a:t>
            </a:r>
            <a:r>
              <a:rPr lang="en-US" dirty="0"/>
              <a:t>will use PC, tablet or </a:t>
            </a:r>
            <a:r>
              <a:rPr lang="en-US" dirty="0" smtClean="0"/>
              <a:t>smartphone for bookings.   </a:t>
            </a:r>
          </a:p>
          <a:p>
            <a:pPr lvl="1"/>
            <a:r>
              <a:rPr lang="en-US" dirty="0" smtClean="0"/>
              <a:t>Check-in at a desk operated by friendly staff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Constraints: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New system needs to be operational in 6 months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Case for Customer On-line Booking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opens hotel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selects booking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chooses start and end 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displays room options with price for selected 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chooses room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displays customer selection</a:t>
            </a:r>
          </a:p>
        </p:txBody>
      </p:sp>
    </p:spTree>
    <p:extLst>
      <p:ext uri="{BB962C8B-B14F-4D97-AF65-F5344CB8AC3E}">
        <p14:creationId xmlns:p14="http://schemas.microsoft.com/office/powerpoint/2010/main" val="1653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Case for Customer Check In with receptionists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arrives at hotel reception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provides </a:t>
            </a:r>
            <a:r>
              <a:rPr lang="en-US" dirty="0" smtClean="0"/>
              <a:t>details of identification, e.g., booking reference, name,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Receptionist checks booking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provides credit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Receptionist chooses available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Receptionist </a:t>
            </a:r>
            <a:r>
              <a:rPr lang="en-US" dirty="0" smtClean="0"/>
              <a:t>issue key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goes to room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1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 Case for Automated Customer Check 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arrives at hotel reception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provides </a:t>
            </a:r>
            <a:r>
              <a:rPr lang="en-US" dirty="0" smtClean="0"/>
              <a:t>booking reference or credit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checks booking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provides credit card (if not already provided in step 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allocates room and issues keycard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goes to room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4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5268407" y="288407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Interfaces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Points where the system interacts with the environment</a:t>
            </a:r>
          </a:p>
          <a:p>
            <a:pPr lvl="1"/>
            <a:r>
              <a:rPr lang="en-US" dirty="0" smtClean="0"/>
              <a:t>Environment: users, other software components, physical devices such as peripherals, sensors, mechanical/electrical devices</a:t>
            </a:r>
          </a:p>
          <a:p>
            <a:endParaRPr lang="en-US" dirty="0" smtClean="0"/>
          </a:p>
          <a:p>
            <a:r>
              <a:rPr lang="en-US" dirty="0" smtClean="0"/>
              <a:t>Defining the interfaces helps to define the boundary between what is the responsibility of the product development team and what is outside their responsibility</a:t>
            </a:r>
          </a:p>
          <a:p>
            <a:endParaRPr lang="en-US" dirty="0" smtClean="0"/>
          </a:p>
          <a:p>
            <a:r>
              <a:rPr lang="en-US" dirty="0" smtClean="0"/>
              <a:t>Important for defining ways of testing the implemented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Interfaces for on-line bank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Customers:</a:t>
            </a:r>
          </a:p>
          <a:p>
            <a:pPr lvl="1"/>
            <a:r>
              <a:rPr lang="en-US" dirty="0" smtClean="0"/>
              <a:t>PC, smartphone, tablet using HTML4 browser</a:t>
            </a:r>
          </a:p>
          <a:p>
            <a:pPr lvl="1"/>
            <a:r>
              <a:rPr lang="en-US" dirty="0" smtClean="0"/>
              <a:t>Smartphone, tablet App</a:t>
            </a:r>
          </a:p>
          <a:p>
            <a:r>
              <a:rPr lang="en-US" dirty="0" smtClean="0"/>
              <a:t>Bank staff:</a:t>
            </a:r>
          </a:p>
          <a:p>
            <a:pPr lvl="1"/>
            <a:r>
              <a:rPr lang="en-US" dirty="0" smtClean="0"/>
              <a:t>Branch IT access system</a:t>
            </a:r>
          </a:p>
          <a:p>
            <a:r>
              <a:rPr lang="en-US" dirty="0" err="1" smtClean="0"/>
              <a:t>Adminstrators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PHP server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5757611" y="358727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Writing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</a:t>
            </a:r>
            <a:r>
              <a:rPr lang="en-US" dirty="0" smtClean="0"/>
              <a:t>: documentary record of the system requirements expressed in the customer’s terms</a:t>
            </a:r>
          </a:p>
          <a:p>
            <a:r>
              <a:rPr lang="en-US" dirty="0"/>
              <a:t>W</a:t>
            </a:r>
            <a:r>
              <a:rPr lang="en-US" dirty="0" smtClean="0"/>
              <a:t>e will focus on </a:t>
            </a:r>
            <a:r>
              <a:rPr lang="en-US" dirty="0" smtClean="0">
                <a:solidFill>
                  <a:srgbClr val="0000FF"/>
                </a:solidFill>
              </a:rPr>
              <a:t>functional</a:t>
            </a:r>
            <a:r>
              <a:rPr lang="en-US" dirty="0" smtClean="0"/>
              <a:t> requirements, distinguishing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Assumptions</a:t>
            </a:r>
            <a:r>
              <a:rPr lang="en-US" dirty="0" smtClean="0"/>
              <a:t> about the environment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Requirements</a:t>
            </a:r>
            <a:r>
              <a:rPr lang="en-US" dirty="0" smtClean="0"/>
              <a:t> on the desired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0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What do we mean by Requirements: </a:t>
            </a: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>What are they?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Requirement: description of something </a:t>
            </a:r>
            <a:r>
              <a:rPr lang="en-US" dirty="0"/>
              <a:t>a product must do or a quality it must have.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Functional </a:t>
            </a:r>
            <a:r>
              <a:rPr lang="en-US" dirty="0">
                <a:solidFill>
                  <a:srgbClr val="FF0000"/>
                </a:solidFill>
              </a:rPr>
              <a:t>requirements </a:t>
            </a:r>
            <a:r>
              <a:rPr lang="en-US" dirty="0"/>
              <a:t>are things the product must </a:t>
            </a:r>
            <a:r>
              <a:rPr lang="en-US" dirty="0" smtClean="0"/>
              <a:t>do or provide  </a:t>
            </a:r>
            <a:r>
              <a:rPr lang="en-US" dirty="0"/>
              <a:t>if it is to be useful to its </a:t>
            </a:r>
            <a:r>
              <a:rPr lang="en-US" dirty="0" smtClean="0"/>
              <a:t>users, e.g., 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>
                <a:effectLst/>
              </a:rPr>
              <a:t>hall allow user to check-in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Nonfunctional </a:t>
            </a:r>
            <a:r>
              <a:rPr lang="en-US" dirty="0">
                <a:solidFill>
                  <a:srgbClr val="FF0000"/>
                </a:solidFill>
              </a:rPr>
              <a:t>requirements </a:t>
            </a:r>
            <a:r>
              <a:rPr lang="en-US" dirty="0"/>
              <a:t>are the qualities the product must </a:t>
            </a:r>
            <a:r>
              <a:rPr lang="en-US" dirty="0" smtClean="0"/>
              <a:t>have, e.g.,</a:t>
            </a:r>
          </a:p>
          <a:p>
            <a:pPr lvl="1"/>
            <a:r>
              <a:rPr lang="en-US" dirty="0" smtClean="0"/>
              <a:t>Shall respond within 2 seconds</a:t>
            </a:r>
          </a:p>
          <a:p>
            <a:pPr lvl="1"/>
            <a:r>
              <a:rPr lang="en-US" dirty="0" smtClean="0"/>
              <a:t>Can handle 5,000 simultaneous requests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 </a:t>
            </a:r>
            <a:r>
              <a:rPr lang="en-US" dirty="0"/>
              <a:t>are global issues that shape the requirements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run on a 3G mobile telephone.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Writing Good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Writing style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requirement should express a single thought, be concise, and simple. </a:t>
            </a:r>
            <a:endParaRPr lang="en-US" dirty="0" smtClean="0"/>
          </a:p>
          <a:p>
            <a:pPr lvl="1"/>
            <a:r>
              <a:rPr lang="en-US" dirty="0"/>
              <a:t>Each requirement </a:t>
            </a:r>
            <a:r>
              <a:rPr lang="en-US" dirty="0" smtClean="0"/>
              <a:t>must </a:t>
            </a:r>
            <a:r>
              <a:rPr lang="en-US" dirty="0"/>
              <a:t>be unambiguous. 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sentences will most often suffice for a good requirement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Making distinctions</a:t>
            </a:r>
          </a:p>
          <a:p>
            <a:pPr lvl="1"/>
            <a:r>
              <a:rPr lang="en-US" dirty="0" smtClean="0"/>
              <a:t>Functional requirements:  “The system </a:t>
            </a:r>
            <a:r>
              <a:rPr lang="en-US" i="1" dirty="0" smtClean="0">
                <a:solidFill>
                  <a:srgbClr val="FF0000"/>
                </a:solidFill>
              </a:rPr>
              <a:t>shall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…”</a:t>
            </a:r>
          </a:p>
          <a:p>
            <a:pPr lvl="1"/>
            <a:r>
              <a:rPr lang="en-US" dirty="0" smtClean="0"/>
              <a:t>Assumptions:  “The user </a:t>
            </a:r>
            <a:r>
              <a:rPr lang="en-US" i="1" dirty="0" smtClean="0">
                <a:solidFill>
                  <a:srgbClr val="FF0000"/>
                </a:solidFill>
              </a:rPr>
              <a:t>will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…”</a:t>
            </a:r>
          </a:p>
          <a:p>
            <a:r>
              <a:rPr lang="en-US" dirty="0" err="1" smtClean="0"/>
              <a:t>Labelling</a:t>
            </a:r>
            <a:r>
              <a:rPr lang="en-US" dirty="0" smtClean="0"/>
              <a:t>: identify each individual requirement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i="1" dirty="0"/>
              <a:t>Writing Good Requirements</a:t>
            </a:r>
            <a:r>
              <a:rPr lang="en-US" dirty="0"/>
              <a:t>, I. Hooks</a:t>
            </a:r>
          </a:p>
        </p:txBody>
      </p:sp>
    </p:spTree>
    <p:extLst>
      <p:ext uri="{BB962C8B-B14F-4D97-AF65-F5344CB8AC3E}">
        <p14:creationId xmlns:p14="http://schemas.microsoft.com/office/powerpoint/2010/main" val="437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1815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 guided by use cases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Inspecting each step of a use case suggests requirements: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User logs on with id and password</a:t>
            </a:r>
          </a:p>
          <a:p>
            <a:endParaRPr lang="en-US" dirty="0" smtClean="0"/>
          </a:p>
          <a:p>
            <a:r>
              <a:rPr lang="en-US" dirty="0" smtClean="0"/>
              <a:t>Suggests these requirements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ASM1</a:t>
            </a:r>
            <a:r>
              <a:rPr lang="en-US" dirty="0" smtClean="0"/>
              <a:t>: Users will be provided with a unique user-id and a password.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ASM2</a:t>
            </a:r>
            <a:r>
              <a:rPr lang="en-US" dirty="0" smtClean="0"/>
              <a:t>: Users will keep their passwords secret.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FUN1</a:t>
            </a:r>
            <a:r>
              <a:rPr lang="en-US" dirty="0" smtClean="0"/>
              <a:t>: The system shall maintain a list of user-ids and the password associated with each user-id.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FUN2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provide a log-in page where users may enter their user-id and password.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FUN3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authenticate user login if the password provided is the same as the password recorded for user-id.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FUN4</a:t>
            </a:r>
            <a:r>
              <a:rPr lang="en-US" dirty="0" smtClean="0"/>
              <a:t>: Once authentication has been completed, the </a:t>
            </a:r>
            <a:r>
              <a:rPr lang="en-US" dirty="0"/>
              <a:t>system shall </a:t>
            </a:r>
            <a:r>
              <a:rPr lang="en-US" dirty="0" smtClean="0"/>
              <a:t>create a login session for the user-id.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ASM3</a:t>
            </a:r>
            <a:r>
              <a:rPr lang="en-US" dirty="0" smtClean="0"/>
              <a:t>: </a:t>
            </a:r>
            <a:r>
              <a:rPr lang="en-US" dirty="0"/>
              <a:t>Users </a:t>
            </a:r>
            <a:r>
              <a:rPr lang="en-US" dirty="0" smtClean="0"/>
              <a:t>will have </a:t>
            </a:r>
            <a:r>
              <a:rPr lang="en-US" dirty="0"/>
              <a:t>at most one active login session at any one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FUN5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ensure that there is at most one login session per user-id.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FUN6</a:t>
            </a:r>
            <a:r>
              <a:rPr lang="en-US" dirty="0" smtClean="0"/>
              <a:t>: An error notification </a:t>
            </a:r>
            <a:r>
              <a:rPr lang="en-US" dirty="0"/>
              <a:t>shall </a:t>
            </a:r>
            <a:r>
              <a:rPr lang="en-US" dirty="0" smtClean="0"/>
              <a:t>be provided if the user-id is not </a:t>
            </a:r>
            <a:r>
              <a:rPr lang="en-US" dirty="0" err="1" smtClean="0"/>
              <a:t>recognised</a:t>
            </a:r>
            <a:r>
              <a:rPr lang="en-US" dirty="0" smtClean="0"/>
              <a:t> or if the password is incorrect or if the user is already logged-in.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FUN7 </a:t>
            </a:r>
            <a:r>
              <a:rPr lang="en-US" dirty="0" smtClean="0"/>
              <a:t>The system shall expire a session that has been active for 15 minutes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6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Identifying more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Next step in the same use case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Users gets an overview of their accounts</a:t>
            </a:r>
          </a:p>
          <a:p>
            <a:endParaRPr lang="en-US" dirty="0" smtClean="0"/>
          </a:p>
          <a:p>
            <a:r>
              <a:rPr lang="en-US" dirty="0" smtClean="0"/>
              <a:t>Suggests these requirements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ASM4</a:t>
            </a:r>
            <a:r>
              <a:rPr lang="en-US" dirty="0" smtClean="0"/>
              <a:t>: Users will own one or more accounts and accounts may be jointly owned by several users.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FUN7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maintain a list of accounts.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FUN8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associate each account with one or more user-ids representing the owners of that account.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FUN9</a:t>
            </a:r>
            <a:r>
              <a:rPr lang="en-US" dirty="0" smtClean="0"/>
              <a:t>: At the start of a login session, the system </a:t>
            </a:r>
            <a:r>
              <a:rPr lang="en-US" dirty="0"/>
              <a:t>shall </a:t>
            </a:r>
            <a:r>
              <a:rPr lang="en-US" dirty="0" smtClean="0"/>
              <a:t>display a list of the account numbers and corresponding balance for each account owned by that user-id.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FUN10</a:t>
            </a:r>
            <a:r>
              <a:rPr lang="en-US" dirty="0" smtClean="0"/>
              <a:t>: </a:t>
            </a:r>
            <a:r>
              <a:rPr lang="en-US" dirty="0"/>
              <a:t>The system shall </a:t>
            </a:r>
            <a:r>
              <a:rPr lang="en-US" dirty="0" smtClean="0"/>
              <a:t>associate </a:t>
            </a:r>
            <a:r>
              <a:rPr lang="en-US" dirty="0"/>
              <a:t>each account with </a:t>
            </a:r>
            <a:r>
              <a:rPr lang="en-US" dirty="0" smtClean="0"/>
              <a:t>a balance.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FUN11</a:t>
            </a:r>
            <a:r>
              <a:rPr lang="en-US" dirty="0" smtClean="0"/>
              <a:t>: </a:t>
            </a:r>
            <a:r>
              <a:rPr lang="en-US" dirty="0"/>
              <a:t>The system shall </a:t>
            </a:r>
            <a:r>
              <a:rPr lang="en-US" dirty="0" smtClean="0"/>
              <a:t>ensure that the balance of each account is never negative.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9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6341991" y="4257268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Consider </a:t>
            </a:r>
            <a:r>
              <a:rPr lang="en-US" dirty="0" err="1" smtClean="0">
                <a:solidFill>
                  <a:srgbClr val="0000FF"/>
                </a:solidFill>
              </a:rPr>
              <a:t>categorising</a:t>
            </a:r>
            <a:r>
              <a:rPr lang="en-US" dirty="0" smtClean="0">
                <a:solidFill>
                  <a:srgbClr val="0000FF"/>
                </a:solidFill>
              </a:rPr>
              <a:t>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example it seems to make sense to </a:t>
            </a:r>
            <a:r>
              <a:rPr lang="en-US" dirty="0" err="1" smtClean="0"/>
              <a:t>categorise</a:t>
            </a:r>
            <a:r>
              <a:rPr lang="en-US" dirty="0" smtClean="0"/>
              <a:t> functional requirements (</a:t>
            </a:r>
            <a:r>
              <a:rPr lang="en-US" dirty="0" smtClean="0">
                <a:solidFill>
                  <a:srgbClr val="0000FF"/>
                </a:solidFill>
              </a:rPr>
              <a:t>FUN</a:t>
            </a:r>
            <a:r>
              <a:rPr lang="en-US" dirty="0" smtClean="0"/>
              <a:t>) into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Users and Accounts (</a:t>
            </a:r>
            <a:r>
              <a:rPr lang="en-US" dirty="0" smtClean="0">
                <a:solidFill>
                  <a:srgbClr val="0000FF"/>
                </a:solidFill>
              </a:rPr>
              <a:t>UACC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Authentication (</a:t>
            </a:r>
            <a:r>
              <a:rPr lang="en-US" dirty="0" smtClean="0">
                <a:solidFill>
                  <a:srgbClr val="0000FF"/>
                </a:solidFill>
              </a:rPr>
              <a:t>AUTH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services (</a:t>
            </a:r>
            <a:r>
              <a:rPr lang="en-US" dirty="0" smtClean="0">
                <a:solidFill>
                  <a:srgbClr val="0000FF"/>
                </a:solidFill>
              </a:rPr>
              <a:t>SERV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Assumptions together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ASM1</a:t>
            </a:r>
            <a:r>
              <a:rPr lang="en-US" dirty="0" smtClean="0"/>
              <a:t>: Users will be provided with a unique user-id and a password.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ASM2</a:t>
            </a:r>
            <a:r>
              <a:rPr lang="en-US" dirty="0" smtClean="0"/>
              <a:t>: Users will keep their passwords secret.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ASM3</a:t>
            </a:r>
            <a:r>
              <a:rPr lang="en-US" dirty="0"/>
              <a:t>: Users will have at most one active login session at any one time.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ASM4</a:t>
            </a:r>
            <a:r>
              <a:rPr lang="en-US" dirty="0"/>
              <a:t>: Users will own one or more accounts and accounts may be jointly owned by several users.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UACC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>
                <a:solidFill>
                  <a:srgbClr val="0000FF"/>
                </a:solidFill>
              </a:rPr>
              <a:t>UACC1 (FUN1a)</a:t>
            </a:r>
            <a:r>
              <a:rPr lang="en-US" dirty="0" smtClean="0"/>
              <a:t>: </a:t>
            </a:r>
            <a:r>
              <a:rPr lang="en-US" dirty="0"/>
              <a:t>The system shall maintain a list of user-</a:t>
            </a:r>
            <a:r>
              <a:rPr lang="en-US" dirty="0" smtClean="0"/>
              <a:t>ids.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UACC2 (FUN7)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maintain a list of accounts.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UACC3 (FUN8)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associate each account with one or more user-ids representing the owners of that account.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UACC3 (FUN10)</a:t>
            </a:r>
            <a:r>
              <a:rPr lang="en-US" dirty="0" smtClean="0"/>
              <a:t>: </a:t>
            </a:r>
            <a:r>
              <a:rPr lang="en-US" dirty="0"/>
              <a:t>The system shall </a:t>
            </a:r>
            <a:r>
              <a:rPr lang="en-US" dirty="0" smtClean="0"/>
              <a:t>associate </a:t>
            </a:r>
            <a:r>
              <a:rPr lang="en-US" dirty="0"/>
              <a:t>each account with </a:t>
            </a:r>
            <a:r>
              <a:rPr lang="en-US" dirty="0" smtClean="0"/>
              <a:t>a balance.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UACC4 (FUN11)</a:t>
            </a:r>
            <a:r>
              <a:rPr lang="en-US" dirty="0" smtClean="0"/>
              <a:t>: </a:t>
            </a:r>
            <a:r>
              <a:rPr lang="en-US" dirty="0"/>
              <a:t>The system shall </a:t>
            </a:r>
            <a:r>
              <a:rPr lang="en-US" dirty="0" smtClean="0"/>
              <a:t>ensure that the balance of each account is never negative.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Notice that </a:t>
            </a:r>
            <a:r>
              <a:rPr lang="en-US" dirty="0" smtClean="0">
                <a:solidFill>
                  <a:srgbClr val="0000FF"/>
                </a:solidFill>
              </a:rPr>
              <a:t>FUN1</a:t>
            </a:r>
            <a:r>
              <a:rPr lang="en-US" dirty="0" smtClean="0"/>
              <a:t> is split in 2 parts.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AUTH, SERV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>
                <a:solidFill>
                  <a:srgbClr val="0000FF"/>
                </a:solidFill>
              </a:rPr>
              <a:t>AUTH1 (FUN1b)</a:t>
            </a:r>
            <a:r>
              <a:rPr lang="en-US" dirty="0" smtClean="0"/>
              <a:t>: The system shall maintain a password associated with each user-id.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AUTH2 (FUN2)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provide a log-in page where users may enter their user-id and password.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AUTH3 (FUN3)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authenticate user login if the password provided is the same as the password recorded for user-id.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AUTH4 (FUN4)</a:t>
            </a:r>
            <a:r>
              <a:rPr lang="en-US" dirty="0" smtClean="0"/>
              <a:t>: Once authentication has been completed, the </a:t>
            </a:r>
            <a:r>
              <a:rPr lang="en-US" dirty="0"/>
              <a:t>system shall </a:t>
            </a:r>
            <a:r>
              <a:rPr lang="en-US" dirty="0" smtClean="0"/>
              <a:t>create a login session for the user-id.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AUTH5 (FUN5)</a:t>
            </a:r>
            <a:r>
              <a:rPr lang="en-US" dirty="0" smtClean="0"/>
              <a:t>: The system </a:t>
            </a:r>
            <a:r>
              <a:rPr lang="en-US" dirty="0"/>
              <a:t>shall </a:t>
            </a:r>
            <a:r>
              <a:rPr lang="en-US" dirty="0" smtClean="0"/>
              <a:t>ensure that there is at most one login session per user-id.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AUTH6 (FUN6)</a:t>
            </a:r>
            <a:r>
              <a:rPr lang="en-US" dirty="0" smtClean="0"/>
              <a:t>: An error notification </a:t>
            </a:r>
            <a:r>
              <a:rPr lang="en-US" dirty="0"/>
              <a:t>shall </a:t>
            </a:r>
            <a:r>
              <a:rPr lang="en-US" dirty="0" smtClean="0"/>
              <a:t>be provided if the user-id is not </a:t>
            </a:r>
            <a:r>
              <a:rPr lang="en-US" dirty="0" err="1" smtClean="0"/>
              <a:t>recognised</a:t>
            </a:r>
            <a:r>
              <a:rPr lang="en-US" dirty="0" smtClean="0"/>
              <a:t> or if the password is incorrect or if the user is already logged-in.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SERV1 (FUN9)</a:t>
            </a:r>
            <a:r>
              <a:rPr lang="en-US" dirty="0" smtClean="0"/>
              <a:t>: </a:t>
            </a:r>
            <a:r>
              <a:rPr lang="en-US" dirty="0"/>
              <a:t>At the start of a login session, the system shall display a list of the account numbers and corresponding balance for each account owned by that user-id.</a:t>
            </a:r>
          </a:p>
          <a:p>
            <a:pPr marL="457200" lvl="1" indent="0">
              <a:buNone/>
            </a:pPr>
            <a:r>
              <a:rPr lang="en-US" dirty="0" smtClean="0"/>
              <a:t>Further requirements may be identified from the other use cases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3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6794054" y="4933236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Functional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 should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rgbClr val="0000FF"/>
                </a:solidFill>
              </a:rPr>
              <a:t>intended purpose </a:t>
            </a:r>
            <a:r>
              <a:rPr lang="en-US" dirty="0" smtClean="0"/>
              <a:t>of the system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ignore </a:t>
            </a:r>
            <a:r>
              <a:rPr lang="en-US" dirty="0" smtClean="0"/>
              <a:t>details of </a:t>
            </a:r>
            <a:r>
              <a:rPr lang="en-US" dirty="0" smtClean="0">
                <a:solidFill>
                  <a:srgbClr val="0000FF"/>
                </a:solidFill>
              </a:rPr>
              <a:t>how </a:t>
            </a:r>
            <a:r>
              <a:rPr lang="en-US" dirty="0" smtClean="0"/>
              <a:t>that purpose is achieved. </a:t>
            </a:r>
          </a:p>
          <a:p>
            <a:r>
              <a:rPr lang="en-US" dirty="0" smtClean="0"/>
              <a:t>If the purpose is to provide some </a:t>
            </a:r>
            <a:r>
              <a:rPr lang="en-US" dirty="0" smtClean="0">
                <a:solidFill>
                  <a:srgbClr val="0000FF"/>
                </a:solidFill>
              </a:rPr>
              <a:t>service</a:t>
            </a:r>
            <a:r>
              <a:rPr lang="en-US" dirty="0" smtClean="0"/>
              <a:t>, then 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>
                <a:solidFill>
                  <a:srgbClr val="0000FF"/>
                </a:solidFill>
              </a:rPr>
              <a:t>what</a:t>
            </a:r>
            <a:r>
              <a:rPr lang="en-US" dirty="0" smtClean="0"/>
              <a:t> a system does from the perspective of the service users </a:t>
            </a:r>
          </a:p>
          <a:p>
            <a:pPr lvl="1"/>
            <a:r>
              <a:rPr lang="en-US" dirty="0" smtClean="0"/>
              <a:t>‘users’ might be computing agents as well as humans. </a:t>
            </a:r>
          </a:p>
          <a:p>
            <a:r>
              <a:rPr lang="en-US" dirty="0" smtClean="0"/>
              <a:t> If the purpose is to </a:t>
            </a:r>
            <a:r>
              <a:rPr lang="en-US" dirty="0" smtClean="0">
                <a:solidFill>
                  <a:srgbClr val="0000FF"/>
                </a:solidFill>
              </a:rPr>
              <a:t>control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monitor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protect </a:t>
            </a:r>
            <a:r>
              <a:rPr lang="en-US" dirty="0" smtClean="0"/>
              <a:t>some phenomenon, then </a:t>
            </a:r>
          </a:p>
          <a:p>
            <a:pPr lvl="1"/>
            <a:r>
              <a:rPr lang="en-US" dirty="0" smtClean="0"/>
              <a:t>the assumptions should focus on those </a:t>
            </a:r>
            <a:r>
              <a:rPr lang="en-US" dirty="0" smtClean="0">
                <a:solidFill>
                  <a:srgbClr val="0000FF"/>
                </a:solidFill>
              </a:rPr>
              <a:t>phenomenon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dirty="0" smtClean="0"/>
              <a:t>way should they be controlled or protected?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9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Verifiability of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requirement has been identified, think about a means of verifying that the requirement has been satisfied by the implementation.</a:t>
            </a:r>
          </a:p>
          <a:p>
            <a:r>
              <a:rPr lang="en-US" dirty="0" smtClean="0"/>
              <a:t>This might be through </a:t>
            </a:r>
          </a:p>
          <a:p>
            <a:pPr lvl="1"/>
            <a:r>
              <a:rPr lang="en-US" dirty="0" smtClean="0"/>
              <a:t>design or implementation review, 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test scenarios, 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instrumentation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Identify verification mechanisms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UACC1 (FUN1a)</a:t>
            </a:r>
            <a:r>
              <a:rPr lang="en-US" dirty="0"/>
              <a:t>: The system shall maintain a list of user-</a:t>
            </a:r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How to verify: Add instrumentation functions for testers to view list of user-ids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AUTH1 </a:t>
            </a:r>
            <a:r>
              <a:rPr lang="en-US" dirty="0">
                <a:solidFill>
                  <a:srgbClr val="0000FF"/>
                </a:solidFill>
              </a:rPr>
              <a:t>(FUN1b)</a:t>
            </a:r>
            <a:r>
              <a:rPr lang="en-US" dirty="0"/>
              <a:t>: The system shall maintain a password associated with each user-id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 to verify: </a:t>
            </a:r>
            <a:r>
              <a:rPr lang="en-US" dirty="0" smtClean="0"/>
              <a:t>Inspect design of database tables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AUTH2 </a:t>
            </a:r>
            <a:r>
              <a:rPr lang="en-US" dirty="0">
                <a:solidFill>
                  <a:srgbClr val="0000FF"/>
                </a:solidFill>
              </a:rPr>
              <a:t>(FUN2)</a:t>
            </a:r>
            <a:r>
              <a:rPr lang="en-US" dirty="0"/>
              <a:t>: The system shall provide a log-in page where users may enter their user-id and password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 to verify: </a:t>
            </a:r>
            <a:r>
              <a:rPr lang="en-US" dirty="0" smtClean="0"/>
              <a:t>Define test scenarios of user login and session creation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Sanity Check for each requirement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necessary?</a:t>
            </a:r>
          </a:p>
          <a:p>
            <a:r>
              <a:rPr lang="en-US" dirty="0" smtClean="0"/>
              <a:t>Is it verifiable?</a:t>
            </a:r>
          </a:p>
          <a:p>
            <a:r>
              <a:rPr lang="en-US" dirty="0" smtClean="0"/>
              <a:t>Is it attainable?</a:t>
            </a:r>
          </a:p>
          <a:p>
            <a:r>
              <a:rPr lang="en-US" dirty="0" smtClean="0"/>
              <a:t>Is it clear and understandable?</a:t>
            </a:r>
          </a:p>
          <a:p>
            <a:r>
              <a:rPr lang="en-US" dirty="0" smtClean="0"/>
              <a:t>Is it free from implementation bias?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Requirements Definition Process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776" y="1551959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Define 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691" y="2235012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Operational scenarios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3968" y="291806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Identify interfaces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668" y="3601118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390" y="4284171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Level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6082" y="4967224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Assess verification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07" y="5650275"/>
            <a:ext cx="2759992" cy="450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Baseline requirements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3" idx="3"/>
          </p:cNvCxnSpPr>
          <p:nvPr/>
        </p:nvCxnSpPr>
        <p:spPr>
          <a:xfrm>
            <a:off x="3724768" y="1777281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4231326" y="246033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713960" y="3143387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214660" y="3822896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715382" y="4509493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216074" y="5192544"/>
            <a:ext cx="354158" cy="4577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6989263" y="5633281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4804" y="3503029"/>
            <a:ext cx="162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the requirements: definitions formally reviewed and agreed on.  Serves as basis for further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Baseline the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 formally reviewed and agreed on</a:t>
            </a:r>
          </a:p>
          <a:p>
            <a:endParaRPr lang="en-US" dirty="0"/>
          </a:p>
          <a:p>
            <a:r>
              <a:rPr lang="en-US" dirty="0"/>
              <a:t>Serves as basis for further development of the software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change </a:t>
            </a:r>
            <a:r>
              <a:rPr lang="en-US" dirty="0" err="1"/>
              <a:t>baselined</a:t>
            </a:r>
            <a:r>
              <a:rPr lang="en-US" dirty="0"/>
              <a:t> requirements through formal change process, including version </a:t>
            </a:r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 Steps to Better Requirements, L. </a:t>
            </a:r>
            <a:r>
              <a:rPr lang="en-US" dirty="0" smtClean="0"/>
              <a:t>Fellows</a:t>
            </a:r>
            <a:endParaRPr lang="en-US" dirty="0"/>
          </a:p>
          <a:p>
            <a:r>
              <a:rPr lang="en-US" dirty="0"/>
              <a:t>Writing Good Requirements, I. </a:t>
            </a:r>
            <a:r>
              <a:rPr lang="en-US" dirty="0" smtClean="0"/>
              <a:t>Hooks</a:t>
            </a:r>
          </a:p>
          <a:p>
            <a:pPr lvl="1"/>
            <a:r>
              <a:rPr lang="en-US" dirty="0" smtClean="0"/>
              <a:t>(links on COMP1216 web page)</a:t>
            </a:r>
          </a:p>
          <a:p>
            <a:pPr lvl="1"/>
            <a:endParaRPr lang="en-US" dirty="0"/>
          </a:p>
          <a:p>
            <a:r>
              <a:rPr lang="en-US" dirty="0" smtClean="0"/>
              <a:t>Chapter 4 of </a:t>
            </a:r>
            <a:r>
              <a:rPr lang="en-US" dirty="0" err="1"/>
              <a:t>Bruegge</a:t>
            </a:r>
            <a:r>
              <a:rPr lang="en-US" dirty="0"/>
              <a:t>, B. and </a:t>
            </a:r>
            <a:r>
              <a:rPr lang="en-US" dirty="0" err="1"/>
              <a:t>Dutoit</a:t>
            </a:r>
            <a:r>
              <a:rPr lang="en-US" dirty="0"/>
              <a:t>, A.H. (2010) Object-oriented software engineering : using UML, Patterns, and </a:t>
            </a:r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Chapter 4 of </a:t>
            </a:r>
            <a:r>
              <a:rPr lang="en-US" dirty="0" err="1"/>
              <a:t>Pfleeger</a:t>
            </a:r>
            <a:r>
              <a:rPr lang="en-US" dirty="0"/>
              <a:t>, S. and Atlee, J. (2010) Software Engineering (4th ed.), Pearson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Are Should Design Concerns be considered as requirements?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Concerns or choices describe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the desired system will be designed and implemented</a:t>
            </a:r>
          </a:p>
          <a:p>
            <a:pPr lvl="1"/>
            <a:r>
              <a:rPr lang="en-US" dirty="0" smtClean="0"/>
              <a:t>E.g., the system shall use a database to store customer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The requirements phase should </a:t>
            </a:r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identifying any design requirements and should instead focus on functional requirements</a:t>
            </a:r>
          </a:p>
          <a:p>
            <a:pPr lvl="1"/>
            <a:r>
              <a:rPr lang="en-US" dirty="0" smtClean="0"/>
              <a:t>Specifying design requirements too early may overly constrain the design</a:t>
            </a:r>
          </a:p>
        </p:txBody>
      </p:sp>
    </p:spTree>
    <p:extLst>
      <p:ext uri="{BB962C8B-B14F-4D97-AF65-F5344CB8AC3E}">
        <p14:creationId xmlns:p14="http://schemas.microsoft.com/office/powerpoint/2010/main" val="7316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Simple email requirements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65650"/>
          </a:xfrm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/>
              <a:t>Users can send emails to each other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/>
              <a:t>A user should be able to read emails that have been sent to </a:t>
            </a:r>
            <a:r>
              <a:rPr lang="en-GB" sz="2800" dirty="0" smtClean="0"/>
              <a:t>them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The average delivery time for emails should be less than 5 seconds</a:t>
            </a:r>
            <a:endParaRPr lang="en-GB" sz="28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/>
              <a:t>Emails are sent and received via mail servers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/>
              <a:t>Mail servers are connected via SMTP </a:t>
            </a:r>
            <a:r>
              <a:rPr lang="en-GB" sz="2800" dirty="0" smtClean="0"/>
              <a:t>messages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Users must provide a password to access their email</a:t>
            </a:r>
            <a:endParaRPr lang="en-GB" sz="28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Inform the user if a message transmission fails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In </a:t>
            </a:r>
            <a:r>
              <a:rPr lang="en-GB" sz="2800" dirty="0"/>
              <a:t>case of transmission </a:t>
            </a:r>
            <a:r>
              <a:rPr lang="en-GB" sz="2800" dirty="0" smtClean="0"/>
              <a:t>failure, </a:t>
            </a:r>
            <a:r>
              <a:rPr lang="en-GB" sz="2800" dirty="0"/>
              <a:t>sending should be re-tried after 4 </a:t>
            </a:r>
            <a:r>
              <a:rPr lang="en-GB" sz="2800" dirty="0" smtClean="0"/>
              <a:t>hours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Messages can be composed in plain text or in formatted text</a:t>
            </a:r>
            <a:endParaRPr lang="en-GB" sz="28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GB" sz="2800" dirty="0"/>
              <a:t>The format of an SMTP message is</a:t>
            </a:r>
          </a:p>
          <a:p>
            <a:pPr marL="914400" lvl="1" indent="-457200">
              <a:lnSpc>
                <a:spcPct val="80000"/>
              </a:lnSpc>
            </a:pPr>
            <a:r>
              <a:rPr lang="en-GB" sz="2400" dirty="0"/>
              <a:t>1 or more headers (recipient, return address, routing, etc)</a:t>
            </a:r>
          </a:p>
          <a:p>
            <a:pPr marL="914400" lvl="1" indent="-457200">
              <a:lnSpc>
                <a:spcPct val="80000"/>
              </a:lnSpc>
            </a:pPr>
            <a:r>
              <a:rPr lang="en-GB" sz="2400" dirty="0"/>
              <a:t>Body of message in text or </a:t>
            </a:r>
            <a:r>
              <a:rPr lang="en-GB" sz="2400" dirty="0" smtClean="0"/>
              <a:t>html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GB" dirty="0" smtClean="0">
                <a:solidFill>
                  <a:srgbClr val="0000FF"/>
                </a:solidFill>
              </a:rPr>
              <a:t>Categorise these into functional, non-functional, design concerns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Distinguishing different kinds of functional requirements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E.g., users can send messages to other users</a:t>
            </a:r>
          </a:p>
          <a:p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In case of failure, notify the sender</a:t>
            </a:r>
          </a:p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The elevator must not move while the doors are open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 user must provide a password in order to read their email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Assumptions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Assumptions: describe properties of the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 of a software product </a:t>
            </a:r>
          </a:p>
          <a:p>
            <a:pPr lvl="1"/>
            <a:r>
              <a:rPr lang="en-US" dirty="0" smtClean="0"/>
              <a:t>that the software cannot control directly</a:t>
            </a:r>
          </a:p>
          <a:p>
            <a:pPr lvl="1"/>
            <a:r>
              <a:rPr lang="en-US" dirty="0" smtClean="0"/>
              <a:t>But are necessary for overall correct functioning of the system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Users keep passwords secret</a:t>
            </a:r>
          </a:p>
          <a:p>
            <a:pPr lvl="1"/>
            <a:r>
              <a:rPr lang="en-US" dirty="0" smtClean="0"/>
              <a:t>If the train controller sends a brake signal to the braking subsystem, then the brakes are applied</a:t>
            </a:r>
          </a:p>
          <a:p>
            <a:pPr lvl="1"/>
            <a:r>
              <a:rPr lang="en-US" dirty="0" smtClean="0"/>
              <a:t>If the brakes are applied, the train will stop within 3 minutes</a:t>
            </a:r>
          </a:p>
          <a:p>
            <a:r>
              <a:rPr lang="en-US" dirty="0" smtClean="0"/>
              <a:t>Assumptions sometimes called</a:t>
            </a:r>
          </a:p>
          <a:p>
            <a:pPr lvl="1"/>
            <a:r>
              <a:rPr lang="en-US" dirty="0" smtClean="0"/>
              <a:t>Facts or statements of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3054</Words>
  <Application>Microsoft Office PowerPoint</Application>
  <PresentationFormat>On-screen Show (4:3)</PresentationFormat>
  <Paragraphs>479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Mangal</vt:lpstr>
      <vt:lpstr>Wingdings 3</vt:lpstr>
      <vt:lpstr>Office Theme</vt:lpstr>
      <vt:lpstr>COMP1216  Requirements Analysis</vt:lpstr>
      <vt:lpstr>Software Engineering: Big Picture</vt:lpstr>
      <vt:lpstr>Software Engineering: Big Picture</vt:lpstr>
      <vt:lpstr>What do we mean by Requirements:  What are they?</vt:lpstr>
      <vt:lpstr>Functional Requirements</vt:lpstr>
      <vt:lpstr>Are Should Design Concerns be considered as requirements?</vt:lpstr>
      <vt:lpstr>Simple email requirements</vt:lpstr>
      <vt:lpstr>Distinguishing different kinds of functional requirements</vt:lpstr>
      <vt:lpstr>Assumptions</vt:lpstr>
      <vt:lpstr>Verifiable</vt:lpstr>
      <vt:lpstr>Examples of poor functional requirements</vt:lpstr>
      <vt:lpstr> The Requirements Lifecycle</vt:lpstr>
      <vt:lpstr>Requirements Definition Process</vt:lpstr>
      <vt:lpstr>Defining scope</vt:lpstr>
      <vt:lpstr>Example</vt:lpstr>
      <vt:lpstr>Purpose of scoping</vt:lpstr>
      <vt:lpstr>Commercial web page scope</vt:lpstr>
      <vt:lpstr>Requirements Definition Process</vt:lpstr>
      <vt:lpstr>Use Case 2 for on-line bank</vt:lpstr>
      <vt:lpstr>Operational Scenario for on-line bank (also called Use Case)</vt:lpstr>
      <vt:lpstr>What is a Use Case?</vt:lpstr>
      <vt:lpstr>Use cases</vt:lpstr>
      <vt:lpstr>PowerPoint Presentation</vt:lpstr>
      <vt:lpstr>Use Cases</vt:lpstr>
      <vt:lpstr>How to derive use cases</vt:lpstr>
      <vt:lpstr>Requirements Definition Process</vt:lpstr>
      <vt:lpstr>Interfaces</vt:lpstr>
      <vt:lpstr>Interfaces for on-line bank</vt:lpstr>
      <vt:lpstr>Hotel Reservation and Check-in Scope, Uses Cases, Interfaces</vt:lpstr>
      <vt:lpstr>Scope for hotel reservations system</vt:lpstr>
      <vt:lpstr>Hotel reservation system continued</vt:lpstr>
      <vt:lpstr>Use Case for Customer On-line Booking</vt:lpstr>
      <vt:lpstr>Use Case for Customer Check In with receptionists</vt:lpstr>
      <vt:lpstr>Use Case for Automated Customer Check In</vt:lpstr>
      <vt:lpstr>Requirements Definition Process</vt:lpstr>
      <vt:lpstr>Interfaces</vt:lpstr>
      <vt:lpstr>Interfaces for on-line bank</vt:lpstr>
      <vt:lpstr>Requirements Definition Process</vt:lpstr>
      <vt:lpstr>Writing requirements</vt:lpstr>
      <vt:lpstr>Writing Good Requirements</vt:lpstr>
      <vt:lpstr>PowerPoint Presentation</vt:lpstr>
      <vt:lpstr>Be guided by use cases</vt:lpstr>
      <vt:lpstr>Identifying more requirements</vt:lpstr>
      <vt:lpstr>Requirements Definition Process</vt:lpstr>
      <vt:lpstr>Consider categorising requirements</vt:lpstr>
      <vt:lpstr>Assumptions together</vt:lpstr>
      <vt:lpstr>UACC</vt:lpstr>
      <vt:lpstr>AUTH, SERV </vt:lpstr>
      <vt:lpstr>Requirements Definition Process</vt:lpstr>
      <vt:lpstr>Verifiability of requirements</vt:lpstr>
      <vt:lpstr>Identify verification mechanisms</vt:lpstr>
      <vt:lpstr>Sanity Check for each requirement</vt:lpstr>
      <vt:lpstr>Requirements Definition Process</vt:lpstr>
      <vt:lpstr>Baseline the requirements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COMP1216  Software Modelling and Design</dc:title>
  <dc:creator>Michael Butler</dc:creator>
  <cp:lastModifiedBy>Windows User</cp:lastModifiedBy>
  <cp:revision>82</cp:revision>
  <dcterms:created xsi:type="dcterms:W3CDTF">2013-02-24T12:21:39Z</dcterms:created>
  <dcterms:modified xsi:type="dcterms:W3CDTF">2020-04-03T12:27:07Z</dcterms:modified>
</cp:coreProperties>
</file>