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A4A3A4"/>
          </p15:clr>
        </p15:guide>
        <p15:guide id="2" pos="38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98"/>
        <p:guide pos="387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jpeg"/><Relationship Id="rId3" Type="http://schemas.openxmlformats.org/officeDocument/2006/relationships/image" Target="../media/image4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Изображение 2"/>
          <p:cNvPicPr/>
          <p:nvPr/>
        </p:nvPicPr>
        <p:blipFill>
          <a:blip r:embed="rId2"/>
          <a:srcRect l="3448" t="-6082" r="-3448" b="6082"/>
          <a:stretch>
            <a:fillRect/>
          </a:stretch>
        </p:blipFill>
        <p:spPr>
          <a:xfrm>
            <a:off x="3303270" y="-316230"/>
            <a:ext cx="9172575" cy="5376545"/>
          </a:xfrm>
          <a:prstGeom prst="roundRect">
            <a:avLst/>
          </a:prstGeom>
        </p:spPr>
      </p:pic>
      <p:pic>
        <p:nvPicPr>
          <p:cNvPr id="4" name="Изображение 3"/>
          <p:cNvPicPr/>
          <p:nvPr/>
        </p:nvPicPr>
        <p:blipFill>
          <a:blip r:embed="rId3"/>
          <a:stretch>
            <a:fillRect/>
          </a:stretch>
        </p:blipFill>
        <p:spPr>
          <a:xfrm>
            <a:off x="5315585" y="360045"/>
            <a:ext cx="6370320" cy="4023995"/>
          </a:xfrm>
          <a:prstGeom prst="round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254635" y="532130"/>
            <a:ext cx="2987040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000">
                <a:solidFill>
                  <a:schemeClr val="bg1"/>
                </a:solidFill>
              </a:rPr>
              <a:t>Блок-схема проекта</a:t>
            </a:r>
            <a:endParaRPr lang="ru-RU" altLang="en-US" sz="4000">
              <a:solidFill>
                <a:schemeClr val="bg1"/>
              </a:solidFill>
            </a:endParaRPr>
          </a:p>
          <a:p>
            <a:r>
              <a:rPr lang="en-US" altLang="en-US" sz="4000">
                <a:solidFill>
                  <a:schemeClr val="bg1"/>
                </a:solidFill>
              </a:rPr>
              <a:t>“If-else”</a:t>
            </a:r>
            <a:endParaRPr lang="en-US" altLang="en-US" sz="4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4" name="Изображение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8620" y="1492885"/>
            <a:ext cx="11195685" cy="1997710"/>
          </a:xfrm>
          <a:prstGeom prst="rect">
            <a:avLst/>
          </a:prstGeom>
        </p:spPr>
      </p:pic>
      <p:pic>
        <p:nvPicPr>
          <p:cNvPr id="5" name="Изображение 4"/>
          <p:cNvPicPr/>
          <p:nvPr/>
        </p:nvPicPr>
        <p:blipFill>
          <a:blip r:embed="rId3"/>
          <a:stretch>
            <a:fillRect/>
          </a:stretch>
        </p:blipFill>
        <p:spPr>
          <a:xfrm>
            <a:off x="763270" y="1657350"/>
            <a:ext cx="1701800" cy="1570990"/>
          </a:xfrm>
          <a:prstGeom prst="rect">
            <a:avLst/>
          </a:prstGeom>
        </p:spPr>
      </p:pic>
      <p:sp>
        <p:nvSpPr>
          <p:cNvPr id="6" name="Текстовое поле 5"/>
          <p:cNvSpPr txBox="1"/>
          <p:nvPr/>
        </p:nvSpPr>
        <p:spPr>
          <a:xfrm>
            <a:off x="3032125" y="1714500"/>
            <a:ext cx="7759065" cy="13639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sz="3600">
                <a:solidFill>
                  <a:schemeClr val="bg1"/>
                </a:solidFill>
              </a:rPr>
              <a:t>Иван Симонов.</a:t>
            </a:r>
            <a:endParaRPr lang="ru-RU" altLang="ru-RU" sz="3600">
              <a:solidFill>
                <a:schemeClr val="bg1"/>
              </a:solidFill>
            </a:endParaRPr>
          </a:p>
          <a:p>
            <a:r>
              <a:rPr lang="ru-RU" altLang="ru-RU" sz="3600">
                <a:solidFill>
                  <a:schemeClr val="bg1"/>
                </a:solidFill>
              </a:rPr>
              <a:t>Делал код,блок схему и эту презентацию.</a:t>
            </a:r>
            <a:endParaRPr lang="ru-RU" altLang="ru-RU" sz="3600">
              <a:solidFill>
                <a:schemeClr val="bg1"/>
              </a:solidFill>
            </a:endParaRPr>
          </a:p>
        </p:txBody>
      </p:sp>
      <p:pic>
        <p:nvPicPr>
          <p:cNvPr id="7" name="Изображение 6"/>
          <p:cNvPicPr/>
          <p:nvPr/>
        </p:nvPicPr>
        <p:blipFill>
          <a:blip r:embed="rId2"/>
          <a:stretch>
            <a:fillRect/>
          </a:stretch>
        </p:blipFill>
        <p:spPr>
          <a:xfrm>
            <a:off x="388620" y="3861435"/>
            <a:ext cx="11176635" cy="2124710"/>
          </a:xfrm>
          <a:prstGeom prst="rect">
            <a:avLst/>
          </a:prstGeom>
        </p:spPr>
      </p:pic>
      <p:pic>
        <p:nvPicPr>
          <p:cNvPr id="8" name="Изображение 7"/>
          <p:cNvPicPr/>
          <p:nvPr/>
        </p:nvPicPr>
        <p:blipFill>
          <a:blip r:embed="rId4"/>
          <a:stretch>
            <a:fillRect/>
          </a:stretch>
        </p:blipFill>
        <p:spPr>
          <a:xfrm>
            <a:off x="763270" y="4020185"/>
            <a:ext cx="1699260" cy="1781175"/>
          </a:xfrm>
          <a:prstGeom prst="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2816225" y="4020185"/>
            <a:ext cx="7340600" cy="1508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000">
                <a:solidFill>
                  <a:schemeClr val="bg1"/>
                </a:solidFill>
              </a:rPr>
              <a:t>Вторая личность Симонова Ивана.</a:t>
            </a:r>
            <a:endParaRPr lang="ru-RU" altLang="en-US" sz="4000">
              <a:solidFill>
                <a:schemeClr val="bg1"/>
              </a:solidFill>
            </a:endParaRPr>
          </a:p>
          <a:p>
            <a:r>
              <a:rPr lang="ru-RU" altLang="en-US" sz="4000">
                <a:solidFill>
                  <a:schemeClr val="bg1"/>
                </a:solidFill>
              </a:rPr>
              <a:t>отвечает за сюжет.</a:t>
            </a:r>
            <a:endParaRPr lang="ru-RU" altLang="en-US" sz="4000">
              <a:solidFill>
                <a:schemeClr val="bg1"/>
              </a:solidFill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490855" y="333375"/>
            <a:ext cx="110934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>
                <a:solidFill>
                  <a:schemeClr val="bg1"/>
                </a:solidFill>
              </a:rPr>
              <a:t>Команда по созданию проекта </a:t>
            </a:r>
            <a:r>
              <a:rPr lang="en-US" altLang="en-US" sz="3200">
                <a:solidFill>
                  <a:schemeClr val="bg1"/>
                </a:solidFill>
              </a:rPr>
              <a:t>“If-else”</a:t>
            </a:r>
            <a:endParaRPr lang="en-US" altLang="en-US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Изображение 6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815" y="1518285"/>
            <a:ext cx="4331335" cy="2124710"/>
          </a:xfrm>
          <a:prstGeom prst="round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22300" y="203200"/>
            <a:ext cx="1083310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4400">
                <a:solidFill>
                  <a:schemeClr val="bg1"/>
                </a:solidFill>
              </a:rPr>
              <a:t>Что планировалось по завершению проекта</a:t>
            </a:r>
            <a:r>
              <a:rPr lang="ru-RU" altLang="en-US" sz="4400"/>
              <a:t>.</a:t>
            </a:r>
            <a:endParaRPr lang="ru-RU" altLang="en-US" sz="4400"/>
          </a:p>
        </p:txBody>
      </p:sp>
      <p:pic>
        <p:nvPicPr>
          <p:cNvPr id="5" name="Изображение 4"/>
          <p:cNvPicPr/>
          <p:nvPr/>
        </p:nvPicPr>
        <p:blipFill>
          <a:blip r:embed="rId2"/>
          <a:stretch>
            <a:fillRect/>
          </a:stretch>
        </p:blipFill>
        <p:spPr>
          <a:xfrm>
            <a:off x="6787515" y="1518285"/>
            <a:ext cx="4331335" cy="2124710"/>
          </a:xfrm>
          <a:prstGeom prst="roundRect">
            <a:avLst/>
          </a:prstGeom>
        </p:spPr>
      </p:pic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6787515" y="4305935"/>
            <a:ext cx="4331335" cy="2124710"/>
          </a:xfrm>
          <a:prstGeom prst="roundRect">
            <a:avLst/>
          </a:prstGeom>
        </p:spPr>
      </p:pic>
      <p:pic>
        <p:nvPicPr>
          <p:cNvPr id="8" name="Изображение 7"/>
          <p:cNvPicPr/>
          <p:nvPr/>
        </p:nvPicPr>
        <p:blipFill>
          <a:blip r:embed="rId2"/>
          <a:stretch>
            <a:fillRect/>
          </a:stretch>
        </p:blipFill>
        <p:spPr>
          <a:xfrm>
            <a:off x="1059815" y="4305935"/>
            <a:ext cx="4331335" cy="2124710"/>
          </a:xfrm>
          <a:prstGeom prst="roundRect">
            <a:avLst/>
          </a:prstGeom>
        </p:spPr>
      </p:pic>
      <p:sp>
        <p:nvSpPr>
          <p:cNvPr id="9" name="Текстовое поле 8"/>
          <p:cNvSpPr txBox="1"/>
          <p:nvPr/>
        </p:nvSpPr>
        <p:spPr>
          <a:xfrm>
            <a:off x="1416050" y="1828800"/>
            <a:ext cx="3683000" cy="13970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600">
                <a:solidFill>
                  <a:schemeClr val="bg1"/>
                </a:solidFill>
              </a:rPr>
              <a:t>готовый код данного проекта.</a:t>
            </a:r>
            <a:endParaRPr lang="ru-RU" altLang="en-US" sz="3600">
              <a:solidFill>
                <a:schemeClr val="bg1"/>
              </a:solidFill>
            </a:endParaRPr>
          </a:p>
        </p:txBody>
      </p:sp>
      <p:sp>
        <p:nvSpPr>
          <p:cNvPr id="10" name="Текстовое поле 9"/>
          <p:cNvSpPr txBox="1"/>
          <p:nvPr/>
        </p:nvSpPr>
        <p:spPr>
          <a:xfrm>
            <a:off x="6896100" y="1828165"/>
            <a:ext cx="4102100" cy="1600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4400">
                <a:solidFill>
                  <a:schemeClr val="bg1"/>
                </a:solidFill>
              </a:rPr>
              <a:t>Готовая блок-схема проекта.</a:t>
            </a:r>
            <a:endParaRPr lang="ru-RU" altLang="en-US" sz="4400">
              <a:solidFill>
                <a:schemeClr val="bg1"/>
              </a:solidFill>
            </a:endParaRPr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1162050" y="4660900"/>
            <a:ext cx="4025900" cy="14154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200">
                <a:solidFill>
                  <a:schemeClr val="bg1"/>
                </a:solidFill>
              </a:rPr>
              <a:t>Данная готвая презентация.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2" name="Текстовое поле 11"/>
          <p:cNvSpPr txBox="1"/>
          <p:nvPr/>
        </p:nvSpPr>
        <p:spPr>
          <a:xfrm>
            <a:off x="6965950" y="4660265"/>
            <a:ext cx="3949700" cy="14160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3600">
                <a:solidFill>
                  <a:schemeClr val="bg1"/>
                </a:solidFill>
              </a:rPr>
              <a:t>Скомпилиолвать все это в </a:t>
            </a:r>
            <a:r>
              <a:rPr lang="en-US" altLang="en-US" sz="3600">
                <a:solidFill>
                  <a:schemeClr val="bg1"/>
                </a:solidFill>
              </a:rPr>
              <a:t>GitHub</a:t>
            </a:r>
            <a:r>
              <a:rPr lang="ru-RU" altLang="en-US" sz="3600">
                <a:solidFill>
                  <a:schemeClr val="bg1"/>
                </a:solidFill>
              </a:rPr>
              <a:t>.</a:t>
            </a:r>
            <a:endParaRPr lang="ru-RU" altLang="en-US" sz="36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Текстовое поле 3"/>
          <p:cNvSpPr txBox="1"/>
          <p:nvPr/>
        </p:nvSpPr>
        <p:spPr>
          <a:xfrm>
            <a:off x="571500" y="273050"/>
            <a:ext cx="111442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600">
                <a:solidFill>
                  <a:schemeClr val="bg1"/>
                </a:solidFill>
              </a:rPr>
              <a:t>Описание проекта </a:t>
            </a:r>
            <a:r>
              <a:rPr lang="en-US" altLang="en-US" sz="3600">
                <a:solidFill>
                  <a:schemeClr val="bg1"/>
                </a:solidFill>
              </a:rPr>
              <a:t>“If-else”</a:t>
            </a:r>
            <a:r>
              <a:rPr lang="ru-RU" altLang="en-US" sz="3600">
                <a:solidFill>
                  <a:schemeClr val="bg1"/>
                </a:solidFill>
              </a:rPr>
              <a:t> </a:t>
            </a:r>
            <a:endParaRPr lang="ru-RU" altLang="en-US" sz="3600">
              <a:solidFill>
                <a:schemeClr val="bg1"/>
              </a:solidFill>
            </a:endParaRPr>
          </a:p>
        </p:txBody>
      </p:sp>
      <p:pic>
        <p:nvPicPr>
          <p:cNvPr id="8" name="Изображение 7"/>
          <p:cNvPicPr/>
          <p:nvPr/>
        </p:nvPicPr>
        <p:blipFill>
          <a:blip r:embed="rId2"/>
          <a:stretch>
            <a:fillRect/>
          </a:stretch>
        </p:blipFill>
        <p:spPr>
          <a:xfrm>
            <a:off x="571500" y="1304290"/>
            <a:ext cx="9461500" cy="4968875"/>
          </a:xfrm>
          <a:prstGeom prst="round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863600" y="1568450"/>
            <a:ext cx="8788400" cy="3473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sz="3800">
                <a:solidFill>
                  <a:schemeClr val="bg1"/>
                </a:solidFill>
              </a:rPr>
              <a:t>Вы-школьник которому родители после школы разрешили идти  только на програмиста.Далее на своем пути вам придется выбирать свою профессию,работу,а также в игре есть секретная коцовка, в которой все должго было быть плохо,но вам повезло.</a:t>
            </a:r>
            <a:r>
              <a:rPr lang="ru-RU" altLang="ru-RU" sz="2400">
                <a:solidFill>
                  <a:schemeClr val="bg1"/>
                </a:solidFill>
              </a:rPr>
              <a:t> </a:t>
            </a:r>
            <a:endParaRPr lang="ru-RU" altLang="ru-RU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8" name="Изображение 7"/>
          <p:cNvPicPr/>
          <p:nvPr/>
        </p:nvPicPr>
        <p:blipFill>
          <a:blip r:embed="rId2"/>
          <a:stretch>
            <a:fillRect/>
          </a:stretch>
        </p:blipFill>
        <p:spPr>
          <a:xfrm>
            <a:off x="590550" y="305435"/>
            <a:ext cx="11010900" cy="1211580"/>
          </a:xfrm>
          <a:prstGeom prst="rect">
            <a:avLst/>
          </a:prstGeom>
        </p:spPr>
      </p:pic>
      <p:sp>
        <p:nvSpPr>
          <p:cNvPr id="5" name="Текстовое поле 4"/>
          <p:cNvSpPr txBox="1"/>
          <p:nvPr/>
        </p:nvSpPr>
        <p:spPr>
          <a:xfrm>
            <a:off x="1009650" y="539750"/>
            <a:ext cx="10166350" cy="8185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l"/>
            <a:r>
              <a:rPr lang="en-US" altLang="en-US" sz="4000">
                <a:solidFill>
                  <a:schemeClr val="bg1"/>
                </a:solidFill>
              </a:rPr>
              <a:t>                                 “If-else”</a:t>
            </a:r>
            <a:endParaRPr lang="en-US" altLang="en-US" sz="4000">
              <a:solidFill>
                <a:schemeClr val="bg1"/>
              </a:solidFill>
            </a:endParaRPr>
          </a:p>
        </p:txBody>
      </p:sp>
      <p:pic>
        <p:nvPicPr>
          <p:cNvPr id="6" name="Изображение 5"/>
          <p:cNvPicPr/>
          <p:nvPr/>
        </p:nvPicPr>
        <p:blipFill>
          <a:blip r:embed="rId2"/>
          <a:stretch>
            <a:fillRect/>
          </a:stretch>
        </p:blipFill>
        <p:spPr>
          <a:xfrm>
            <a:off x="7969250" y="2376170"/>
            <a:ext cx="3206750" cy="2837180"/>
          </a:xfrm>
          <a:prstGeom prst="roundRect">
            <a:avLst/>
          </a:prstGeom>
        </p:spPr>
      </p:pic>
      <p:sp>
        <p:nvSpPr>
          <p:cNvPr id="7" name="Текстовое поле 6"/>
          <p:cNvSpPr txBox="1"/>
          <p:nvPr/>
        </p:nvSpPr>
        <p:spPr>
          <a:xfrm>
            <a:off x="8121650" y="1739900"/>
            <a:ext cx="30099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400">
                <a:solidFill>
                  <a:schemeClr val="bg1"/>
                </a:solidFill>
              </a:rPr>
              <a:t>             Состав</a:t>
            </a:r>
            <a:endParaRPr lang="ru-RU" altLang="ru-RU" sz="2400">
              <a:solidFill>
                <a:schemeClr val="bg1"/>
              </a:solidFill>
            </a:endParaRPr>
          </a:p>
        </p:txBody>
      </p:sp>
      <p:pic>
        <p:nvPicPr>
          <p:cNvPr id="9" name="Изображение 8"/>
          <p:cNvPicPr/>
          <p:nvPr/>
        </p:nvPicPr>
        <p:blipFill>
          <a:blip r:embed="rId3"/>
          <a:stretch>
            <a:fillRect/>
          </a:stretch>
        </p:blipFill>
        <p:spPr>
          <a:xfrm>
            <a:off x="8242300" y="2626360"/>
            <a:ext cx="1181735" cy="1012825"/>
          </a:xfrm>
          <a:prstGeom prst="rect">
            <a:avLst/>
          </a:prstGeom>
        </p:spPr>
      </p:pic>
      <p:pic>
        <p:nvPicPr>
          <p:cNvPr id="10" name="Изображение 9"/>
          <p:cNvPicPr/>
          <p:nvPr/>
        </p:nvPicPr>
        <p:blipFill>
          <a:blip r:embed="rId4"/>
          <a:stretch>
            <a:fillRect/>
          </a:stretch>
        </p:blipFill>
        <p:spPr>
          <a:xfrm>
            <a:off x="9806305" y="2626360"/>
            <a:ext cx="1216660" cy="1012825"/>
          </a:xfrm>
          <a:prstGeom prst="rect">
            <a:avLst/>
          </a:prstGeom>
        </p:spPr>
      </p:pic>
      <p:sp>
        <p:nvSpPr>
          <p:cNvPr id="11" name="Текстовое поле 10"/>
          <p:cNvSpPr txBox="1"/>
          <p:nvPr/>
        </p:nvSpPr>
        <p:spPr>
          <a:xfrm>
            <a:off x="8305800" y="3848100"/>
            <a:ext cx="2628900" cy="964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2400">
                <a:solidFill>
                  <a:schemeClr val="bg1"/>
                </a:solidFill>
              </a:rPr>
              <a:t>Ваня              Иван</a:t>
            </a:r>
            <a:endParaRPr lang="ru-RU" altLang="en-US" sz="2400">
              <a:solidFill>
                <a:schemeClr val="bg1"/>
              </a:solidFill>
            </a:endParaRPr>
          </a:p>
        </p:txBody>
      </p:sp>
      <p:pic>
        <p:nvPicPr>
          <p:cNvPr id="12" name="Изображение 11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420620"/>
            <a:ext cx="5695950" cy="3548380"/>
          </a:xfrm>
          <a:prstGeom prst="roundRect">
            <a:avLst/>
          </a:prstGeom>
        </p:spPr>
      </p:pic>
      <p:sp>
        <p:nvSpPr>
          <p:cNvPr id="13" name="Текстовое поле 12"/>
          <p:cNvSpPr txBox="1"/>
          <p:nvPr/>
        </p:nvSpPr>
        <p:spPr>
          <a:xfrm>
            <a:off x="1282700" y="1739900"/>
            <a:ext cx="39370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3200">
                <a:solidFill>
                  <a:schemeClr val="bg1"/>
                </a:solidFill>
              </a:rPr>
              <a:t>Описание</a:t>
            </a:r>
            <a:endParaRPr lang="ru-RU" altLang="en-US" sz="3200">
              <a:solidFill>
                <a:schemeClr val="bg1"/>
              </a:solidFill>
            </a:endParaRPr>
          </a:p>
        </p:txBody>
      </p:sp>
      <p:sp>
        <p:nvSpPr>
          <p:cNvPr id="14" name="Текстовое поле 13"/>
          <p:cNvSpPr txBox="1"/>
          <p:nvPr/>
        </p:nvSpPr>
        <p:spPr>
          <a:xfrm>
            <a:off x="1049020" y="2628900"/>
            <a:ext cx="4970145" cy="29533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ru-RU" sz="2400">
                <a:solidFill>
                  <a:schemeClr val="bg1"/>
                </a:solidFill>
                <a:sym typeface="+mn-ea"/>
              </a:rPr>
              <a:t>Вы-школьник которому родители после школы разрешили идти  только на програмиста.Далее на своем пути вам придется выбирать свою профессию,работу,а также в игре есть секретная коцовка, в которой все должго было быть плохо,но вам повезло. </a:t>
            </a:r>
            <a:endParaRPr lang="ru-RU" altLang="ru-RU" sz="2400">
              <a:solidFill>
                <a:schemeClr val="bg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8" name="Изображение 7"/>
          <p:cNvPicPr/>
          <p:nvPr/>
        </p:nvPicPr>
        <p:blipFill>
          <a:blip r:embed="rId2"/>
          <a:stretch>
            <a:fillRect/>
          </a:stretch>
        </p:blipFill>
        <p:spPr>
          <a:xfrm>
            <a:off x="2355215" y="528955"/>
            <a:ext cx="6783070" cy="3547110"/>
          </a:xfrm>
          <a:prstGeom prst="round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2787650" y="508000"/>
            <a:ext cx="6102350" cy="3030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ru-RU" altLang="en-US" sz="9600">
                <a:solidFill>
                  <a:schemeClr val="bg1"/>
                </a:solidFill>
              </a:rPr>
              <a:t> </a:t>
            </a:r>
            <a:r>
              <a:rPr lang="ru-RU" altLang="en-US" sz="7200">
                <a:solidFill>
                  <a:schemeClr val="bg1"/>
                </a:solidFill>
              </a:rPr>
              <a:t>  </a:t>
            </a:r>
            <a:r>
              <a:rPr lang="ru-RU" altLang="en-US" sz="4000">
                <a:solidFill>
                  <a:schemeClr val="bg1"/>
                </a:solidFill>
              </a:rPr>
              <a:t>На этом все.</a:t>
            </a:r>
            <a:endParaRPr lang="ru-RU" altLang="en-US" sz="4000">
              <a:solidFill>
                <a:schemeClr val="bg1"/>
              </a:solidFill>
            </a:endParaRPr>
          </a:p>
          <a:p>
            <a:r>
              <a:rPr lang="ru-RU" altLang="en-US" sz="4000">
                <a:solidFill>
                  <a:schemeClr val="bg1"/>
                </a:solidFill>
              </a:rPr>
              <a:t>  </a:t>
            </a:r>
            <a:endParaRPr lang="ru-RU" altLang="en-US" sz="4000">
              <a:solidFill>
                <a:schemeClr val="bg1"/>
              </a:solidFill>
            </a:endParaRPr>
          </a:p>
          <a:p>
            <a:r>
              <a:rPr lang="ru-RU" altLang="en-US" sz="4000">
                <a:solidFill>
                  <a:schemeClr val="bg1"/>
                </a:solidFill>
              </a:rPr>
              <a:t>Спасибо за </a:t>
            </a:r>
            <a:r>
              <a:rPr lang="ru-RU" altLang="en-US" sz="4000">
                <a:solidFill>
                  <a:schemeClr val="bg1"/>
                </a:solidFill>
              </a:rPr>
              <a:t>внимание!</a:t>
            </a:r>
            <a:endParaRPr lang="ru-RU" altLang="en-US" sz="4000">
              <a:solidFill>
                <a:schemeClr val="bg1"/>
              </a:solidFill>
            </a:endParaRPr>
          </a:p>
          <a:p>
            <a:endParaRPr lang="ru-RU" altLang="en-US" sz="4000">
              <a:solidFill>
                <a:schemeClr val="bg1"/>
              </a:solidFill>
            </a:endParaRPr>
          </a:p>
        </p:txBody>
      </p:sp>
      <p:pic>
        <p:nvPicPr>
          <p:cNvPr id="5" name="Изображение 4"/>
          <p:cNvPicPr/>
          <p:nvPr/>
        </p:nvPicPr>
        <p:blipFill>
          <a:blip r:embed="rId3"/>
          <a:stretch>
            <a:fillRect/>
          </a:stretch>
        </p:blipFill>
        <p:spPr>
          <a:xfrm>
            <a:off x="-247650" y="930910"/>
            <a:ext cx="2743200" cy="2743200"/>
          </a:xfrm>
          <a:prstGeom prst="rect">
            <a:avLst/>
          </a:prstGeom>
        </p:spPr>
      </p:pic>
      <p:pic>
        <p:nvPicPr>
          <p:cNvPr id="7" name="Изображение 6"/>
          <p:cNvPicPr/>
          <p:nvPr/>
        </p:nvPicPr>
        <p:blipFill>
          <a:blip r:embed="rId3"/>
          <a:stretch>
            <a:fillRect/>
          </a:stretch>
        </p:blipFill>
        <p:spPr>
          <a:xfrm>
            <a:off x="9182100" y="930910"/>
            <a:ext cx="2743200" cy="2743200"/>
          </a:xfrm>
          <a:prstGeom prst="rect">
            <a:avLst/>
          </a:prstGeom>
        </p:spPr>
      </p:pic>
      <p:pic>
        <p:nvPicPr>
          <p:cNvPr id="12" name="Изображение 11"/>
          <p:cNvPicPr/>
          <p:nvPr/>
        </p:nvPicPr>
        <p:blipFill>
          <a:blip r:embed="rId4"/>
          <a:stretch>
            <a:fillRect/>
          </a:stretch>
        </p:blipFill>
        <p:spPr>
          <a:xfrm>
            <a:off x="1879600" y="4076065"/>
            <a:ext cx="3405505" cy="2633980"/>
          </a:xfrm>
          <a:prstGeom prst="rect">
            <a:avLst/>
          </a:prstGeom>
        </p:spPr>
      </p:pic>
      <p:pic>
        <p:nvPicPr>
          <p:cNvPr id="13" name="Изображение 12"/>
          <p:cNvPicPr/>
          <p:nvPr/>
        </p:nvPicPr>
        <p:blipFill>
          <a:blip r:embed="rId5"/>
          <a:stretch>
            <a:fillRect/>
          </a:stretch>
        </p:blipFill>
        <p:spPr>
          <a:xfrm>
            <a:off x="6477635" y="4144645"/>
            <a:ext cx="2833370" cy="2496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945</Words>
  <Application>WPS Presentation</Application>
  <PresentationFormat>宽屏</PresentationFormat>
  <Paragraphs>40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vana1</cp:lastModifiedBy>
  <cp:revision>2</cp:revision>
  <dcterms:created xsi:type="dcterms:W3CDTF">2025-05-25T06:13:37Z</dcterms:created>
  <dcterms:modified xsi:type="dcterms:W3CDTF">2025-05-25T07:23:09Z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AC2DAAE8ABA64189B10A108ED5EDE269_11</vt:lpwstr>
  </property>
</Properties>
</file>