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9" r:id="rId3"/>
    <p:sldId id="269" r:id="rId4"/>
    <p:sldId id="258" r:id="rId5"/>
    <p:sldId id="257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F6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50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7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70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8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0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1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1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1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2E1-8900-466C-A9AF-E63A3173FB41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43472F-12DE-47E8-B68D-84BA48CC8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0726909.xsph.ru/nails/nail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spa-kazan.ru/" TargetMode="External"/><Relationship Id="rId2" Type="http://schemas.openxmlformats.org/officeDocument/2006/relationships/hyperlink" Target="https://goldenmandarin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lkinail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9904" y="2035095"/>
            <a:ext cx="638475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 РАЗРАБОТКА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ВЕБ-САЙТА СТУДИИ НОГТЕВЫХ УСЛУГ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80563" y="4823417"/>
            <a:ext cx="5011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  к.ф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.-м.н., доц. Федяев Ю. С.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07783" y="1611865"/>
            <a:ext cx="2669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Тюкин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Иван Павлович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01401" y="160565"/>
            <a:ext cx="7681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«Орловский государственный университет имени И. С. Тургенева»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2758" y="583795"/>
            <a:ext cx="401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Физико-математический факультет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07783" y="1000140"/>
            <a:ext cx="2655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информатики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22988" y="6256530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Орёл — 2023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5288" y="3167646"/>
            <a:ext cx="7429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 по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дисциплине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«Проектная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деятельность в программировании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научных вычислениях»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420" y="4290745"/>
            <a:ext cx="5919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01.03.02 Прикладная математика и информатика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Направленность (профиль): Цифровые технологии в фундаментальных и прикладных исследованиях.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" y="210156"/>
            <a:ext cx="2754659" cy="44283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483" y="4638502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iPhone 13 mini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210156"/>
            <a:ext cx="4082531" cy="30650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81804" y="3275215"/>
            <a:ext cx="2825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2020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4" y="3644547"/>
            <a:ext cx="3163195" cy="28255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81804" y="6470066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iPhone 13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1633299"/>
            <a:ext cx="4222288" cy="337453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64335" y="4638502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Сайт на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PixelBook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88562" y="262603"/>
            <a:ext cx="253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Верстка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страниц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19301" y="11032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HTML, CSS, JS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9301" y="1661960"/>
            <a:ext cx="225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Библиотека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JQuery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19301" y="222069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Slick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Slider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92088" y="4201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Сверстаны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следующие страницы: Главная, Услуги, Специалисты, Цены, Контакты. Получена страница 404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77227" y="5036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странице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специалиста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добавлено увеличение картинок при клике на них, а также изменение картинок при вращении колеса мыши.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18429" y="724268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http://f0726909.xsph.ru/nails/nails/index.html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30304" y="195935"/>
            <a:ext cx="571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 оптимизация веб-сайта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000" y="14100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примере специалиста были проведены тестирование и оптимизация.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40457" y="217303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Lighthouse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4000" y="2396436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Perfomance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(97%)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4000" y="2911826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Accessibility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(95%)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4000" y="3427216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Best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Practices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(92%)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4000" y="3942606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SEO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(92%)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2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34510" y="235127"/>
            <a:ext cx="2470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52007" y="696792"/>
            <a:ext cx="60350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курсовой работы получены и предложен: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Выводы о структуре сайта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Дизайн веб-сайта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Шрифты: </a:t>
            </a:r>
            <a:r>
              <a:rPr lang="en-US" sz="2000" dirty="0" err="1" smtClean="0"/>
              <a:t>Lato</a:t>
            </a:r>
            <a:r>
              <a:rPr lang="en-US" sz="2000" dirty="0" smtClean="0"/>
              <a:t>, </a:t>
            </a:r>
            <a:r>
              <a:rPr lang="en-US" sz="2000" dirty="0" err="1" smtClean="0"/>
              <a:t>Raleway</a:t>
            </a:r>
            <a:r>
              <a:rPr lang="en-US" sz="2000" dirty="0" smtClean="0"/>
              <a:t>, </a:t>
            </a:r>
            <a:r>
              <a:rPr lang="en-US" sz="2000" dirty="0" err="1" smtClean="0"/>
              <a:t>Pacifico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Основные цвета: </a:t>
            </a:r>
            <a:r>
              <a:rPr lang="en-US" sz="2000" dirty="0" smtClean="0"/>
              <a:t>#000 </a:t>
            </a:r>
            <a:r>
              <a:rPr lang="ru-RU" sz="2000" dirty="0" smtClean="0"/>
              <a:t>и </a:t>
            </a:r>
            <a:r>
              <a:rPr lang="en-US" sz="2000" dirty="0" smtClean="0"/>
              <a:t>#990000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Макеты страниц</a:t>
            </a:r>
            <a:r>
              <a:rPr lang="en-US" sz="2000" dirty="0" smtClean="0"/>
              <a:t>: </a:t>
            </a:r>
            <a:r>
              <a:rPr lang="ru-RU" sz="2000" dirty="0" smtClean="0"/>
              <a:t>Ширина экрана </a:t>
            </a:r>
            <a:r>
              <a:rPr lang="en-US" sz="2000" dirty="0" smtClean="0"/>
              <a:t>&gt;1200px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767px &lt; </a:t>
            </a:r>
            <a:r>
              <a:rPr lang="ru-RU" sz="2000" dirty="0" smtClean="0"/>
              <a:t>Ширина</a:t>
            </a:r>
            <a:r>
              <a:rPr lang="en-US" sz="2000" dirty="0" smtClean="0"/>
              <a:t> &lt;= 1200px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&lt;= 767</a:t>
            </a:r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Страницы веб-сайта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Проведены тестирование и оптимизация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31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3262" y="216067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4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67437" y="248218"/>
            <a:ext cx="2771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</a:rPr>
              <a:t>АКТУАЛЬНОСТЬ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456" y="4935492"/>
            <a:ext cx="9276940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методы разработки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веб-сайтов.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исследования: веб-сайты в категории красота и уход.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628" y="1070074"/>
            <a:ext cx="4422686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развивается веб-программирование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4628" y="1561230"/>
            <a:ext cx="6352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цифровизация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привлекать новых клиентов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226" y="2861296"/>
            <a:ext cx="617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общетеоретические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методы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синтез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анализ, сравнение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5226" y="3412217"/>
            <a:ext cx="8481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Из специфических методов разработки можно выделить гибкую модель разработки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49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98370" y="2309150"/>
            <a:ext cx="6096000" cy="37362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аналитический обзор веб-сайтов по теме работы;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структуру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макеты страниц для различных устройств под разные размеры экранов;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Сверстать страницы веб-сайта;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тестирование и оптимизацию сайта.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98370" y="1027893"/>
            <a:ext cx="6096000" cy="9662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спроектировать и разработать веб-сайт студии ногтевых услуг.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75330" y="141730"/>
            <a:ext cx="3142079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 ЗАДАЧИ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36816" y="167158"/>
            <a:ext cx="808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Аналитический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обзор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сайтов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 категории красота и уход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52" y="1465869"/>
            <a:ext cx="4459875" cy="50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сайтов: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52" y="1970494"/>
            <a:ext cx="849006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goldenmandarin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здоровья и салона красоты Золотой Мандарин в г. Москва.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752" y="2893824"/>
            <a:ext cx="8490064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https://brilliantspa-kazan.ru/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Сайт центра красоты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Brilliants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г. Казань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962" y="3860114"/>
            <a:ext cx="8490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pilkinail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— Официальный сайт студий маникюра и педикюра «ПИЛКИ»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752" y="4740120"/>
            <a:ext cx="773360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следующим критериям:  Контент(содержание), Эргономичность использования(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Дизайн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095" y="1080654"/>
            <a:ext cx="4946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результате анализа были сделан вывод о структуре сайта ногтевых услуг: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Шапка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Слайдер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О нас 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Услуги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Цены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Контакты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Футер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67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24162" y="133142"/>
            <a:ext cx="252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  <a:endParaRPr lang="ru-RU" sz="2400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" y="594807"/>
            <a:ext cx="9269119" cy="52039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0686" y="5798806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—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веб-сайта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12706" y="359063"/>
            <a:ext cx="470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Анализ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методов решения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755" y="1365658"/>
            <a:ext cx="5574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сайта с помощью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6755" y="1864422"/>
            <a:ext cx="4740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Joomla, WordPress, 1C – 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Битрикс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6755" y="2363186"/>
            <a:ext cx="357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Сайт-конструктор 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Blogger 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6755" y="2861950"/>
            <a:ext cx="4231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Программа-конструктор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Mobirise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10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8805" y="115485"/>
            <a:ext cx="3034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макетов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" y="1206644"/>
            <a:ext cx="5260195" cy="42119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826" y="5418599"/>
            <a:ext cx="371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1440px/1024px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71" y="1206644"/>
            <a:ext cx="3345603" cy="501958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55071" y="6226233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mini 8.3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" y="144406"/>
            <a:ext cx="4988763" cy="57659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8502" y="5910349"/>
            <a:ext cx="2577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11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31" y="144406"/>
            <a:ext cx="5007120" cy="57659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9631" y="5910349"/>
            <a:ext cx="27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iPad Pro 12.9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498</Words>
  <Application>Microsoft Office PowerPoint</Application>
  <PresentationFormat>Широкоэкранный</PresentationFormat>
  <Paragraphs>92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40</cp:revision>
  <dcterms:created xsi:type="dcterms:W3CDTF">2023-05-31T15:48:26Z</dcterms:created>
  <dcterms:modified xsi:type="dcterms:W3CDTF">2023-06-13T05:51:55Z</dcterms:modified>
</cp:coreProperties>
</file>