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9" r:id="rId3"/>
    <p:sldId id="269" r:id="rId4"/>
    <p:sldId id="258" r:id="rId5"/>
    <p:sldId id="257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9F6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0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79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50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477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706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387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806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8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06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58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11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97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11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50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81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2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B2E1-8900-466C-A9AF-E63A3173FB4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77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f0726909.xsph.ru/nails/nails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spa-kazan.ru/" TargetMode="External"/><Relationship Id="rId2" Type="http://schemas.openxmlformats.org/officeDocument/2006/relationships/hyperlink" Target="https://goldenmandarin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lkinail.r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49904" y="2210330"/>
            <a:ext cx="6384758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b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И РАЗРАБОТКА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b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ВЕБ-САЙТА СТУДИИ НОГТЕВЫХ УСЛУГ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88728" y="4967853"/>
            <a:ext cx="5011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Руководитель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   к.ф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.-м.н., доц. Федяев Ю. С.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52447" y="1810220"/>
            <a:ext cx="2669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Тюкин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Иван Павлович</a:t>
            </a:r>
            <a:endParaRPr 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301403" y="167451"/>
            <a:ext cx="76817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«Орловский государственный университет имени И. С. Тургенева»</a:t>
            </a: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32759" y="567561"/>
            <a:ext cx="4019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Физико-математический факультет</a:t>
            </a:r>
            <a:endParaRPr lang="ru-RU" sz="2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752447" y="1000296"/>
            <a:ext cx="2655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Кафедра информатики</a:t>
            </a:r>
            <a:endParaRPr lang="ru-RU" sz="2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322988" y="6256530"/>
            <a:ext cx="1638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Орёл — 2023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038947" y="3344295"/>
            <a:ext cx="6096000" cy="9662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Курсовая работа по дисциплине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«Программирование и научные вычисления»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283" y="44782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Направление подготовки: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01.03.02 Прикладная математика и информатика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Направленность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(профиль): Системное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программирование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 компьютерные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3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3" y="210156"/>
            <a:ext cx="2754659" cy="442834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6483" y="4638502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iPhone 13 mini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04" y="210156"/>
            <a:ext cx="4082531" cy="30650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81804" y="3275215"/>
            <a:ext cx="2825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iPad Pro 2020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04" y="3644547"/>
            <a:ext cx="3163195" cy="282551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581804" y="6470066"/>
            <a:ext cx="331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Сайт на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iPhone 13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35" y="1633299"/>
            <a:ext cx="4222288" cy="337453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664335" y="4638502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Сайт на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PixelBook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4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888562" y="262603"/>
            <a:ext cx="2538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Верстка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страниц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19301" y="1103222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HTML, CSS, JS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19301" y="1661960"/>
            <a:ext cx="225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Библиотека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JQuery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19301" y="2220698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Slick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Slider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192088" y="42011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Сверстаны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следующие страницы: Главная, Услуги, Специалисты, Цены, Контакты. Получена страница 404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177227" y="50369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странице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специалиста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добавлено увеличение картинок при клике на них, а также изменение картинок при вращении колеса мыши.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18429" y="724268"/>
            <a:ext cx="5178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http://f0726909.xsph.ru/nails/nails/index.html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7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30304" y="195935"/>
            <a:ext cx="5710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и оптимизация веб-сайта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4000" y="141003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 примере специалиста были проведены тестирование и оптимизация.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840457" y="217303"/>
            <a:ext cx="182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Lighthouse</a:t>
            </a:r>
            <a:r>
              <a:rPr 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4000" y="2396436"/>
            <a:ext cx="2342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Perfomance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(97%)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44000" y="2911826"/>
            <a:ext cx="24545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2.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Accessibility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(95%)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4000" y="3427216"/>
            <a:ext cx="2561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Best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Practices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(92%)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4000" y="3942606"/>
            <a:ext cx="1604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SEO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(92%)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6250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34510" y="235127"/>
            <a:ext cx="2470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ЗАКЛЮЧЕНИЕ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552007" y="696792"/>
            <a:ext cx="60350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результате курсовой работы получены и предложен:</a:t>
            </a:r>
          </a:p>
          <a:p>
            <a:endParaRPr lang="ru-RU" sz="2000" dirty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Выводы о структуре сайта</a:t>
            </a:r>
            <a:endParaRPr lang="en-US" sz="2000" dirty="0" smtClean="0"/>
          </a:p>
          <a:p>
            <a:endParaRPr lang="ru-RU" sz="2000" dirty="0" smtClean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Дизайн веб-сайта</a:t>
            </a:r>
            <a:endParaRPr lang="en-US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Шрифты: </a:t>
            </a:r>
            <a:r>
              <a:rPr lang="en-US" sz="2000" dirty="0" err="1" smtClean="0"/>
              <a:t>Lato</a:t>
            </a:r>
            <a:r>
              <a:rPr lang="en-US" sz="2000" dirty="0" smtClean="0"/>
              <a:t>, </a:t>
            </a:r>
            <a:r>
              <a:rPr lang="en-US" sz="2000" dirty="0" err="1" smtClean="0"/>
              <a:t>Raleway</a:t>
            </a:r>
            <a:r>
              <a:rPr lang="en-US" sz="2000" dirty="0" smtClean="0"/>
              <a:t>, </a:t>
            </a:r>
            <a:r>
              <a:rPr lang="en-US" sz="2000" dirty="0" err="1" smtClean="0"/>
              <a:t>Pacifico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ru-RU" sz="2000" dirty="0" smtClean="0"/>
              <a:t>Основные цвета: </a:t>
            </a:r>
            <a:r>
              <a:rPr lang="en-US" sz="2000" dirty="0" smtClean="0"/>
              <a:t>#000 </a:t>
            </a:r>
            <a:r>
              <a:rPr lang="ru-RU" sz="2000" dirty="0" smtClean="0"/>
              <a:t>и </a:t>
            </a:r>
            <a:r>
              <a:rPr lang="en-US" sz="2000" dirty="0" smtClean="0"/>
              <a:t>#990000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endParaRPr lang="ru-RU" sz="2000" dirty="0" smtClean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Макеты страниц</a:t>
            </a:r>
            <a:r>
              <a:rPr lang="en-US" sz="2000" dirty="0" smtClean="0"/>
              <a:t>: </a:t>
            </a:r>
            <a:r>
              <a:rPr lang="ru-RU" sz="2000" dirty="0" smtClean="0"/>
              <a:t>Ширина экрана </a:t>
            </a:r>
            <a:r>
              <a:rPr lang="en-US" sz="2000" dirty="0" smtClean="0"/>
              <a:t>&gt;1200px</a:t>
            </a:r>
          </a:p>
          <a:p>
            <a:pPr lvl="4"/>
            <a:r>
              <a:rPr lang="en-US" sz="2000" dirty="0"/>
              <a:t>	</a:t>
            </a:r>
            <a:r>
              <a:rPr lang="en-US" sz="2000" dirty="0" smtClean="0"/>
              <a:t>767px &lt; </a:t>
            </a:r>
            <a:r>
              <a:rPr lang="ru-RU" sz="2000" dirty="0" smtClean="0"/>
              <a:t>Ширина</a:t>
            </a:r>
            <a:r>
              <a:rPr lang="en-US" sz="2000" dirty="0" smtClean="0"/>
              <a:t> &lt;= 1200px</a:t>
            </a:r>
          </a:p>
          <a:p>
            <a:pPr lvl="4"/>
            <a:r>
              <a:rPr lang="en-US" sz="2000" dirty="0"/>
              <a:t>	</a:t>
            </a:r>
            <a:r>
              <a:rPr lang="en-US" sz="2000" dirty="0" smtClean="0"/>
              <a:t>&lt;= 767</a:t>
            </a:r>
          </a:p>
          <a:p>
            <a:pPr marL="285750" indent="-285750">
              <a:buFontTx/>
              <a:buChar char="-"/>
            </a:pPr>
            <a:endParaRPr lang="ru-RU" sz="2000" dirty="0" smtClean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Страницы веб-сайта 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endParaRPr lang="ru-RU" sz="2000" dirty="0" smtClean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Проведены тестирование и оптимизация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53144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13262" y="2160675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5448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984" y="282256"/>
            <a:ext cx="2157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</a:rPr>
              <a:t>Актуальность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8456" y="4935492"/>
            <a:ext cx="9276940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исследования: методы разработки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веб-сайтов.</a:t>
            </a:r>
            <a:endParaRPr lang="ru-RU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исследования: веб-сайты в категории красота и уход.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4628" y="1070074"/>
            <a:ext cx="4422686" cy="504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развивается веб-программирование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2164" y="1577905"/>
            <a:ext cx="6401048" cy="504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Цифровизация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позволяет привлекать новых клиентов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45226" y="2861296"/>
            <a:ext cx="6176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общетеоретические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методы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синтез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анализ, сравнение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45226" y="3412217"/>
            <a:ext cx="84816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Из специфических методов разработки можно выделить гибкую модель разработки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49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98370" y="2309150"/>
            <a:ext cx="6096000" cy="373627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Выполнить аналитический обзор веб-сайтов по теме работы;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структуру веб-сайта;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макеты страниц для различных устройств под разные размеры экранов;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Сверстать страницы веб-сайта;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Выполнить тестирование и оптимизацию сайта.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98370" y="1027893"/>
            <a:ext cx="6096000" cy="96629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спроектировать и разработать веб-сайт студии ногтевых услуг.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75330" y="141730"/>
            <a:ext cx="3142079" cy="587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 ЗАДАЧИ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136816" y="167158"/>
            <a:ext cx="7980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Аналитический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обзор услуг в категории красота и уход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752" y="1465869"/>
            <a:ext cx="4459875" cy="504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 проведено сравнение сайтов: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9752" y="1970494"/>
            <a:ext cx="8490065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>
              <a:lnSpc>
                <a:spcPct val="150000"/>
              </a:lnSpc>
              <a:spcAft>
                <a:spcPts val="0"/>
              </a:spcAft>
            </a:pPr>
            <a:r>
              <a:rPr lang="en-US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goldenmandarin</a:t>
            </a: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20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ru</a:t>
            </a: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Сайт центра здоровья и салона красоты Золотой Мандарин в г. Москва.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9752" y="2893824"/>
            <a:ext cx="8490064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>
              <a:lnSpc>
                <a:spcPct val="150000"/>
              </a:lnSpc>
              <a:spcAft>
                <a:spcPts val="0"/>
              </a:spcAft>
            </a:pP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https://brilliantspa-kazan.ru/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Сайт центра красоты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Brilliants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г. Казань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55962" y="3860114"/>
            <a:ext cx="84900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20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pilkinail</a:t>
            </a: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.</a:t>
            </a:r>
            <a:r>
              <a:rPr lang="en-US" sz="20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ru</a:t>
            </a: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— Официальный сайт студий маникюра и педикюра «ПИЛКИ»</a:t>
            </a:r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9752" y="4740120"/>
            <a:ext cx="7733605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следующим критериям:  Контент(содержание), Эргономичность использования(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Usability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Дизайн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095" y="1080654"/>
            <a:ext cx="49460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результате анализа были сделан вывод о структуре сайта ногтевых услуг:</a:t>
            </a:r>
          </a:p>
          <a:p>
            <a:endParaRPr lang="ru-RU" sz="2000" dirty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Шапка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Слайдер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О нас 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Услуги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Цены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Контакты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Футер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567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24162" y="133142"/>
            <a:ext cx="252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</a:t>
            </a:r>
            <a:endParaRPr lang="ru-RU" sz="2400" dirty="0"/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6" y="594807"/>
            <a:ext cx="9269119" cy="520399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50686" y="5798806"/>
            <a:ext cx="3712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 — 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веб-сайта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12706" y="359063"/>
            <a:ext cx="4705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Анализ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методов решения </a:t>
            </a: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задачи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6755" y="1365658"/>
            <a:ext cx="5574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Реализация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сайта с помощью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HTML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CSS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и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JS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56755" y="1864422"/>
            <a:ext cx="4740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CMS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Joomla, WordPress, 1C – </a:t>
            </a:r>
            <a:r>
              <a:rPr lang="ru-RU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Битрикс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56755" y="2363186"/>
            <a:ext cx="3570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Сайт-конструктор (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Blogger )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56755" y="2861950"/>
            <a:ext cx="4231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Программа-конструктор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Mobirise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810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08805" y="115485"/>
            <a:ext cx="3034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макетов</a:t>
            </a: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" y="1206644"/>
            <a:ext cx="5260195" cy="421195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9826" y="5418599"/>
            <a:ext cx="3712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Desktop 1440px/1024px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71" y="1206644"/>
            <a:ext cx="4734850" cy="501958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055071" y="6226233"/>
            <a:ext cx="2725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iPad mini 8.3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2" y="144406"/>
            <a:ext cx="4988763" cy="576594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8502" y="5910349"/>
            <a:ext cx="2577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iPad Pro 11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31" y="144406"/>
            <a:ext cx="5007120" cy="576594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389631" y="5910349"/>
            <a:ext cx="2768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iPad Pro 12.9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383</TotalTime>
  <Words>483</Words>
  <Application>Microsoft Office PowerPoint</Application>
  <PresentationFormat>Широкоэкранный</PresentationFormat>
  <Paragraphs>92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</dc:creator>
  <cp:lastModifiedBy>Ivan</cp:lastModifiedBy>
  <cp:revision>35</cp:revision>
  <dcterms:created xsi:type="dcterms:W3CDTF">2023-05-31T15:48:26Z</dcterms:created>
  <dcterms:modified xsi:type="dcterms:W3CDTF">2023-06-09T05:59:22Z</dcterms:modified>
</cp:coreProperties>
</file>