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575F5-1F6C-4B6B-8E49-096B5C246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8AECA5-D7C4-42F2-AF4F-22E6BA75D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2EA53D-F25F-4DEA-90B7-BBE899C5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BEF-FA1F-4B9F-AE52-223265759276}" type="datetimeFigureOut">
              <a:rPr lang="en-US" smtClean="0"/>
              <a:t>04/27/2022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9E45C3-E3B7-4BC5-A472-6FDC46FC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FE1BE-C042-4C52-9279-1DBC7040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7B94-7EE7-44A9-BC84-33B977ABF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74651-4564-4809-8FCC-CD6CD30C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31CB7E-5CAC-40E5-8E48-D0DD0A505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3A92F9-5A59-48D2-965A-151D1621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BEF-FA1F-4B9F-AE52-223265759276}" type="datetimeFigureOut">
              <a:rPr lang="en-US" smtClean="0"/>
              <a:t>04/27/2022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4E2E1C-5320-4EB7-9FD9-1A1BBA45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3B92D9-A6CD-4EDF-8BB7-CC974740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7B94-7EE7-44A9-BC84-33B977ABF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0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9B93F9-FFC9-408F-9F06-F8CE0621A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A9D9F3-5752-4D66-A38B-6BA65194A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35662D-AF38-4212-A6E3-44645459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BEF-FA1F-4B9F-AE52-223265759276}" type="datetimeFigureOut">
              <a:rPr lang="en-US" smtClean="0"/>
              <a:t>04/27/2022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59E2C1-7163-421F-B20D-142BD445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C523E0-9D75-4190-9F4A-57254FB2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7B94-7EE7-44A9-BC84-33B977ABF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0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3FB4F-7F86-43FC-B247-0A94D650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EC096F-37B7-4C90-9FF6-128B157A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32610C-858E-483B-92E3-0B98F0A5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BEF-FA1F-4B9F-AE52-223265759276}" type="datetimeFigureOut">
              <a:rPr lang="en-US" smtClean="0"/>
              <a:t>04/27/2022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45A631-6DA5-4136-8363-4250A00B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BE923-5745-4AA7-B77B-A68FF41A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7B94-7EE7-44A9-BC84-33B977ABF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EB575-5E70-4913-8A17-B2B23C39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A41099-08E6-488C-B585-A49B02BF3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B3EB6E-3C3A-4B6E-A08E-C5C3BBDE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BEF-FA1F-4B9F-AE52-223265759276}" type="datetimeFigureOut">
              <a:rPr lang="en-US" smtClean="0"/>
              <a:t>04/27/2022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8F7A4B-7328-487E-BA77-B1A411B5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05CABC-BFC9-49E1-9DAC-9E885F3D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7B94-7EE7-44A9-BC84-33B977ABF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3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5F036-9231-47BA-A6C4-94D1F534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32E96-9835-4B2C-B1C3-1371CCAD9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60AB63-8397-4E00-AE74-19C1261A9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BD7EEB-0173-46CE-833D-D6F55314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BEF-FA1F-4B9F-AE52-223265759276}" type="datetimeFigureOut">
              <a:rPr lang="en-US" smtClean="0"/>
              <a:t>04/27/2022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333857-668E-42E8-9234-E487B8AE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862DC2-D89C-49D7-A0FD-5C207850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7B94-7EE7-44A9-BC84-33B977ABF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0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C84F2-D502-4993-BC46-E26871A2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65EA60-90FF-46DA-91CB-5D4408054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AC55B1-2DED-44AE-AFCC-95EA3A7DD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2DEA54-A50F-4A17-B98C-DDEB81FEF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4A31CD-29ED-407A-A96F-A7D4B4ED9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F76536-646E-4F91-9D30-643FA85F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BEF-FA1F-4B9F-AE52-223265759276}" type="datetimeFigureOut">
              <a:rPr lang="en-US" smtClean="0"/>
              <a:t>04/27/2022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16AB37-9218-4A30-874D-6EB99B60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BFD0813-8244-4B30-A581-D208CABC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7B94-7EE7-44A9-BC84-33B977ABF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E6A96-2AEB-4E7F-9FFA-E705F024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B46C05-1C8F-49C5-9197-AD522712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BEF-FA1F-4B9F-AE52-223265759276}" type="datetimeFigureOut">
              <a:rPr lang="en-US" smtClean="0"/>
              <a:t>04/27/2022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8F7E27-985D-4034-8135-1A1684F0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DF8FC3-2827-40BC-9EC8-355A96B9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7B94-7EE7-44A9-BC84-33B977ABF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3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DCB7C2-26E2-4DAA-BD9D-D08E6911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BEF-FA1F-4B9F-AE52-223265759276}" type="datetimeFigureOut">
              <a:rPr lang="en-US" smtClean="0"/>
              <a:t>04/27/2022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3450AA-E57A-40E3-8F1A-46EC9314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9DC0DC-99D2-4317-86A6-AFEAF72F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7B94-7EE7-44A9-BC84-33B977ABF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6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C046A-8B3C-4428-B3A7-FEEADE607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B46F20-3B7A-4244-8280-A96C6107B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D5EB45-5D45-4A4E-978C-35EACAA6F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CDA44C-5DF1-4CAE-BCC0-9B7E4892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BEF-FA1F-4B9F-AE52-223265759276}" type="datetimeFigureOut">
              <a:rPr lang="en-US" smtClean="0"/>
              <a:t>04/27/2022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19D8BA-CECB-40E0-8787-4D60C497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9BAB6A-D109-451E-9E9F-AEB4207C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7B94-7EE7-44A9-BC84-33B977ABF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772B0-60C1-40B2-BCFD-69EF53E5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02D600-78E0-4B08-B39B-95F0F2F71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142E8E-8459-4706-B37F-FAB3BE078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493BE8-D86A-4C51-A3B0-07FED6D3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BEF-FA1F-4B9F-AE52-223265759276}" type="datetimeFigureOut">
              <a:rPr lang="en-US" smtClean="0"/>
              <a:t>04/27/2022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C59FCA-40FB-400B-9783-BDCBE310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64ABCB-7E97-476D-9DD5-BD40D496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7B94-7EE7-44A9-BC84-33B977ABF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B104AF-7349-4ADA-ABC5-E47ADEA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BC2A13-D421-4B07-AEB1-9C7DF6275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914AF1-0099-4296-A9A3-9BF03823B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5BEF-FA1F-4B9F-AE52-223265759276}" type="datetimeFigureOut">
              <a:rPr lang="en-US" smtClean="0"/>
              <a:t>04/27/2022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20CE05-9D2E-4C18-A930-1FC033D73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1AB0CF-CB72-44DB-89ED-DA170DFE0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7B94-7EE7-44A9-BC84-33B977ABF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dyouknowscience.com/how-do-computers-generate-random-number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FE016-8F27-4007-A945-65AE059D0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200"/>
              <a:t>Generador de N</a:t>
            </a:r>
            <a:r>
              <a:rPr lang="es-EC" sz="4200"/>
              <a:t>úmeros Pseudo-aleatorios </a:t>
            </a:r>
            <a:r>
              <a:rPr lang="en-US" sz="4200"/>
              <a:t>Tausworthe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8BDBFD-D342-46DA-9374-2B69B4B02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s-EC" sz="2000"/>
              <a:t>Iván Ulloa</a:t>
            </a:r>
            <a:endParaRPr lang="en-US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rama azul abstracta con números">
            <a:extLst>
              <a:ext uri="{FF2B5EF4-FFF2-40B4-BE49-F238E27FC236}">
                <a16:creationId xmlns:a16="http://schemas.microsoft.com/office/drawing/2014/main" id="{F4B1AF56-6A26-F361-132B-752DFC866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28" r="800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17984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B67EB-DAE2-4AD7-870F-4296844F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s-EC" sz="3600"/>
              <a:t>Conceptos básicos</a:t>
            </a:r>
            <a:endParaRPr lang="en-US" sz="3600"/>
          </a:p>
        </p:txBody>
      </p:sp>
      <p:pic>
        <p:nvPicPr>
          <p:cNvPr id="5" name="Imagen 4" descr="Un conjunto de letras negras en un fondo negro&#10;&#10;Descripción generada automáticamente con confianza media">
            <a:extLst>
              <a:ext uri="{FF2B5EF4-FFF2-40B4-BE49-F238E27FC236}">
                <a16:creationId xmlns:a16="http://schemas.microsoft.com/office/drawing/2014/main" id="{738BA0A9-F3B2-4CA1-B135-BABB4726E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8063" b="2830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F08235-6EEE-4FC1-A151-AB459D495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s-EC" sz="1800" dirty="0"/>
              <a:t>Usados cuando se necesitan números aleatorios para operaciones criptográficas</a:t>
            </a:r>
          </a:p>
          <a:p>
            <a:r>
              <a:rPr lang="es-EC" sz="1800" dirty="0"/>
              <a:t>Genera una secuencia </a:t>
            </a:r>
            <a:r>
              <a:rPr lang="es-EC" sz="1800" dirty="0" err="1"/>
              <a:t>pseudo-aleatoria</a:t>
            </a:r>
            <a:r>
              <a:rPr lang="es-EC" sz="1800" dirty="0"/>
              <a:t> de números binarios</a:t>
            </a:r>
          </a:p>
          <a:p>
            <a:r>
              <a:rPr lang="es-EC" sz="1800" dirty="0"/>
              <a:t>Propuesto por Robert C. </a:t>
            </a:r>
            <a:r>
              <a:rPr lang="es-EC" sz="1800" dirty="0" err="1"/>
              <a:t>Tausworthe</a:t>
            </a:r>
            <a:r>
              <a:rPr lang="es-EC" sz="1800" dirty="0"/>
              <a:t> en 1965</a:t>
            </a:r>
          </a:p>
          <a:p>
            <a:r>
              <a:rPr lang="es-EC" sz="1800" dirty="0"/>
              <a:t>El algoritmo se denomina como registro de desplazamiento con retroalimentación lineal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653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2EE261-8D46-4F7A-802F-29A94BEB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C">
                <a:solidFill>
                  <a:srgbClr val="FFFFFF"/>
                </a:solidFill>
              </a:rPr>
              <a:t>¿Cómo se calculan estos números?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4C3C0B2-AC8B-444C-B59B-A6D9BD03FE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C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−1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2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2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⨁…</m:t>
                    </m:r>
                  </m:oMath>
                </a14:m>
                <a:r>
                  <a:rPr lang="en-US" sz="2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2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600" b="0" dirty="0"/>
              </a:p>
              <a:p>
                <a:r>
                  <a:rPr lang="en-US" sz="2600" dirty="0"/>
                  <a:t>La </a:t>
                </a:r>
                <a:r>
                  <a:rPr lang="en-US" sz="2600" dirty="0" err="1"/>
                  <a:t>operación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tomará</a:t>
                </a:r>
                <a:r>
                  <a:rPr lang="en-US" sz="2600" dirty="0"/>
                  <a:t> </a:t>
                </a:r>
                <a:r>
                  <a:rPr lang="en-US" sz="2600" dirty="0" err="1"/>
                  <a:t>una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colección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inicial</a:t>
                </a:r>
                <a:r>
                  <a:rPr lang="en-US" sz="2600" dirty="0"/>
                  <a:t> de bits</a:t>
                </a:r>
              </a:p>
              <a:p>
                <a:r>
                  <a:rPr lang="en-US" sz="2600" dirty="0"/>
                  <a:t>Los </a:t>
                </a:r>
                <a:r>
                  <a:rPr lang="en-US" sz="2600" dirty="0" err="1"/>
                  <a:t>cuales</a:t>
                </a:r>
                <a:r>
                  <a:rPr lang="en-US" sz="2600" dirty="0"/>
                  <a:t> </a:t>
                </a:r>
                <a:r>
                  <a:rPr lang="en-US" sz="2600" dirty="0" err="1"/>
                  <a:t>serán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tomados</a:t>
                </a:r>
                <a:r>
                  <a:rPr lang="en-US" sz="2600" dirty="0"/>
                  <a:t>, </a:t>
                </a:r>
                <a:r>
                  <a:rPr lang="en-US" sz="2600" dirty="0" err="1"/>
                  <a:t>reescritos</a:t>
                </a:r>
                <a:r>
                  <a:rPr lang="en-US" sz="2600" dirty="0"/>
                  <a:t> junto con </a:t>
                </a:r>
                <a:r>
                  <a:rPr lang="en-US" sz="2600" dirty="0" err="1"/>
                  <a:t>operaciones</a:t>
                </a:r>
                <a:r>
                  <a:rPr lang="en-US" sz="2600" dirty="0"/>
                  <a:t> XOR</a:t>
                </a:r>
              </a:p>
              <a:p>
                <a:r>
                  <a:rPr lang="en-US" sz="2600" dirty="0" err="1"/>
                  <a:t>Esta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operación</a:t>
                </a:r>
                <a:r>
                  <a:rPr lang="en-US" sz="2600" dirty="0"/>
                  <a:t> se </a:t>
                </a:r>
                <a:r>
                  <a:rPr lang="en-US" sz="2600" dirty="0" err="1"/>
                  <a:t>repite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constantemente</a:t>
                </a:r>
                <a:r>
                  <a:rPr lang="en-US" sz="2600" dirty="0"/>
                  <a:t> para </a:t>
                </a:r>
                <a:r>
                  <a:rPr lang="en-US" sz="2600" dirty="0" err="1"/>
                  <a:t>obtener</a:t>
                </a:r>
                <a:r>
                  <a:rPr lang="en-US" sz="2600" dirty="0"/>
                  <a:t> </a:t>
                </a:r>
                <a:r>
                  <a:rPr lang="en-US" sz="2600" dirty="0" err="1"/>
                  <a:t>nuevos</a:t>
                </a:r>
                <a:r>
                  <a:rPr lang="en-US" sz="2600" dirty="0"/>
                  <a:t> </a:t>
                </a:r>
                <a:r>
                  <a:rPr lang="en-US" sz="2600" dirty="0" err="1"/>
                  <a:t>números</a:t>
                </a:r>
                <a:endParaRPr lang="en-US" sz="2600" dirty="0"/>
              </a:p>
              <a:p>
                <a:r>
                  <a:rPr lang="en-US" sz="2600" dirty="0" err="1"/>
                  <a:t>Pueden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realizarse</a:t>
                </a:r>
                <a:r>
                  <a:rPr lang="en-US" sz="2600" dirty="0"/>
                  <a:t> </a:t>
                </a:r>
                <a:r>
                  <a:rPr lang="en-US" sz="2600" dirty="0" err="1"/>
                  <a:t>en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cantidades</a:t>
                </a:r>
                <a:r>
                  <a:rPr lang="en-US" sz="2600" dirty="0"/>
                  <a:t> </a:t>
                </a:r>
                <a:r>
                  <a:rPr lang="en-US" sz="2600" dirty="0" err="1"/>
                  <a:t>muy</a:t>
                </a:r>
                <a:r>
                  <a:rPr lang="en-US" sz="2600" dirty="0"/>
                  <a:t> </a:t>
                </a:r>
                <a:r>
                  <a:rPr lang="en-US" sz="2600" dirty="0" err="1"/>
                  <a:t>grandes</a:t>
                </a:r>
                <a:endParaRPr lang="en-US" sz="2600" dirty="0"/>
              </a:p>
              <a:p>
                <a:r>
                  <a:rPr lang="en-US" sz="2600" dirty="0" err="1"/>
                  <a:t>Eventualmente</a:t>
                </a:r>
                <a:r>
                  <a:rPr lang="en-US" sz="2600" dirty="0"/>
                  <a:t> se </a:t>
                </a:r>
                <a:r>
                  <a:rPr lang="en-US" sz="2600" dirty="0" err="1"/>
                  <a:t>repetirán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los</a:t>
                </a:r>
                <a:r>
                  <a:rPr lang="en-US" sz="2600" dirty="0"/>
                  <a:t> bits </a:t>
                </a:r>
                <a:r>
                  <a:rPr lang="en-US" sz="2600" dirty="0" err="1"/>
                  <a:t>iniciales</a:t>
                </a:r>
                <a:endParaRPr lang="en-US" sz="26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4C3C0B2-AC8B-444C-B59B-A6D9BD03F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06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B89EE7-1288-4B9B-9960-D7C863E1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Linear-feedback shift register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LFSR - Wikipedia, la enciclopedia libre">
            <a:extLst>
              <a:ext uri="{FF2B5EF4-FFF2-40B4-BE49-F238E27FC236}">
                <a16:creationId xmlns:a16="http://schemas.microsoft.com/office/drawing/2014/main" id="{AA1E0768-B36A-42B8-ABE1-333CE235A8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280187"/>
            <a:ext cx="10905066" cy="318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565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8A2F57F622A8428A22304EB789930F" ma:contentTypeVersion="7" ma:contentTypeDescription="Crear nuevo documento." ma:contentTypeScope="" ma:versionID="f17de2ee2a8e9a3c17abe662b5f45a99">
  <xsd:schema xmlns:xsd="http://www.w3.org/2001/XMLSchema" xmlns:xs="http://www.w3.org/2001/XMLSchema" xmlns:p="http://schemas.microsoft.com/office/2006/metadata/properties" xmlns:ns3="cb90a4a8-6408-44de-b69d-b4aac0c3d641" xmlns:ns4="f0589d0e-944b-4ce9-b823-f3941d34f231" targetNamespace="http://schemas.microsoft.com/office/2006/metadata/properties" ma:root="true" ma:fieldsID="413f883939625d574828140652681259" ns3:_="" ns4:_="">
    <xsd:import namespace="cb90a4a8-6408-44de-b69d-b4aac0c3d641"/>
    <xsd:import namespace="f0589d0e-944b-4ce9-b823-f3941d34f23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0a4a8-6408-44de-b69d-b4aac0c3d64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589d0e-944b-4ce9-b823-f3941d34f2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8D7FB8-A1FF-405A-B677-C384F8D5E3A9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cb90a4a8-6408-44de-b69d-b4aac0c3d641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0589d0e-944b-4ce9-b823-f3941d34f231"/>
  </ds:schemaRefs>
</ds:datastoreItem>
</file>

<file path=customXml/itemProps2.xml><?xml version="1.0" encoding="utf-8"?>
<ds:datastoreItem xmlns:ds="http://schemas.openxmlformats.org/officeDocument/2006/customXml" ds:itemID="{4A84564D-6A06-4884-9A2C-39A132D8B0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059FC-3D8F-48F2-AA64-FB4D9F4AE4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90a4a8-6408-44de-b69d-b4aac0c3d641"/>
    <ds:schemaRef ds:uri="f0589d0e-944b-4ce9-b823-f3941d34f2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115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de Office</vt:lpstr>
      <vt:lpstr>Generador de Números Pseudo-aleatorios Tausworthe</vt:lpstr>
      <vt:lpstr>Conceptos básicos</vt:lpstr>
      <vt:lpstr>¿Cómo se calculan estos números?</vt:lpstr>
      <vt:lpstr>Linear-feedback shift register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Generador de Números Pseudo-aleatorios Tausworthe</dc:title>
  <dc:creator>Est. Ivan Marcelo  Ulloa Bermeo</dc:creator>
  <cp:lastModifiedBy>Est. Ivan Marcelo  Ulloa Bermeo</cp:lastModifiedBy>
  <cp:revision>2</cp:revision>
  <dcterms:created xsi:type="dcterms:W3CDTF">2022-04-26T21:25:59Z</dcterms:created>
  <dcterms:modified xsi:type="dcterms:W3CDTF">2022-04-27T16:22:42Z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0x010100818A2F57F622A8428A22304EB789930F</vt:lpwstr>
  </property>
</Properties>
</file>