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Seattle Car </a:t>
            </a:r>
            <a:r>
              <a:rPr lang="es-MX" dirty="0" err="1" smtClean="0"/>
              <a:t>Accident</a:t>
            </a:r>
            <a:r>
              <a:rPr lang="es-MX" dirty="0" smtClean="0"/>
              <a:t> </a:t>
            </a:r>
            <a:r>
              <a:rPr lang="es-MX" dirty="0" err="1" smtClean="0"/>
              <a:t>Severity</a:t>
            </a:r>
            <a:r>
              <a:rPr lang="es-MX" dirty="0" smtClean="0"/>
              <a:t> </a:t>
            </a:r>
            <a:r>
              <a:rPr lang="es-MX" dirty="0" err="1" smtClean="0"/>
              <a:t>Prediction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Jesús Iván Verdugo Contreras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082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Predicting</a:t>
            </a:r>
            <a:r>
              <a:rPr lang="es-MX" dirty="0" smtClean="0"/>
              <a:t> car </a:t>
            </a:r>
            <a:r>
              <a:rPr lang="es-MX" dirty="0" err="1" smtClean="0"/>
              <a:t>accident</a:t>
            </a:r>
            <a:r>
              <a:rPr lang="es-MX" dirty="0" smtClean="0"/>
              <a:t> </a:t>
            </a:r>
            <a:r>
              <a:rPr lang="es-MX" dirty="0" err="1" smtClean="0"/>
              <a:t>severity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useful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purposes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r>
              <a:rPr lang="es-MX" dirty="0" err="1"/>
              <a:t>G</a:t>
            </a:r>
            <a:r>
              <a:rPr lang="es-MX" dirty="0" err="1" smtClean="0"/>
              <a:t>overment</a:t>
            </a:r>
            <a:r>
              <a:rPr lang="es-MX" dirty="0" smtClean="0"/>
              <a:t> </a:t>
            </a:r>
            <a:r>
              <a:rPr lang="es-MX" dirty="0" err="1" smtClean="0"/>
              <a:t>urban</a:t>
            </a:r>
            <a:r>
              <a:rPr lang="es-MX" dirty="0" smtClean="0"/>
              <a:t> </a:t>
            </a:r>
            <a:r>
              <a:rPr lang="es-MX" dirty="0" err="1" smtClean="0"/>
              <a:t>planners</a:t>
            </a:r>
            <a:r>
              <a:rPr lang="es-MX" dirty="0" smtClean="0"/>
              <a:t> can determine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locations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severe</a:t>
            </a:r>
            <a:r>
              <a:rPr lang="es-MX" dirty="0" smtClean="0"/>
              <a:t> car </a:t>
            </a:r>
            <a:r>
              <a:rPr lang="es-MX" dirty="0" err="1" smtClean="0"/>
              <a:t>crashes</a:t>
            </a:r>
            <a:r>
              <a:rPr lang="es-MX" dirty="0" smtClean="0"/>
              <a:t>, </a:t>
            </a:r>
            <a:r>
              <a:rPr lang="es-MX" dirty="0" err="1" smtClean="0"/>
              <a:t>importance</a:t>
            </a:r>
            <a:r>
              <a:rPr lang="es-MX" dirty="0" smtClean="0"/>
              <a:t> of </a:t>
            </a:r>
            <a:r>
              <a:rPr lang="es-MX" dirty="0" err="1" smtClean="0"/>
              <a:t>having</a:t>
            </a:r>
            <a:r>
              <a:rPr lang="es-MX" dirty="0" smtClean="0"/>
              <a:t> </a:t>
            </a:r>
            <a:r>
              <a:rPr lang="es-MX" dirty="0" err="1" smtClean="0"/>
              <a:t>better</a:t>
            </a:r>
            <a:r>
              <a:rPr lang="es-MX" dirty="0" smtClean="0"/>
              <a:t> light </a:t>
            </a:r>
            <a:r>
              <a:rPr lang="es-MX" dirty="0" err="1" smtClean="0"/>
              <a:t>conditions</a:t>
            </a:r>
            <a:r>
              <a:rPr lang="es-MX" dirty="0" smtClean="0"/>
              <a:t> at </a:t>
            </a:r>
            <a:r>
              <a:rPr lang="es-MX" dirty="0" err="1" smtClean="0"/>
              <a:t>night</a:t>
            </a:r>
            <a:r>
              <a:rPr lang="es-MX" dirty="0" smtClean="0"/>
              <a:t> and </a:t>
            </a:r>
            <a:r>
              <a:rPr lang="es-MX" dirty="0" err="1" smtClean="0"/>
              <a:t>urgency</a:t>
            </a:r>
            <a:r>
              <a:rPr lang="es-MX" dirty="0" smtClean="0"/>
              <a:t> to </a:t>
            </a:r>
            <a:r>
              <a:rPr lang="es-MX" dirty="0" err="1" smtClean="0"/>
              <a:t>improve</a:t>
            </a:r>
            <a:r>
              <a:rPr lang="es-MX" dirty="0" smtClean="0"/>
              <a:t> </a:t>
            </a:r>
            <a:r>
              <a:rPr lang="es-MX" dirty="0" err="1" smtClean="0"/>
              <a:t>road</a:t>
            </a:r>
            <a:r>
              <a:rPr lang="es-MX" dirty="0" smtClean="0"/>
              <a:t> </a:t>
            </a:r>
            <a:r>
              <a:rPr lang="es-MX" dirty="0" err="1" smtClean="0"/>
              <a:t>conditions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a </a:t>
            </a:r>
            <a:r>
              <a:rPr lang="es-MX" dirty="0" err="1" smtClean="0"/>
              <a:t>business</a:t>
            </a:r>
            <a:r>
              <a:rPr lang="es-MX" dirty="0" smtClean="0"/>
              <a:t> </a:t>
            </a:r>
            <a:r>
              <a:rPr lang="es-MX" dirty="0" err="1" smtClean="0"/>
              <a:t>perspective</a:t>
            </a:r>
            <a:r>
              <a:rPr lang="es-MX" dirty="0" smtClean="0"/>
              <a:t>,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insurance</a:t>
            </a:r>
            <a:r>
              <a:rPr lang="es-MX" dirty="0" smtClean="0"/>
              <a:t> Company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deliver</a:t>
            </a:r>
            <a:r>
              <a:rPr lang="es-MX" dirty="0" smtClean="0"/>
              <a:t> </a:t>
            </a:r>
            <a:r>
              <a:rPr lang="es-MX" dirty="0" err="1" smtClean="0"/>
              <a:t>customized</a:t>
            </a:r>
            <a:r>
              <a:rPr lang="es-MX" dirty="0" smtClean="0"/>
              <a:t> </a:t>
            </a:r>
            <a:r>
              <a:rPr lang="es-MX" dirty="0" err="1" smtClean="0"/>
              <a:t>packages</a:t>
            </a:r>
            <a:r>
              <a:rPr lang="es-MX" dirty="0" smtClean="0"/>
              <a:t> to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customers</a:t>
            </a:r>
            <a:r>
              <a:rPr lang="es-MX" dirty="0" smtClean="0"/>
              <a:t>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</a:t>
            </a:r>
            <a:r>
              <a:rPr lang="es-MX" dirty="0" err="1" smtClean="0"/>
              <a:t>conditions</a:t>
            </a:r>
            <a:r>
              <a:rPr lang="es-MX" dirty="0" smtClean="0"/>
              <a:t> (</a:t>
            </a:r>
            <a:r>
              <a:rPr lang="es-MX" dirty="0" err="1" smtClean="0"/>
              <a:t>weather</a:t>
            </a:r>
            <a:r>
              <a:rPr lang="es-MX" dirty="0" smtClean="0"/>
              <a:t>, </a:t>
            </a:r>
            <a:r>
              <a:rPr lang="es-MX" dirty="0" err="1" smtClean="0"/>
              <a:t>road</a:t>
            </a:r>
            <a:r>
              <a:rPr lang="es-MX" dirty="0" smtClean="0"/>
              <a:t>, </a:t>
            </a:r>
            <a:r>
              <a:rPr lang="es-MX" dirty="0" err="1" smtClean="0"/>
              <a:t>number</a:t>
            </a:r>
            <a:r>
              <a:rPr lang="es-MX" dirty="0" smtClean="0"/>
              <a:t> of </a:t>
            </a:r>
            <a:r>
              <a:rPr lang="es-MX" dirty="0" err="1" smtClean="0"/>
              <a:t>pedestrians</a:t>
            </a:r>
            <a:r>
              <a:rPr lang="es-MX" dirty="0" smtClean="0"/>
              <a:t>, etc.) </a:t>
            </a: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these</a:t>
            </a:r>
            <a:r>
              <a:rPr lang="es-MX" dirty="0" smtClean="0"/>
              <a:t> variables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customer</a:t>
            </a:r>
            <a:r>
              <a:rPr lang="es-MX" dirty="0" smtClean="0"/>
              <a:t> </a:t>
            </a:r>
            <a:r>
              <a:rPr lang="es-MX" dirty="0" err="1" smtClean="0"/>
              <a:t>lives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04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 </a:t>
            </a:r>
            <a:r>
              <a:rPr lang="es-MX" dirty="0" err="1" smtClean="0"/>
              <a:t>Cleaning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Dataset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given</a:t>
            </a:r>
            <a:r>
              <a:rPr lang="es-MX" dirty="0" smtClean="0"/>
              <a:t> at </a:t>
            </a:r>
            <a:r>
              <a:rPr lang="es-MX" dirty="0" err="1" smtClean="0"/>
              <a:t>Coursera</a:t>
            </a:r>
            <a:r>
              <a:rPr lang="es-MX" dirty="0" smtClean="0"/>
              <a:t> and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obtained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Seattle Open Data.</a:t>
            </a:r>
          </a:p>
          <a:p>
            <a:r>
              <a:rPr lang="es-MX" dirty="0" smtClean="0"/>
              <a:t>In </a:t>
            </a:r>
            <a:r>
              <a:rPr lang="es-MX" dirty="0" err="1" smtClean="0"/>
              <a:t>the</a:t>
            </a:r>
            <a:r>
              <a:rPr lang="es-MX" dirty="0" smtClean="0"/>
              <a:t> original </a:t>
            </a:r>
            <a:r>
              <a:rPr lang="es-MX" dirty="0" err="1" smtClean="0"/>
              <a:t>raw</a:t>
            </a:r>
            <a:r>
              <a:rPr lang="es-MX" dirty="0" smtClean="0"/>
              <a:t> </a:t>
            </a:r>
            <a:r>
              <a:rPr lang="es-MX" dirty="0" err="1" smtClean="0"/>
              <a:t>dataset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194,673 </a:t>
            </a:r>
            <a:r>
              <a:rPr lang="es-MX" dirty="0" err="1" smtClean="0"/>
              <a:t>rows</a:t>
            </a:r>
            <a:r>
              <a:rPr lang="es-MX" dirty="0" smtClean="0"/>
              <a:t> and 38 </a:t>
            </a:r>
            <a:r>
              <a:rPr lang="es-MX" dirty="0" err="1" smtClean="0"/>
              <a:t>columns</a:t>
            </a:r>
            <a:r>
              <a:rPr lang="es-MX" dirty="0" smtClean="0"/>
              <a:t>.</a:t>
            </a:r>
          </a:p>
          <a:p>
            <a:r>
              <a:rPr lang="es-MX" dirty="0" smtClean="0"/>
              <a:t>35 </a:t>
            </a:r>
            <a:r>
              <a:rPr lang="es-MX" dirty="0" err="1" smtClean="0"/>
              <a:t>columns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eliminated</a:t>
            </a:r>
            <a:r>
              <a:rPr lang="es-MX" dirty="0"/>
              <a:t> </a:t>
            </a:r>
            <a:r>
              <a:rPr lang="es-MX" dirty="0" err="1" smtClean="0"/>
              <a:t>because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/>
              <a:t> </a:t>
            </a:r>
            <a:r>
              <a:rPr lang="es-MX" dirty="0" err="1" smtClean="0"/>
              <a:t>werent</a:t>
            </a:r>
            <a:r>
              <a:rPr lang="es-MX" dirty="0" smtClean="0"/>
              <a:t> </a:t>
            </a:r>
            <a:r>
              <a:rPr lang="es-MX" dirty="0" err="1" smtClean="0"/>
              <a:t>convinced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impact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severity</a:t>
            </a:r>
            <a:r>
              <a:rPr lang="es-MX" dirty="0" smtClean="0"/>
              <a:t> of a car </a:t>
            </a:r>
            <a:r>
              <a:rPr lang="es-MX" dirty="0" err="1" smtClean="0"/>
              <a:t>crash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eliminated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they</a:t>
            </a:r>
            <a:r>
              <a:rPr lang="es-MX" dirty="0" smtClean="0"/>
              <a:t> </a:t>
            </a:r>
            <a:r>
              <a:rPr lang="es-MX" dirty="0" err="1" smtClean="0"/>
              <a:t>represented</a:t>
            </a:r>
            <a:r>
              <a:rPr lang="es-MX" dirty="0" smtClean="0"/>
              <a:t> a </a:t>
            </a:r>
            <a:r>
              <a:rPr lang="es-MX" dirty="0" err="1" smtClean="0"/>
              <a:t>small</a:t>
            </a:r>
            <a:r>
              <a:rPr lang="es-MX" dirty="0" smtClean="0"/>
              <a:t> </a:t>
            </a:r>
            <a:r>
              <a:rPr lang="es-MX" dirty="0" err="1" smtClean="0"/>
              <a:t>portion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dataset</a:t>
            </a:r>
            <a:r>
              <a:rPr lang="es-MX" dirty="0" smtClean="0"/>
              <a:t>. In case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</a:t>
            </a:r>
            <a:r>
              <a:rPr lang="es-MX" dirty="0" err="1" smtClean="0"/>
              <a:t>count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significant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applied</a:t>
            </a:r>
            <a:r>
              <a:rPr lang="es-MX" dirty="0" smtClean="0"/>
              <a:t> </a:t>
            </a:r>
            <a:r>
              <a:rPr lang="es-MX" dirty="0" err="1" smtClean="0"/>
              <a:t>somre</a:t>
            </a:r>
            <a:r>
              <a:rPr lang="es-MX" dirty="0" smtClean="0"/>
              <a:t> </a:t>
            </a:r>
            <a:r>
              <a:rPr lang="es-MX" dirty="0" err="1" smtClean="0"/>
              <a:t>criteria</a:t>
            </a:r>
            <a:r>
              <a:rPr lang="es-MX" dirty="0" smtClean="0"/>
              <a:t> in </a:t>
            </a:r>
            <a:r>
              <a:rPr lang="es-MX" dirty="0" err="1" smtClean="0"/>
              <a:t>order</a:t>
            </a:r>
            <a:r>
              <a:rPr lang="es-MX" dirty="0" smtClean="0"/>
              <a:t> to </a:t>
            </a:r>
            <a:r>
              <a:rPr lang="es-MX" dirty="0" err="1" smtClean="0"/>
              <a:t>classify</a:t>
            </a:r>
            <a:r>
              <a:rPr lang="es-MX" dirty="0" smtClean="0"/>
              <a:t> </a:t>
            </a:r>
            <a:r>
              <a:rPr lang="es-MX" dirty="0" err="1" smtClean="0"/>
              <a:t>those</a:t>
            </a:r>
            <a:r>
              <a:rPr lang="es-MX" dirty="0" smtClean="0"/>
              <a:t>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part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classification</a:t>
            </a:r>
            <a:r>
              <a:rPr lang="es-MX" dirty="0" smtClean="0"/>
              <a:t> of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, </a:t>
            </a:r>
            <a:r>
              <a:rPr lang="es-MX" dirty="0" err="1" smtClean="0"/>
              <a:t>assumptions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drivers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prefer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safest</a:t>
            </a:r>
            <a:r>
              <a:rPr lang="es-MX" dirty="0" smtClean="0"/>
              <a:t> </a:t>
            </a:r>
            <a:r>
              <a:rPr lang="es-MX" dirty="0" err="1" smtClean="0"/>
              <a:t>conditions</a:t>
            </a:r>
            <a:r>
              <a:rPr lang="es-MX" dirty="0" smtClean="0"/>
              <a:t>, </a:t>
            </a:r>
            <a:r>
              <a:rPr lang="es-MX" dirty="0" err="1" smtClean="0"/>
              <a:t>therefore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took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 </a:t>
            </a:r>
            <a:r>
              <a:rPr lang="es-MX" dirty="0" err="1" smtClean="0"/>
              <a:t>null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safest</a:t>
            </a:r>
            <a:r>
              <a:rPr lang="es-MX" dirty="0" smtClean="0"/>
              <a:t> </a:t>
            </a:r>
            <a:r>
              <a:rPr lang="es-MX" dirty="0" err="1" smtClean="0"/>
              <a:t>conditions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086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Unbalanced</a:t>
            </a:r>
            <a:r>
              <a:rPr lang="es-MX" dirty="0" smtClean="0"/>
              <a:t> target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670" y="1853248"/>
            <a:ext cx="5349003" cy="4195481"/>
          </a:xfrm>
        </p:spPr>
        <p:txBody>
          <a:bodyPr/>
          <a:lstStyle/>
          <a:p>
            <a:r>
              <a:rPr lang="es-MX" dirty="0" smtClean="0"/>
              <a:t>Target </a:t>
            </a:r>
            <a:r>
              <a:rPr lang="es-MX" dirty="0" err="1" smtClean="0"/>
              <a:t>was</a:t>
            </a:r>
            <a:r>
              <a:rPr lang="es-MX" dirty="0" smtClean="0"/>
              <a:t> “SEVERITYCODE”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outcomes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1 (</a:t>
            </a:r>
            <a:r>
              <a:rPr lang="es-MX" dirty="0" err="1" smtClean="0"/>
              <a:t>property</a:t>
            </a:r>
            <a:r>
              <a:rPr lang="es-MX" dirty="0" smtClean="0"/>
              <a:t> </a:t>
            </a:r>
            <a:r>
              <a:rPr lang="es-MX" dirty="0" err="1" smtClean="0"/>
              <a:t>damage</a:t>
            </a:r>
            <a:r>
              <a:rPr lang="es-MX" dirty="0" smtClean="0"/>
              <a:t>) and 2 (</a:t>
            </a:r>
            <a:r>
              <a:rPr lang="es-MX" dirty="0" err="1" smtClean="0"/>
              <a:t>injury</a:t>
            </a:r>
            <a:r>
              <a:rPr lang="es-MX" dirty="0" smtClean="0"/>
              <a:t>).</a:t>
            </a:r>
          </a:p>
          <a:p>
            <a:r>
              <a:rPr lang="es-MX" dirty="0" smtClean="0"/>
              <a:t>Target </a:t>
            </a:r>
            <a:r>
              <a:rPr lang="es-MX" dirty="0" err="1" smtClean="0"/>
              <a:t>value</a:t>
            </a:r>
            <a:r>
              <a:rPr lang="es-MX" dirty="0" smtClean="0"/>
              <a:t> </a:t>
            </a:r>
            <a:r>
              <a:rPr lang="es-MX" dirty="0" err="1" smtClean="0"/>
              <a:t>counts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unbalanced</a:t>
            </a:r>
            <a:r>
              <a:rPr lang="es-MX" dirty="0" smtClean="0"/>
              <a:t> as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more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twice</a:t>
            </a:r>
            <a:r>
              <a:rPr lang="es-MX" dirty="0" smtClean="0"/>
              <a:t> cases of </a:t>
            </a:r>
            <a:r>
              <a:rPr lang="es-MX" dirty="0" err="1" smtClean="0"/>
              <a:t>outcome</a:t>
            </a:r>
            <a:r>
              <a:rPr lang="es-MX" dirty="0" smtClean="0"/>
              <a:t> 1.</a:t>
            </a:r>
          </a:p>
          <a:p>
            <a:r>
              <a:rPr lang="es-MX" dirty="0" smtClean="0"/>
              <a:t>SMOTE </a:t>
            </a:r>
            <a:r>
              <a:rPr lang="es-MX" dirty="0" err="1" smtClean="0"/>
              <a:t>algorithm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to balance </a:t>
            </a:r>
            <a:r>
              <a:rPr lang="es-MX" dirty="0" err="1" smtClean="0"/>
              <a:t>the</a:t>
            </a:r>
            <a:r>
              <a:rPr lang="es-MX" dirty="0" smtClean="0"/>
              <a:t> target. </a:t>
            </a:r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832" t="26345" r="56827" b="46927"/>
          <a:stretch/>
        </p:blipFill>
        <p:spPr bwMode="auto">
          <a:xfrm>
            <a:off x="6482080" y="2270111"/>
            <a:ext cx="4714240" cy="2910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35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Dataset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splitted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70%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training set.</a:t>
            </a:r>
          </a:p>
          <a:p>
            <a:r>
              <a:rPr lang="es-MX" dirty="0" err="1" smtClean="0"/>
              <a:t>Since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wanted</a:t>
            </a:r>
            <a:r>
              <a:rPr lang="es-MX" dirty="0" smtClean="0"/>
              <a:t> to </a:t>
            </a:r>
            <a:r>
              <a:rPr lang="es-MX" dirty="0" err="1" smtClean="0"/>
              <a:t>predict</a:t>
            </a:r>
            <a:r>
              <a:rPr lang="es-MX" dirty="0" smtClean="0"/>
              <a:t> in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category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a car </a:t>
            </a:r>
            <a:r>
              <a:rPr lang="es-MX" dirty="0" err="1" smtClean="0"/>
              <a:t>crash</a:t>
            </a:r>
            <a:r>
              <a:rPr lang="es-MX" dirty="0" smtClean="0"/>
              <a:t> </a:t>
            </a:r>
            <a:r>
              <a:rPr lang="es-MX" dirty="0" err="1" smtClean="0"/>
              <a:t>fall</a:t>
            </a:r>
            <a:r>
              <a:rPr lang="es-MX" dirty="0" smtClean="0"/>
              <a:t> in,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a </a:t>
            </a:r>
            <a:r>
              <a:rPr lang="es-MX" dirty="0" err="1" smtClean="0"/>
              <a:t>classification</a:t>
            </a:r>
            <a:r>
              <a:rPr lang="es-MX" dirty="0" smtClean="0"/>
              <a:t> </a:t>
            </a:r>
            <a:r>
              <a:rPr lang="es-MX" dirty="0" err="1" smtClean="0"/>
              <a:t>problem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Classification</a:t>
            </a:r>
            <a:r>
              <a:rPr lang="es-MX" dirty="0" smtClean="0"/>
              <a:t> </a:t>
            </a:r>
            <a:r>
              <a:rPr lang="es-MX" dirty="0" err="1" smtClean="0"/>
              <a:t>models</a:t>
            </a:r>
            <a:r>
              <a:rPr lang="es-MX" dirty="0" smtClean="0"/>
              <a:t> </a:t>
            </a:r>
            <a:r>
              <a:rPr lang="es-MX" dirty="0" err="1" smtClean="0"/>
              <a:t>used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: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K </a:t>
            </a:r>
            <a:r>
              <a:rPr lang="es-MX" dirty="0" err="1" smtClean="0"/>
              <a:t>Nearest</a:t>
            </a:r>
            <a:r>
              <a:rPr lang="es-MX" dirty="0" smtClean="0"/>
              <a:t> </a:t>
            </a:r>
            <a:r>
              <a:rPr lang="es-MX" dirty="0" err="1" smtClean="0"/>
              <a:t>Neighbors</a:t>
            </a:r>
            <a:r>
              <a:rPr lang="es-MX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 smtClean="0"/>
              <a:t>Decision</a:t>
            </a:r>
            <a:r>
              <a:rPr lang="es-MX" dirty="0" smtClean="0"/>
              <a:t> </a:t>
            </a:r>
            <a:r>
              <a:rPr lang="es-MX" dirty="0" err="1" smtClean="0"/>
              <a:t>Tree</a:t>
            </a:r>
            <a:r>
              <a:rPr lang="es-MX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 smtClean="0"/>
              <a:t>Support</a:t>
            </a:r>
            <a:r>
              <a:rPr lang="es-MX" dirty="0" smtClean="0"/>
              <a:t> Vector Machine.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 smtClean="0"/>
              <a:t>Logistic</a:t>
            </a:r>
            <a:r>
              <a:rPr lang="es-MX" dirty="0" smtClean="0"/>
              <a:t> </a:t>
            </a:r>
            <a:r>
              <a:rPr lang="es-MX" dirty="0" err="1" smtClean="0"/>
              <a:t>Regression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Evaluation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decided</a:t>
            </a:r>
            <a:r>
              <a:rPr lang="es-MX" dirty="0" smtClean="0"/>
              <a:t> to </a:t>
            </a:r>
            <a:r>
              <a:rPr lang="es-MX" dirty="0" err="1" smtClean="0"/>
              <a:t>take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highest</a:t>
            </a:r>
            <a:r>
              <a:rPr lang="es-MX" dirty="0" smtClean="0"/>
              <a:t> F1 score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accurate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93591"/>
              </p:ext>
            </p:extLst>
          </p:nvPr>
        </p:nvGraphicFramePr>
        <p:xfrm>
          <a:off x="2645209" y="3380077"/>
          <a:ext cx="6653336" cy="1977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334"/>
                <a:gridCol w="1663334"/>
                <a:gridCol w="1663334"/>
                <a:gridCol w="1663334"/>
              </a:tblGrid>
              <a:tr h="326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Jaccard Index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 score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 loss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KNN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Decision Tree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0.68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7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SVM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0.68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0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Logistic Regression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0.55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Conclusion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highest</a:t>
            </a:r>
            <a:r>
              <a:rPr lang="es-MX" dirty="0" smtClean="0"/>
              <a:t> F1 score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Logistic</a:t>
            </a:r>
            <a:r>
              <a:rPr lang="es-MX" dirty="0" smtClean="0"/>
              <a:t> </a:t>
            </a:r>
            <a:r>
              <a:rPr lang="es-MX" dirty="0" err="1" smtClean="0"/>
              <a:t>Regression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Also</a:t>
            </a:r>
            <a:r>
              <a:rPr lang="es-MX" dirty="0" smtClean="0"/>
              <a:t>, </a:t>
            </a:r>
            <a:r>
              <a:rPr lang="es-MX" dirty="0" err="1" smtClean="0"/>
              <a:t>Logistic</a:t>
            </a:r>
            <a:r>
              <a:rPr lang="es-MX" dirty="0" smtClean="0"/>
              <a:t> </a:t>
            </a:r>
            <a:r>
              <a:rPr lang="es-MX" dirty="0" err="1" smtClean="0"/>
              <a:t>Regression</a:t>
            </a:r>
            <a:r>
              <a:rPr lang="es-MX" dirty="0" smtClean="0"/>
              <a:t> </a:t>
            </a:r>
            <a:r>
              <a:rPr lang="es-MX" dirty="0" err="1" smtClean="0"/>
              <a:t>exhibited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fastest</a:t>
            </a:r>
            <a:r>
              <a:rPr lang="es-MX" dirty="0" smtClean="0"/>
              <a:t> </a:t>
            </a:r>
            <a:r>
              <a:rPr lang="es-MX" dirty="0" err="1" smtClean="0"/>
              <a:t>runtime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F1 score of 1 </a:t>
            </a:r>
            <a:r>
              <a:rPr lang="es-MX" dirty="0" err="1" smtClean="0"/>
              <a:t>could</a:t>
            </a:r>
            <a:r>
              <a:rPr lang="es-MX" dirty="0" smtClean="0"/>
              <a:t> be </a:t>
            </a:r>
            <a:r>
              <a:rPr lang="es-MX" dirty="0" err="1" smtClean="0"/>
              <a:t>flawed</a:t>
            </a:r>
            <a:r>
              <a:rPr lang="es-MX" dirty="0" smtClean="0"/>
              <a:t>, so </a:t>
            </a:r>
            <a:r>
              <a:rPr lang="es-MX" dirty="0" err="1" smtClean="0"/>
              <a:t>suggestions</a:t>
            </a:r>
            <a:r>
              <a:rPr lang="es-MX" dirty="0" smtClean="0"/>
              <a:t> are </a:t>
            </a:r>
            <a:r>
              <a:rPr lang="es-MX" dirty="0" err="1" smtClean="0"/>
              <a:t>pretty</a:t>
            </a:r>
            <a:r>
              <a:rPr lang="es-MX" dirty="0" smtClean="0"/>
              <a:t> </a:t>
            </a:r>
            <a:r>
              <a:rPr lang="es-MX" dirty="0" err="1" smtClean="0"/>
              <a:t>welcomed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970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Future</a:t>
            </a:r>
            <a:r>
              <a:rPr lang="es-MX" dirty="0" smtClean="0"/>
              <a:t> </a:t>
            </a:r>
            <a:r>
              <a:rPr lang="es-MX" dirty="0" err="1" smtClean="0"/>
              <a:t>directions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7858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algorithm that returns probability of a car crash given certain features could developed and be sold to car makers.</a:t>
            </a:r>
          </a:p>
          <a:p>
            <a:r>
              <a:rPr lang="en-US" sz="2400" dirty="0" smtClean="0"/>
              <a:t>Those carmakers could implement the model within the car in order for the car to give warnings to users when conditions aren’t  favorable to drive.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66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434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Seattle Car Accident Severity Prediction</vt:lpstr>
      <vt:lpstr>Predicting car accident severity is useful for different purposes</vt:lpstr>
      <vt:lpstr>Data Cleaning</vt:lpstr>
      <vt:lpstr>Unbalanced target</vt:lpstr>
      <vt:lpstr>Modeling</vt:lpstr>
      <vt:lpstr>Evaluation</vt:lpstr>
      <vt:lpstr>Conclusion</vt:lpstr>
      <vt:lpstr>Future directions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Car Accident Severity Prediction</dc:title>
  <dc:creator>Ivan</dc:creator>
  <cp:lastModifiedBy>Ivan</cp:lastModifiedBy>
  <cp:revision>4</cp:revision>
  <dcterms:created xsi:type="dcterms:W3CDTF">2020-09-23T06:35:42Z</dcterms:created>
  <dcterms:modified xsi:type="dcterms:W3CDTF">2020-09-23T07:03:57Z</dcterms:modified>
</cp:coreProperties>
</file>