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ru-RU" b="0" i="0" u="none" dirty="0" err="1"/>
            <a:t>нашата</a:t>
          </a:r>
          <a:r>
            <a:rPr lang="ru-RU" b="0" i="0" u="none" dirty="0"/>
            <a:t> </a:t>
          </a:r>
          <a:r>
            <a:rPr lang="ru-RU" b="0" i="0" u="none" dirty="0" err="1"/>
            <a:t>основна</a:t>
          </a:r>
          <a:r>
            <a:rPr lang="ru-RU" b="0" i="0" u="none" dirty="0"/>
            <a:t> цел е да предоставим </a:t>
          </a:r>
          <a:r>
            <a:rPr lang="ru-RU" b="0" i="0" u="none" dirty="0" err="1"/>
            <a:t>професионалните</a:t>
          </a:r>
          <a:r>
            <a:rPr lang="ru-RU" b="0" i="0" u="none" dirty="0"/>
            <a:t> си услуги и да </a:t>
          </a:r>
          <a:r>
            <a:rPr lang="ru-RU" b="0" i="0" u="none" dirty="0" err="1"/>
            <a:t>подпомагаме</a:t>
          </a:r>
          <a:r>
            <a:rPr lang="ru-RU" b="0" i="0" u="none" dirty="0"/>
            <a:t> </a:t>
          </a:r>
          <a:r>
            <a:rPr lang="ru-RU" b="0" i="0" u="none" dirty="0" err="1"/>
            <a:t>развитието</a:t>
          </a:r>
          <a:r>
            <a:rPr lang="ru-RU" b="0" i="0" u="none" dirty="0"/>
            <a:t> интереса на </a:t>
          </a:r>
          <a:r>
            <a:rPr lang="ru-RU" b="0" i="0" u="none" dirty="0" err="1"/>
            <a:t>клиентите</a:t>
          </a:r>
          <a:r>
            <a:rPr lang="ru-RU" b="0" i="0" u="none" dirty="0"/>
            <a:t> ни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ru-RU" b="0" i="0" u="none" dirty="0" err="1"/>
            <a:t>нашите</a:t>
          </a:r>
          <a:r>
            <a:rPr lang="ru-RU" b="0" i="0" u="none" dirty="0"/>
            <a:t> </a:t>
          </a:r>
          <a:r>
            <a:rPr lang="ru-RU" b="0" i="0" u="none" dirty="0" err="1"/>
            <a:t>клиенти</a:t>
          </a:r>
          <a:r>
            <a:rPr lang="ru-RU" b="0" i="0" u="none" dirty="0"/>
            <a:t> </a:t>
          </a:r>
          <a:r>
            <a:rPr lang="ru-RU" b="0" i="0" u="none" dirty="0" err="1"/>
            <a:t>са</a:t>
          </a:r>
          <a:r>
            <a:rPr lang="ru-RU" b="0" i="0" u="none" dirty="0"/>
            <a:t> </a:t>
          </a:r>
          <a:r>
            <a:rPr lang="ru-RU" b="0" i="0" u="none" dirty="0" err="1"/>
            <a:t>високо</a:t>
          </a:r>
          <a:r>
            <a:rPr lang="ru-RU" b="0" i="0" u="none" dirty="0"/>
            <a:t> </a:t>
          </a:r>
          <a:r>
            <a:rPr lang="ru-RU" b="0" i="0" u="none" dirty="0" err="1"/>
            <a:t>мотивирани</a:t>
          </a:r>
          <a:r>
            <a:rPr lang="ru-RU" b="0" i="0" u="none" dirty="0"/>
            <a:t> </a:t>
          </a:r>
          <a:r>
            <a:rPr lang="ru-RU" b="0" i="0" u="none" dirty="0" err="1"/>
            <a:t>откъм</a:t>
          </a:r>
          <a:r>
            <a:rPr lang="ru-RU" b="0" i="0" u="none" dirty="0"/>
            <a:t> страна на бизнес </a:t>
          </a:r>
          <a:r>
            <a:rPr lang="ru-RU" b="0" i="0" u="none" dirty="0" err="1"/>
            <a:t>индустрията</a:t>
          </a:r>
          <a:r>
            <a:rPr lang="ru-RU" b="0" i="0" u="none" dirty="0"/>
            <a:t> и </a:t>
          </a:r>
          <a:r>
            <a:rPr lang="ru-RU" b="0" i="0" u="none" dirty="0" err="1"/>
            <a:t>следва</a:t>
          </a:r>
          <a:r>
            <a:rPr lang="ru-RU" b="0" i="0" u="none" dirty="0"/>
            <a:t> да </a:t>
          </a:r>
          <a:r>
            <a:rPr lang="ru-RU" b="0" i="0" u="none" dirty="0" err="1"/>
            <a:t>изискват</a:t>
          </a:r>
          <a:r>
            <a:rPr lang="ru-RU" b="0" i="0" u="none" dirty="0"/>
            <a:t> </a:t>
          </a:r>
          <a:r>
            <a:rPr lang="ru-RU" b="0" i="0" u="none" dirty="0" err="1"/>
            <a:t>висококачествени</a:t>
          </a:r>
          <a:r>
            <a:rPr lang="ru-RU" b="0" i="0" u="none" dirty="0"/>
            <a:t> услуги, на </a:t>
          </a:r>
          <a:r>
            <a:rPr lang="ru-RU" b="0" i="0" u="none" dirty="0" err="1"/>
            <a:t>които</a:t>
          </a:r>
          <a:r>
            <a:rPr lang="ru-RU" b="0" i="0" u="none" dirty="0"/>
            <a:t> </a:t>
          </a:r>
          <a:r>
            <a:rPr lang="ru-RU" b="0" i="0" u="none" dirty="0" err="1"/>
            <a:t>ние</a:t>
          </a:r>
          <a:r>
            <a:rPr lang="ru-RU" b="0" i="0" u="none" dirty="0"/>
            <a:t> можем да отговорим с </a:t>
          </a:r>
          <a:r>
            <a:rPr lang="ru-RU" b="0" i="0" u="none" dirty="0" err="1"/>
            <a:t>пълна</a:t>
          </a:r>
          <a:r>
            <a:rPr lang="ru-RU" b="0" i="0" u="none" dirty="0"/>
            <a:t> инициатива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ru-RU" b="0" i="0" u="none" dirty="0" err="1"/>
            <a:t>нашето</a:t>
          </a:r>
          <a:r>
            <a:rPr lang="ru-RU" b="0" i="0" u="none" dirty="0"/>
            <a:t> </a:t>
          </a:r>
          <a:r>
            <a:rPr lang="ru-RU" b="0" i="0" u="none" dirty="0" err="1"/>
            <a:t>ръководство</a:t>
          </a:r>
          <a:r>
            <a:rPr lang="ru-RU" b="0" i="0" u="none" dirty="0"/>
            <a:t> е </a:t>
          </a:r>
          <a:r>
            <a:rPr lang="ru-RU" b="0" i="0" u="none" dirty="0" err="1"/>
            <a:t>съставено</a:t>
          </a:r>
          <a:r>
            <a:rPr lang="ru-RU" b="0" i="0" u="none" dirty="0"/>
            <a:t> от </a:t>
          </a:r>
          <a:r>
            <a:rPr lang="ru-RU" b="0" i="0" u="none" dirty="0" err="1"/>
            <a:t>компетентни</a:t>
          </a:r>
          <a:r>
            <a:rPr lang="ru-RU" b="0" i="0" u="none" dirty="0"/>
            <a:t> лица, </a:t>
          </a:r>
          <a:r>
            <a:rPr lang="ru-RU" b="0" i="0" u="none" dirty="0" err="1"/>
            <a:t>които</a:t>
          </a:r>
          <a:r>
            <a:rPr lang="ru-RU" b="0" i="0" u="none" dirty="0"/>
            <a:t> </a:t>
          </a:r>
          <a:r>
            <a:rPr lang="ru-RU" b="0" i="0" u="none" dirty="0" err="1"/>
            <a:t>имат</a:t>
          </a:r>
          <a:r>
            <a:rPr lang="ru-RU" b="0" i="0" u="none" dirty="0"/>
            <a:t> </a:t>
          </a:r>
          <a:r>
            <a:rPr lang="ru-RU" b="0" i="0" u="none" dirty="0" err="1"/>
            <a:t>специализирани</a:t>
          </a:r>
          <a:r>
            <a:rPr lang="ru-RU" b="0" i="0" u="none" dirty="0"/>
            <a:t> в </a:t>
          </a:r>
          <a:r>
            <a:rPr lang="ru-RU" b="0" i="0" u="none" dirty="0" err="1"/>
            <a:t>банковата</a:t>
          </a:r>
          <a:r>
            <a:rPr lang="ru-RU" b="0" i="0" u="none" dirty="0"/>
            <a:t> сфера и </a:t>
          </a:r>
          <a:r>
            <a:rPr lang="ru-RU" b="0" i="0" u="none" dirty="0" err="1"/>
            <a:t>правото</a:t>
          </a:r>
          <a:r>
            <a:rPr lang="ru-RU" b="0" i="0" u="none" dirty="0"/>
            <a:t> познания и опит. </a:t>
          </a:r>
          <a:r>
            <a:rPr lang="ru-RU" b="0" i="0" u="none" dirty="0" err="1"/>
            <a:t>Селектирани</a:t>
          </a:r>
          <a:r>
            <a:rPr lang="ru-RU" b="0" i="0" u="none" dirty="0"/>
            <a:t> </a:t>
          </a:r>
          <a:r>
            <a:rPr lang="ru-RU" b="0" i="0" u="none" dirty="0" err="1"/>
            <a:t>са</a:t>
          </a:r>
          <a:r>
            <a:rPr lang="ru-RU" b="0" i="0" u="none" dirty="0"/>
            <a:t> само най-</a:t>
          </a:r>
          <a:r>
            <a:rPr lang="ru-RU" b="0" i="0" u="none" dirty="0" err="1"/>
            <a:t>отговорните</a:t>
          </a:r>
          <a:r>
            <a:rPr lang="ru-RU" b="0" i="0" u="none" dirty="0"/>
            <a:t> за </a:t>
          </a:r>
          <a:r>
            <a:rPr lang="ru-RU" b="0" i="0" u="none" dirty="0" err="1"/>
            <a:t>работата</a:t>
          </a:r>
          <a:r>
            <a:rPr lang="ru-RU" b="0" i="0" u="none" dirty="0"/>
            <a:t> представители на </a:t>
          </a:r>
          <a:r>
            <a:rPr lang="ru-RU" b="0" i="0" u="none" dirty="0" err="1"/>
            <a:t>съответната</a:t>
          </a:r>
          <a:r>
            <a:rPr lang="ru-RU" b="0" i="0" u="none" dirty="0"/>
            <a:t> </a:t>
          </a:r>
          <a:r>
            <a:rPr lang="ru-RU" b="0" i="0" u="none" dirty="0" err="1"/>
            <a:t>област</a:t>
          </a:r>
          <a:endParaRPr lang="en-US" dirty="0"/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bg-BG" b="0" i="0" u="none" dirty="0"/>
            <a:t>Уеб страница:</a:t>
          </a:r>
          <a:endParaRPr lang="ru-RU" b="0" i="0" u="none" dirty="0"/>
        </a:p>
        <a:p>
          <a:pPr>
            <a:defRPr cap="all"/>
          </a:pPr>
          <a:r>
            <a:rPr lang="ru-RU" b="0" i="0" u="none" dirty="0" err="1"/>
            <a:t>страницата</a:t>
          </a:r>
          <a:r>
            <a:rPr lang="ru-RU" b="0" i="0" u="none" dirty="0"/>
            <a:t> </a:t>
          </a:r>
          <a:r>
            <a:rPr lang="ru-RU" b="0" i="0" u="none" dirty="0" err="1"/>
            <a:t>ще</a:t>
          </a:r>
          <a:r>
            <a:rPr lang="ru-RU" b="0" i="0" u="none" dirty="0"/>
            <a:t> </a:t>
          </a:r>
          <a:r>
            <a:rPr lang="ru-RU" b="0" i="0" u="none" dirty="0" err="1"/>
            <a:t>бъде</a:t>
          </a:r>
          <a:r>
            <a:rPr lang="ru-RU" b="0" i="0" u="none" dirty="0"/>
            <a:t> динамична, </a:t>
          </a:r>
          <a:r>
            <a:rPr lang="ru-RU" b="0" i="0" u="none" dirty="0" err="1"/>
            <a:t>като</a:t>
          </a:r>
          <a:r>
            <a:rPr lang="ru-RU" b="0" i="0" u="none" dirty="0"/>
            <a:t> </a:t>
          </a:r>
          <a:r>
            <a:rPr lang="ru-RU" b="0" i="0" u="none" dirty="0" err="1"/>
            <a:t>ще</a:t>
          </a:r>
          <a:r>
            <a:rPr lang="ru-RU" b="0" i="0" u="none" dirty="0"/>
            <a:t> </a:t>
          </a:r>
          <a:r>
            <a:rPr lang="ru-RU" b="0" i="0" u="none" dirty="0" err="1"/>
            <a:t>поддържа</a:t>
          </a:r>
          <a:r>
            <a:rPr lang="ru-RU" b="0" i="0" u="none" dirty="0"/>
            <a:t> </a:t>
          </a:r>
          <a:r>
            <a:rPr lang="ru-RU" b="0" i="0" u="none" dirty="0" err="1"/>
            <a:t>отделни</a:t>
          </a:r>
          <a:r>
            <a:rPr lang="ru-RU" b="0" i="0" u="none" dirty="0"/>
            <a:t> профили за </a:t>
          </a:r>
          <a:r>
            <a:rPr lang="ru-RU" b="0" i="0" u="none" dirty="0" err="1"/>
            <a:t>клиентите</a:t>
          </a:r>
          <a:r>
            <a:rPr lang="ru-RU" b="0" i="0" u="none" dirty="0"/>
            <a:t> (те </a:t>
          </a:r>
          <a:r>
            <a:rPr lang="ru-RU" b="0" i="0" u="none" dirty="0" err="1"/>
            <a:t>ще</a:t>
          </a:r>
          <a:r>
            <a:rPr lang="ru-RU" b="0" i="0" u="none" dirty="0"/>
            <a:t> </a:t>
          </a:r>
          <a:r>
            <a:rPr lang="ru-RU" b="0" i="0" u="none" dirty="0" err="1"/>
            <a:t>могат</a:t>
          </a:r>
          <a:r>
            <a:rPr lang="ru-RU" b="0" i="0" u="none" dirty="0"/>
            <a:t> да </a:t>
          </a:r>
          <a:r>
            <a:rPr lang="ru-RU" b="0" i="0" u="none" dirty="0" err="1"/>
            <a:t>влизат</a:t>
          </a:r>
          <a:r>
            <a:rPr lang="ru-RU" b="0" i="0" u="none" dirty="0"/>
            <a:t> чрез </a:t>
          </a:r>
          <a:r>
            <a:rPr lang="ru-RU" b="0" i="0" u="none" dirty="0" err="1"/>
            <a:t>предоставени</a:t>
          </a:r>
          <a:r>
            <a:rPr lang="ru-RU" b="0" i="0" u="none" dirty="0"/>
            <a:t> от </a:t>
          </a:r>
          <a:r>
            <a:rPr lang="ru-RU" b="0" i="0" u="none" dirty="0" err="1"/>
            <a:t>банката</a:t>
          </a:r>
          <a:r>
            <a:rPr lang="ru-RU" b="0" i="0" u="none" dirty="0"/>
            <a:t> на живо </a:t>
          </a:r>
          <a:r>
            <a:rPr lang="ru-RU" b="0" i="0" u="none" dirty="0" err="1"/>
            <a:t>конфиденциални</a:t>
          </a:r>
          <a:r>
            <a:rPr lang="ru-RU" b="0" i="0" u="none" dirty="0"/>
            <a:t> </a:t>
          </a:r>
          <a:r>
            <a:rPr lang="ru-RU" b="0" i="0" u="none" dirty="0" err="1"/>
            <a:t>данни</a:t>
          </a:r>
          <a:r>
            <a:rPr lang="ru-RU" b="0" i="0" u="none" dirty="0"/>
            <a:t>). От </a:t>
          </a:r>
          <a:r>
            <a:rPr lang="ru-RU" b="0" i="0" u="none" dirty="0" err="1"/>
            <a:t>профила</a:t>
          </a:r>
          <a:r>
            <a:rPr lang="ru-RU" b="0" i="0" u="none" dirty="0"/>
            <a:t> си </a:t>
          </a:r>
          <a:r>
            <a:rPr lang="ru-RU" b="0" i="0" u="none" dirty="0" err="1"/>
            <a:t>клиентът</a:t>
          </a:r>
          <a:r>
            <a:rPr lang="ru-RU" b="0" i="0" u="none" dirty="0"/>
            <a:t> </a:t>
          </a:r>
          <a:r>
            <a:rPr lang="ru-RU" b="0" i="0" u="none" dirty="0" err="1"/>
            <a:t>ще</a:t>
          </a:r>
          <a:r>
            <a:rPr lang="ru-RU" b="0" i="0" u="none" dirty="0"/>
            <a:t> </a:t>
          </a:r>
          <a:r>
            <a:rPr lang="ru-RU" b="0" i="0" u="none" dirty="0" err="1"/>
            <a:t>може</a:t>
          </a:r>
          <a:r>
            <a:rPr lang="ru-RU" b="0" i="0" u="none" dirty="0"/>
            <a:t> да </a:t>
          </a:r>
          <a:r>
            <a:rPr lang="ru-RU" b="0" i="0" u="none" dirty="0" err="1"/>
            <a:t>достъпва</a:t>
          </a:r>
          <a:r>
            <a:rPr lang="ru-RU" b="0" i="0" u="none" dirty="0"/>
            <a:t> </a:t>
          </a:r>
          <a:r>
            <a:rPr lang="ru-RU" b="0" i="0" u="none" dirty="0" err="1"/>
            <a:t>основните</a:t>
          </a:r>
          <a:r>
            <a:rPr lang="ru-RU" b="0" i="0" u="none" dirty="0"/>
            <a:t> услуги, </a:t>
          </a:r>
          <a:r>
            <a:rPr lang="ru-RU" b="0" i="0" u="none" dirty="0" err="1"/>
            <a:t>предлагани</a:t>
          </a:r>
          <a:r>
            <a:rPr lang="ru-RU" b="0" i="0" u="none" dirty="0"/>
            <a:t> от </a:t>
          </a:r>
          <a:r>
            <a:rPr lang="ru-RU" b="0" i="0" u="none" dirty="0" err="1"/>
            <a:t>банката</a:t>
          </a:r>
          <a:r>
            <a:rPr lang="ru-RU" b="0" i="0" u="none" dirty="0"/>
            <a:t> ни (“</a:t>
          </a:r>
          <a:r>
            <a:rPr lang="ru-RU" b="0" i="0" u="none" dirty="0" err="1"/>
            <a:t>бърз</a:t>
          </a:r>
          <a:r>
            <a:rPr lang="ru-RU" b="0" i="0" u="none" dirty="0"/>
            <a:t> заем”, </a:t>
          </a:r>
          <a:r>
            <a:rPr lang="ru-RU" b="0" i="0" u="none" dirty="0" err="1"/>
            <a:t>преглед</a:t>
          </a:r>
          <a:r>
            <a:rPr lang="ru-RU" b="0" i="0" u="none" dirty="0"/>
            <a:t> на </a:t>
          </a:r>
          <a:r>
            <a:rPr lang="ru-RU" b="0" i="0" u="none" dirty="0" err="1"/>
            <a:t>наличния</a:t>
          </a:r>
          <a:r>
            <a:rPr lang="ru-RU" b="0" i="0" u="none" dirty="0"/>
            <a:t> баланс, </a:t>
          </a:r>
          <a:r>
            <a:rPr lang="ru-RU" b="0" i="0" u="none" dirty="0" err="1"/>
            <a:t>прехвърляне</a:t>
          </a:r>
          <a:r>
            <a:rPr lang="ru-RU" b="0" i="0" u="none" dirty="0"/>
            <a:t> на </a:t>
          </a:r>
          <a:r>
            <a:rPr lang="ru-RU" b="0" i="0" u="none" dirty="0" err="1"/>
            <a:t>ежедневни</a:t>
          </a:r>
          <a:r>
            <a:rPr lang="ru-RU" b="0" i="0" u="none" dirty="0"/>
            <a:t> и </a:t>
          </a:r>
          <a:r>
            <a:rPr lang="ru-RU" b="0" i="0" u="none" dirty="0" err="1"/>
            <a:t>стандартни</a:t>
          </a:r>
          <a:r>
            <a:rPr lang="ru-RU" b="0" i="0" u="none" dirty="0"/>
            <a:t> </a:t>
          </a:r>
          <a:r>
            <a:rPr lang="ru-RU" b="0" i="0" u="none" dirty="0" err="1"/>
            <a:t>парични</a:t>
          </a:r>
          <a:r>
            <a:rPr lang="ru-RU" b="0" i="0" u="none" dirty="0"/>
            <a:t> средства)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ru-RU" b="0" i="0" u="none" dirty="0"/>
            <a:t>База </a:t>
          </a:r>
          <a:r>
            <a:rPr lang="ru-RU" b="0" i="0" u="none" dirty="0" err="1"/>
            <a:t>данни</a:t>
          </a:r>
          <a:r>
            <a:rPr lang="ru-RU" b="0" i="0" u="none" dirty="0"/>
            <a:t> за </a:t>
          </a:r>
          <a:r>
            <a:rPr lang="ru-RU" b="0" i="0" u="none" dirty="0" err="1"/>
            <a:t>банковите</a:t>
          </a:r>
          <a:r>
            <a:rPr lang="ru-RU" b="0" i="0" u="none" dirty="0"/>
            <a:t> сметки:</a:t>
          </a:r>
        </a:p>
        <a:p>
          <a:pPr>
            <a:defRPr cap="all"/>
          </a:pPr>
          <a:r>
            <a:rPr lang="ru-RU" b="0" i="0" u="none" dirty="0" err="1"/>
            <a:t>ще</a:t>
          </a:r>
          <a:r>
            <a:rPr lang="ru-RU" b="0" i="0" u="none" dirty="0"/>
            <a:t> </a:t>
          </a:r>
          <a:r>
            <a:rPr lang="ru-RU" b="0" i="0" u="none" dirty="0" err="1"/>
            <a:t>съхранява</a:t>
          </a:r>
          <a:r>
            <a:rPr lang="ru-RU" b="0" i="0" u="none" dirty="0"/>
            <a:t> </a:t>
          </a:r>
          <a:r>
            <a:rPr lang="ru-RU" b="0" i="0" u="none" dirty="0" err="1"/>
            <a:t>т.нар.банкова</a:t>
          </a:r>
          <a:r>
            <a:rPr lang="ru-RU" b="0" i="0" u="none" dirty="0"/>
            <a:t> тайна -— </a:t>
          </a:r>
          <a:r>
            <a:rPr lang="ru-RU" b="0" i="0" u="none" dirty="0" err="1"/>
            <a:t>сметките</a:t>
          </a:r>
          <a:r>
            <a:rPr lang="ru-RU" b="0" i="0" u="none" dirty="0"/>
            <a:t> на </a:t>
          </a:r>
          <a:r>
            <a:rPr lang="ru-RU" b="0" i="0" u="none" dirty="0" err="1"/>
            <a:t>потребителите</a:t>
          </a:r>
          <a:r>
            <a:rPr lang="ru-RU" b="0" i="0" u="none" dirty="0"/>
            <a:t>, </a:t>
          </a:r>
          <a:r>
            <a:rPr lang="ru-RU" b="0" i="0" u="none" dirty="0" err="1"/>
            <a:t>техните</a:t>
          </a:r>
          <a:r>
            <a:rPr lang="ru-RU" b="0" i="0" u="none" dirty="0"/>
            <a:t> извлечения и </a:t>
          </a:r>
          <a:r>
            <a:rPr lang="ru-RU" b="0" i="0" u="none" dirty="0" err="1"/>
            <a:t>депозити</a:t>
          </a:r>
          <a:r>
            <a:rPr lang="ru-RU" b="0" i="0" u="none" dirty="0"/>
            <a:t>, </a:t>
          </a:r>
          <a:r>
            <a:rPr lang="ru-RU" b="0" i="0" u="none" dirty="0" err="1"/>
            <a:t>както</a:t>
          </a:r>
          <a:r>
            <a:rPr lang="ru-RU" b="0" i="0" u="none" dirty="0"/>
            <a:t> и </a:t>
          </a:r>
          <a:r>
            <a:rPr lang="ru-RU" b="0" i="0" u="none" dirty="0" err="1"/>
            <a:t>източниците</a:t>
          </a:r>
          <a:r>
            <a:rPr lang="ru-RU" b="0" i="0" u="none" dirty="0"/>
            <a:t> на </a:t>
          </a:r>
          <a:r>
            <a:rPr lang="ru-RU" b="0" i="0" u="none" dirty="0" err="1"/>
            <a:t>средствата</a:t>
          </a:r>
          <a:r>
            <a:rPr lang="ru-RU" b="0" i="0" u="none" dirty="0"/>
            <a:t>. </a:t>
          </a:r>
          <a:r>
            <a:rPr lang="ru-RU" b="0" i="0" u="none" dirty="0" err="1"/>
            <a:t>Ще</a:t>
          </a:r>
          <a:r>
            <a:rPr lang="ru-RU" b="0" i="0" u="none" dirty="0"/>
            <a:t> </a:t>
          </a:r>
          <a:r>
            <a:rPr lang="ru-RU" b="0" i="0" u="none" dirty="0" err="1"/>
            <a:t>бъде</a:t>
          </a:r>
          <a:r>
            <a:rPr lang="ru-RU" b="0" i="0" u="none" dirty="0"/>
            <a:t> </a:t>
          </a:r>
          <a:r>
            <a:rPr lang="ru-RU" b="0" i="0" u="none" dirty="0" err="1"/>
            <a:t>свързана</a:t>
          </a:r>
          <a:r>
            <a:rPr lang="ru-RU" b="0" i="0" u="none" dirty="0"/>
            <a:t> с уеб </a:t>
          </a:r>
          <a:r>
            <a:rPr lang="ru-RU" b="0" i="0" u="none" dirty="0" err="1"/>
            <a:t>страницата</a:t>
          </a:r>
          <a:r>
            <a:rPr lang="ru-RU" b="0" i="0" u="none" dirty="0"/>
            <a:t>, но само </a:t>
          </a:r>
          <a:r>
            <a:rPr lang="ru-RU" b="0" i="0" u="none" dirty="0" err="1"/>
            <a:t>доколкото</a:t>
          </a:r>
          <a:r>
            <a:rPr lang="ru-RU" b="0" i="0" u="none" dirty="0"/>
            <a:t> </a:t>
          </a:r>
          <a:r>
            <a:rPr lang="ru-RU" b="0" i="0" u="none" dirty="0" err="1"/>
            <a:t>информацията</a:t>
          </a:r>
          <a:r>
            <a:rPr lang="ru-RU" b="0" i="0" u="none" dirty="0"/>
            <a:t> се </a:t>
          </a:r>
          <a:r>
            <a:rPr lang="ru-RU" b="0" i="0" u="none" dirty="0" err="1"/>
            <a:t>отнася</a:t>
          </a:r>
          <a:r>
            <a:rPr lang="ru-RU" b="0" i="0" u="none" dirty="0"/>
            <a:t> за </a:t>
          </a:r>
          <a:r>
            <a:rPr lang="ru-RU" b="0" i="0" u="none" dirty="0" err="1"/>
            <a:t>конкретния</a:t>
          </a:r>
          <a:r>
            <a:rPr lang="ru-RU" b="0" i="0" u="none" dirty="0"/>
            <a:t> </a:t>
          </a:r>
          <a:r>
            <a:rPr lang="ru-RU" b="0" i="0" u="none" dirty="0" err="1"/>
            <a:t>потребител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bg-BG" b="0" i="0" u="none" dirty="0"/>
            <a:t>Приложение за банковите служители: </a:t>
          </a:r>
        </a:p>
        <a:p>
          <a:pPr>
            <a:defRPr cap="all"/>
          </a:pPr>
          <a:r>
            <a:rPr lang="ru-RU" b="0" i="0" u="none" dirty="0" err="1"/>
            <a:t>ще</a:t>
          </a:r>
          <a:r>
            <a:rPr lang="ru-RU" b="0" i="0" u="none" dirty="0"/>
            <a:t> </a:t>
          </a:r>
          <a:r>
            <a:rPr lang="ru-RU" b="0" i="0" u="none" dirty="0" err="1"/>
            <a:t>съставлява</a:t>
          </a:r>
          <a:r>
            <a:rPr lang="ru-RU" b="0" i="0" u="none" dirty="0"/>
            <a:t> </a:t>
          </a:r>
          <a:r>
            <a:rPr lang="ru-RU" b="0" i="0" u="none" dirty="0" err="1"/>
            <a:t>йерархията</a:t>
          </a:r>
          <a:r>
            <a:rPr lang="ru-RU" b="0" i="0" u="none" dirty="0"/>
            <a:t> в </a:t>
          </a:r>
          <a:r>
            <a:rPr lang="ru-RU" b="0" i="0" u="none" dirty="0" err="1"/>
            <a:t>банката</a:t>
          </a:r>
          <a:r>
            <a:rPr lang="ru-RU" b="0" i="0" u="none" dirty="0"/>
            <a:t> и </a:t>
          </a:r>
          <a:r>
            <a:rPr lang="ru-RU" b="0" i="0" u="none" dirty="0" err="1"/>
            <a:t>ще</a:t>
          </a:r>
          <a:r>
            <a:rPr lang="ru-RU" b="0" i="0" u="none" dirty="0"/>
            <a:t> </a:t>
          </a:r>
          <a:r>
            <a:rPr lang="ru-RU" b="0" i="0" u="none" dirty="0" err="1"/>
            <a:t>позволява</a:t>
          </a:r>
          <a:r>
            <a:rPr lang="ru-RU" b="0" i="0" u="none" dirty="0"/>
            <a:t> на </a:t>
          </a:r>
          <a:r>
            <a:rPr lang="ru-RU" b="0" i="0" u="none" dirty="0" err="1"/>
            <a:t>различните</a:t>
          </a:r>
          <a:r>
            <a:rPr lang="ru-RU" b="0" i="0" u="none" dirty="0"/>
            <a:t> служители да </a:t>
          </a:r>
          <a:r>
            <a:rPr lang="ru-RU" b="0" i="0" u="none" dirty="0" err="1"/>
            <a:t>изпълняват</a:t>
          </a:r>
          <a:r>
            <a:rPr lang="ru-RU" b="0" i="0" u="none" dirty="0"/>
            <a:t> </a:t>
          </a:r>
          <a:r>
            <a:rPr lang="ru-RU" b="0" i="0" u="none" dirty="0" err="1"/>
            <a:t>своите</a:t>
          </a:r>
          <a:r>
            <a:rPr lang="ru-RU" b="0" i="0" u="none" dirty="0"/>
            <a:t> функции, </a:t>
          </a:r>
          <a:r>
            <a:rPr lang="ru-RU" b="0" i="0" u="none" dirty="0" err="1"/>
            <a:t>както</a:t>
          </a:r>
          <a:r>
            <a:rPr lang="ru-RU" b="0" i="0" u="none" dirty="0"/>
            <a:t> и да </a:t>
          </a:r>
          <a:r>
            <a:rPr lang="ru-RU" b="0" i="0" u="none" dirty="0" err="1"/>
            <a:t>пращат</a:t>
          </a:r>
          <a:r>
            <a:rPr lang="ru-RU" b="0" i="0" u="none" dirty="0"/>
            <a:t> </a:t>
          </a:r>
          <a:r>
            <a:rPr lang="ru-RU" b="0" i="0" u="none" dirty="0" err="1"/>
            <a:t>съобщения</a:t>
          </a:r>
          <a:r>
            <a:rPr lang="ru-RU" b="0" i="0" u="none" dirty="0"/>
            <a:t> </a:t>
          </a:r>
          <a:r>
            <a:rPr lang="ru-RU" b="0" i="0" u="none" dirty="0" err="1"/>
            <a:t>едни</a:t>
          </a:r>
          <a:r>
            <a:rPr lang="ru-RU" b="0" i="0" u="none" dirty="0"/>
            <a:t> на </a:t>
          </a:r>
          <a:r>
            <a:rPr lang="ru-RU" b="0" i="0" u="none" dirty="0" err="1"/>
            <a:t>други</a:t>
          </a:r>
          <a:r>
            <a:rPr lang="ru-RU" b="0" i="0" u="none" dirty="0"/>
            <a:t>, </a:t>
          </a:r>
          <a:r>
            <a:rPr lang="ru-RU" b="0" i="0" u="none" dirty="0" err="1"/>
            <a:t>докладват</a:t>
          </a:r>
          <a:r>
            <a:rPr lang="ru-RU" b="0" i="0" u="none" dirty="0"/>
            <a:t> </a:t>
          </a:r>
          <a:r>
            <a:rPr lang="ru-RU" b="0" i="0" u="none" dirty="0" err="1"/>
            <a:t>нередности</a:t>
          </a:r>
          <a:r>
            <a:rPr lang="ru-RU" b="0" i="0" u="none" dirty="0"/>
            <a:t> и да </a:t>
          </a:r>
          <a:r>
            <a:rPr lang="ru-RU" b="0" i="0" u="none" dirty="0" err="1"/>
            <a:t>преглеждат</a:t>
          </a:r>
          <a:r>
            <a:rPr lang="ru-RU" b="0" i="0" u="none" dirty="0"/>
            <a:t> </a:t>
          </a:r>
          <a:r>
            <a:rPr lang="ru-RU" b="0" i="0" u="none" dirty="0" err="1"/>
            <a:t>документи</a:t>
          </a:r>
          <a:r>
            <a:rPr lang="ru-RU" b="0" i="0" u="none" dirty="0"/>
            <a:t> и информация за </a:t>
          </a:r>
          <a:r>
            <a:rPr lang="ru-RU" b="0" i="0" u="none" dirty="0" err="1"/>
            <a:t>бъдещи</a:t>
          </a:r>
          <a:r>
            <a:rPr lang="ru-RU" b="0" i="0" u="none" dirty="0"/>
            <a:t> </a:t>
          </a:r>
          <a:r>
            <a:rPr lang="ru-RU" b="0" i="0" u="none" dirty="0" err="1"/>
            <a:t>събития</a:t>
          </a:r>
          <a:endParaRPr lang="en-US" dirty="0"/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LinFactNeighborX="-43" custLinFactNeighborY="-263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 custLinFactNeighborX="-17" custLinFactNeighborY="-3019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 custLinFactNeighborX="9" custLinFactNeighborY="-285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300" b="0" i="0" u="none" kern="1200" dirty="0" err="1"/>
            <a:t>нашата</a:t>
          </a:r>
          <a:r>
            <a:rPr lang="ru-RU" sz="1300" b="0" i="0" u="none" kern="1200" dirty="0"/>
            <a:t> </a:t>
          </a:r>
          <a:r>
            <a:rPr lang="ru-RU" sz="1300" b="0" i="0" u="none" kern="1200" dirty="0" err="1"/>
            <a:t>основна</a:t>
          </a:r>
          <a:r>
            <a:rPr lang="ru-RU" sz="1300" b="0" i="0" u="none" kern="1200" dirty="0"/>
            <a:t> цел е да предоставим </a:t>
          </a:r>
          <a:r>
            <a:rPr lang="ru-RU" sz="1300" b="0" i="0" u="none" kern="1200" dirty="0" err="1"/>
            <a:t>професионалните</a:t>
          </a:r>
          <a:r>
            <a:rPr lang="ru-RU" sz="1300" b="0" i="0" u="none" kern="1200" dirty="0"/>
            <a:t> си услуги и да </a:t>
          </a:r>
          <a:r>
            <a:rPr lang="ru-RU" sz="1300" b="0" i="0" u="none" kern="1200" dirty="0" err="1"/>
            <a:t>подпомагаме</a:t>
          </a:r>
          <a:r>
            <a:rPr lang="ru-RU" sz="1300" b="0" i="0" u="none" kern="1200" dirty="0"/>
            <a:t> </a:t>
          </a:r>
          <a:r>
            <a:rPr lang="ru-RU" sz="1300" b="0" i="0" u="none" kern="1200" dirty="0" err="1"/>
            <a:t>развитието</a:t>
          </a:r>
          <a:r>
            <a:rPr lang="ru-RU" sz="1300" b="0" i="0" u="none" kern="1200" dirty="0"/>
            <a:t> интереса на </a:t>
          </a:r>
          <a:r>
            <a:rPr lang="ru-RU" sz="1300" b="0" i="0" u="none" kern="1200" dirty="0" err="1"/>
            <a:t>клиентите</a:t>
          </a:r>
          <a:r>
            <a:rPr lang="ru-RU" sz="1300" b="0" i="0" u="none" kern="1200" dirty="0"/>
            <a:t> ни</a:t>
          </a:r>
          <a:endParaRPr lang="en-US" sz="1300" kern="1200" dirty="0"/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300" b="0" i="0" u="none" kern="1200" dirty="0" err="1"/>
            <a:t>нашите</a:t>
          </a:r>
          <a:r>
            <a:rPr lang="ru-RU" sz="1300" b="0" i="0" u="none" kern="1200" dirty="0"/>
            <a:t> </a:t>
          </a:r>
          <a:r>
            <a:rPr lang="ru-RU" sz="1300" b="0" i="0" u="none" kern="1200" dirty="0" err="1"/>
            <a:t>клиенти</a:t>
          </a:r>
          <a:r>
            <a:rPr lang="ru-RU" sz="1300" b="0" i="0" u="none" kern="1200" dirty="0"/>
            <a:t> </a:t>
          </a:r>
          <a:r>
            <a:rPr lang="ru-RU" sz="1300" b="0" i="0" u="none" kern="1200" dirty="0" err="1"/>
            <a:t>са</a:t>
          </a:r>
          <a:r>
            <a:rPr lang="ru-RU" sz="1300" b="0" i="0" u="none" kern="1200" dirty="0"/>
            <a:t> </a:t>
          </a:r>
          <a:r>
            <a:rPr lang="ru-RU" sz="1300" b="0" i="0" u="none" kern="1200" dirty="0" err="1"/>
            <a:t>високо</a:t>
          </a:r>
          <a:r>
            <a:rPr lang="ru-RU" sz="1300" b="0" i="0" u="none" kern="1200" dirty="0"/>
            <a:t> </a:t>
          </a:r>
          <a:r>
            <a:rPr lang="ru-RU" sz="1300" b="0" i="0" u="none" kern="1200" dirty="0" err="1"/>
            <a:t>мотивирани</a:t>
          </a:r>
          <a:r>
            <a:rPr lang="ru-RU" sz="1300" b="0" i="0" u="none" kern="1200" dirty="0"/>
            <a:t> </a:t>
          </a:r>
          <a:r>
            <a:rPr lang="ru-RU" sz="1300" b="0" i="0" u="none" kern="1200" dirty="0" err="1"/>
            <a:t>откъм</a:t>
          </a:r>
          <a:r>
            <a:rPr lang="ru-RU" sz="1300" b="0" i="0" u="none" kern="1200" dirty="0"/>
            <a:t> страна на бизнес </a:t>
          </a:r>
          <a:r>
            <a:rPr lang="ru-RU" sz="1300" b="0" i="0" u="none" kern="1200" dirty="0" err="1"/>
            <a:t>индустрията</a:t>
          </a:r>
          <a:r>
            <a:rPr lang="ru-RU" sz="1300" b="0" i="0" u="none" kern="1200" dirty="0"/>
            <a:t> и </a:t>
          </a:r>
          <a:r>
            <a:rPr lang="ru-RU" sz="1300" b="0" i="0" u="none" kern="1200" dirty="0" err="1"/>
            <a:t>следва</a:t>
          </a:r>
          <a:r>
            <a:rPr lang="ru-RU" sz="1300" b="0" i="0" u="none" kern="1200" dirty="0"/>
            <a:t> да </a:t>
          </a:r>
          <a:r>
            <a:rPr lang="ru-RU" sz="1300" b="0" i="0" u="none" kern="1200" dirty="0" err="1"/>
            <a:t>изискват</a:t>
          </a:r>
          <a:r>
            <a:rPr lang="ru-RU" sz="1300" b="0" i="0" u="none" kern="1200" dirty="0"/>
            <a:t> </a:t>
          </a:r>
          <a:r>
            <a:rPr lang="ru-RU" sz="1300" b="0" i="0" u="none" kern="1200" dirty="0" err="1"/>
            <a:t>висококачествени</a:t>
          </a:r>
          <a:r>
            <a:rPr lang="ru-RU" sz="1300" b="0" i="0" u="none" kern="1200" dirty="0"/>
            <a:t> услуги, на </a:t>
          </a:r>
          <a:r>
            <a:rPr lang="ru-RU" sz="1300" b="0" i="0" u="none" kern="1200" dirty="0" err="1"/>
            <a:t>които</a:t>
          </a:r>
          <a:r>
            <a:rPr lang="ru-RU" sz="1300" b="0" i="0" u="none" kern="1200" dirty="0"/>
            <a:t> </a:t>
          </a:r>
          <a:r>
            <a:rPr lang="ru-RU" sz="1300" b="0" i="0" u="none" kern="1200" dirty="0" err="1"/>
            <a:t>ние</a:t>
          </a:r>
          <a:r>
            <a:rPr lang="ru-RU" sz="1300" b="0" i="0" u="none" kern="1200" dirty="0"/>
            <a:t> можем да отговорим с </a:t>
          </a:r>
          <a:r>
            <a:rPr lang="ru-RU" sz="1300" b="0" i="0" u="none" kern="1200" dirty="0" err="1"/>
            <a:t>пълна</a:t>
          </a:r>
          <a:r>
            <a:rPr lang="ru-RU" sz="1300" b="0" i="0" u="none" kern="1200" dirty="0"/>
            <a:t> инициатива</a:t>
          </a:r>
          <a:endParaRPr lang="en-US" sz="1300" kern="1200" dirty="0"/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300" b="0" i="0" u="none" kern="1200" dirty="0" err="1"/>
            <a:t>нашето</a:t>
          </a:r>
          <a:r>
            <a:rPr lang="ru-RU" sz="1300" b="0" i="0" u="none" kern="1200" dirty="0"/>
            <a:t> </a:t>
          </a:r>
          <a:r>
            <a:rPr lang="ru-RU" sz="1300" b="0" i="0" u="none" kern="1200" dirty="0" err="1"/>
            <a:t>ръководство</a:t>
          </a:r>
          <a:r>
            <a:rPr lang="ru-RU" sz="1300" b="0" i="0" u="none" kern="1200" dirty="0"/>
            <a:t> е </a:t>
          </a:r>
          <a:r>
            <a:rPr lang="ru-RU" sz="1300" b="0" i="0" u="none" kern="1200" dirty="0" err="1"/>
            <a:t>съставено</a:t>
          </a:r>
          <a:r>
            <a:rPr lang="ru-RU" sz="1300" b="0" i="0" u="none" kern="1200" dirty="0"/>
            <a:t> от </a:t>
          </a:r>
          <a:r>
            <a:rPr lang="ru-RU" sz="1300" b="0" i="0" u="none" kern="1200" dirty="0" err="1"/>
            <a:t>компетентни</a:t>
          </a:r>
          <a:r>
            <a:rPr lang="ru-RU" sz="1300" b="0" i="0" u="none" kern="1200" dirty="0"/>
            <a:t> лица, </a:t>
          </a:r>
          <a:r>
            <a:rPr lang="ru-RU" sz="1300" b="0" i="0" u="none" kern="1200" dirty="0" err="1"/>
            <a:t>които</a:t>
          </a:r>
          <a:r>
            <a:rPr lang="ru-RU" sz="1300" b="0" i="0" u="none" kern="1200" dirty="0"/>
            <a:t> </a:t>
          </a:r>
          <a:r>
            <a:rPr lang="ru-RU" sz="1300" b="0" i="0" u="none" kern="1200" dirty="0" err="1"/>
            <a:t>имат</a:t>
          </a:r>
          <a:r>
            <a:rPr lang="ru-RU" sz="1300" b="0" i="0" u="none" kern="1200" dirty="0"/>
            <a:t> </a:t>
          </a:r>
          <a:r>
            <a:rPr lang="ru-RU" sz="1300" b="0" i="0" u="none" kern="1200" dirty="0" err="1"/>
            <a:t>специализирани</a:t>
          </a:r>
          <a:r>
            <a:rPr lang="ru-RU" sz="1300" b="0" i="0" u="none" kern="1200" dirty="0"/>
            <a:t> в </a:t>
          </a:r>
          <a:r>
            <a:rPr lang="ru-RU" sz="1300" b="0" i="0" u="none" kern="1200" dirty="0" err="1"/>
            <a:t>банковата</a:t>
          </a:r>
          <a:r>
            <a:rPr lang="ru-RU" sz="1300" b="0" i="0" u="none" kern="1200" dirty="0"/>
            <a:t> сфера и </a:t>
          </a:r>
          <a:r>
            <a:rPr lang="ru-RU" sz="1300" b="0" i="0" u="none" kern="1200" dirty="0" err="1"/>
            <a:t>правото</a:t>
          </a:r>
          <a:r>
            <a:rPr lang="ru-RU" sz="1300" b="0" i="0" u="none" kern="1200" dirty="0"/>
            <a:t> познания и опит. </a:t>
          </a:r>
          <a:r>
            <a:rPr lang="ru-RU" sz="1300" b="0" i="0" u="none" kern="1200" dirty="0" err="1"/>
            <a:t>Селектирани</a:t>
          </a:r>
          <a:r>
            <a:rPr lang="ru-RU" sz="1300" b="0" i="0" u="none" kern="1200" dirty="0"/>
            <a:t> </a:t>
          </a:r>
          <a:r>
            <a:rPr lang="ru-RU" sz="1300" b="0" i="0" u="none" kern="1200" dirty="0" err="1"/>
            <a:t>са</a:t>
          </a:r>
          <a:r>
            <a:rPr lang="ru-RU" sz="1300" b="0" i="0" u="none" kern="1200" dirty="0"/>
            <a:t> само най-</a:t>
          </a:r>
          <a:r>
            <a:rPr lang="ru-RU" sz="1300" b="0" i="0" u="none" kern="1200" dirty="0" err="1"/>
            <a:t>отговорните</a:t>
          </a:r>
          <a:r>
            <a:rPr lang="ru-RU" sz="1300" b="0" i="0" u="none" kern="1200" dirty="0"/>
            <a:t> за </a:t>
          </a:r>
          <a:r>
            <a:rPr lang="ru-RU" sz="1300" b="0" i="0" u="none" kern="1200" dirty="0" err="1"/>
            <a:t>работата</a:t>
          </a:r>
          <a:r>
            <a:rPr lang="ru-RU" sz="1300" b="0" i="0" u="none" kern="1200" dirty="0"/>
            <a:t> представители на </a:t>
          </a:r>
          <a:r>
            <a:rPr lang="ru-RU" sz="1300" b="0" i="0" u="none" kern="1200" dirty="0" err="1"/>
            <a:t>съответната</a:t>
          </a:r>
          <a:r>
            <a:rPr lang="ru-RU" sz="1300" b="0" i="0" u="none" kern="1200" dirty="0"/>
            <a:t> </a:t>
          </a:r>
          <a:r>
            <a:rPr lang="ru-RU" sz="1300" b="0" i="0" u="none" kern="1200" dirty="0" err="1"/>
            <a:t>област</a:t>
          </a:r>
          <a:endParaRPr lang="en-US" sz="1300" kern="1200" dirty="0"/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16887"/>
          <a:ext cx="3275967" cy="3931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bg-BG" sz="1100" b="0" i="0" u="none" kern="1200" dirty="0"/>
            <a:t>Уеб страница:</a:t>
          </a:r>
          <a:endParaRPr lang="ru-RU" sz="1100" b="0" i="0" u="none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b="0" i="0" u="none" kern="1200" dirty="0" err="1"/>
            <a:t>страницата</a:t>
          </a:r>
          <a:r>
            <a:rPr lang="ru-RU" sz="1100" b="0" i="0" u="none" kern="1200" dirty="0"/>
            <a:t> </a:t>
          </a:r>
          <a:r>
            <a:rPr lang="ru-RU" sz="1100" b="0" i="0" u="none" kern="1200" dirty="0" err="1"/>
            <a:t>ще</a:t>
          </a:r>
          <a:r>
            <a:rPr lang="ru-RU" sz="1100" b="0" i="0" u="none" kern="1200" dirty="0"/>
            <a:t> </a:t>
          </a:r>
          <a:r>
            <a:rPr lang="ru-RU" sz="1100" b="0" i="0" u="none" kern="1200" dirty="0" err="1"/>
            <a:t>бъде</a:t>
          </a:r>
          <a:r>
            <a:rPr lang="ru-RU" sz="1100" b="0" i="0" u="none" kern="1200" dirty="0"/>
            <a:t> динамична, </a:t>
          </a:r>
          <a:r>
            <a:rPr lang="ru-RU" sz="1100" b="0" i="0" u="none" kern="1200" dirty="0" err="1"/>
            <a:t>като</a:t>
          </a:r>
          <a:r>
            <a:rPr lang="ru-RU" sz="1100" b="0" i="0" u="none" kern="1200" dirty="0"/>
            <a:t> </a:t>
          </a:r>
          <a:r>
            <a:rPr lang="ru-RU" sz="1100" b="0" i="0" u="none" kern="1200" dirty="0" err="1"/>
            <a:t>ще</a:t>
          </a:r>
          <a:r>
            <a:rPr lang="ru-RU" sz="1100" b="0" i="0" u="none" kern="1200" dirty="0"/>
            <a:t> </a:t>
          </a:r>
          <a:r>
            <a:rPr lang="ru-RU" sz="1100" b="0" i="0" u="none" kern="1200" dirty="0" err="1"/>
            <a:t>поддържа</a:t>
          </a:r>
          <a:r>
            <a:rPr lang="ru-RU" sz="1100" b="0" i="0" u="none" kern="1200" dirty="0"/>
            <a:t> </a:t>
          </a:r>
          <a:r>
            <a:rPr lang="ru-RU" sz="1100" b="0" i="0" u="none" kern="1200" dirty="0" err="1"/>
            <a:t>отделни</a:t>
          </a:r>
          <a:r>
            <a:rPr lang="ru-RU" sz="1100" b="0" i="0" u="none" kern="1200" dirty="0"/>
            <a:t> профили за </a:t>
          </a:r>
          <a:r>
            <a:rPr lang="ru-RU" sz="1100" b="0" i="0" u="none" kern="1200" dirty="0" err="1"/>
            <a:t>клиентите</a:t>
          </a:r>
          <a:r>
            <a:rPr lang="ru-RU" sz="1100" b="0" i="0" u="none" kern="1200" dirty="0"/>
            <a:t> (те </a:t>
          </a:r>
          <a:r>
            <a:rPr lang="ru-RU" sz="1100" b="0" i="0" u="none" kern="1200" dirty="0" err="1"/>
            <a:t>ще</a:t>
          </a:r>
          <a:r>
            <a:rPr lang="ru-RU" sz="1100" b="0" i="0" u="none" kern="1200" dirty="0"/>
            <a:t> </a:t>
          </a:r>
          <a:r>
            <a:rPr lang="ru-RU" sz="1100" b="0" i="0" u="none" kern="1200" dirty="0" err="1"/>
            <a:t>могат</a:t>
          </a:r>
          <a:r>
            <a:rPr lang="ru-RU" sz="1100" b="0" i="0" u="none" kern="1200" dirty="0"/>
            <a:t> да </a:t>
          </a:r>
          <a:r>
            <a:rPr lang="ru-RU" sz="1100" b="0" i="0" u="none" kern="1200" dirty="0" err="1"/>
            <a:t>влизат</a:t>
          </a:r>
          <a:r>
            <a:rPr lang="ru-RU" sz="1100" b="0" i="0" u="none" kern="1200" dirty="0"/>
            <a:t> чрез </a:t>
          </a:r>
          <a:r>
            <a:rPr lang="ru-RU" sz="1100" b="0" i="0" u="none" kern="1200" dirty="0" err="1"/>
            <a:t>предоставени</a:t>
          </a:r>
          <a:r>
            <a:rPr lang="ru-RU" sz="1100" b="0" i="0" u="none" kern="1200" dirty="0"/>
            <a:t> от </a:t>
          </a:r>
          <a:r>
            <a:rPr lang="ru-RU" sz="1100" b="0" i="0" u="none" kern="1200" dirty="0" err="1"/>
            <a:t>банката</a:t>
          </a:r>
          <a:r>
            <a:rPr lang="ru-RU" sz="1100" b="0" i="0" u="none" kern="1200" dirty="0"/>
            <a:t> на живо </a:t>
          </a:r>
          <a:r>
            <a:rPr lang="ru-RU" sz="1100" b="0" i="0" u="none" kern="1200" dirty="0" err="1"/>
            <a:t>конфиденциални</a:t>
          </a:r>
          <a:r>
            <a:rPr lang="ru-RU" sz="1100" b="0" i="0" u="none" kern="1200" dirty="0"/>
            <a:t> </a:t>
          </a:r>
          <a:r>
            <a:rPr lang="ru-RU" sz="1100" b="0" i="0" u="none" kern="1200" dirty="0" err="1"/>
            <a:t>данни</a:t>
          </a:r>
          <a:r>
            <a:rPr lang="ru-RU" sz="1100" b="0" i="0" u="none" kern="1200" dirty="0"/>
            <a:t>). От </a:t>
          </a:r>
          <a:r>
            <a:rPr lang="ru-RU" sz="1100" b="0" i="0" u="none" kern="1200" dirty="0" err="1"/>
            <a:t>профила</a:t>
          </a:r>
          <a:r>
            <a:rPr lang="ru-RU" sz="1100" b="0" i="0" u="none" kern="1200" dirty="0"/>
            <a:t> си </a:t>
          </a:r>
          <a:r>
            <a:rPr lang="ru-RU" sz="1100" b="0" i="0" u="none" kern="1200" dirty="0" err="1"/>
            <a:t>клиентът</a:t>
          </a:r>
          <a:r>
            <a:rPr lang="ru-RU" sz="1100" b="0" i="0" u="none" kern="1200" dirty="0"/>
            <a:t> </a:t>
          </a:r>
          <a:r>
            <a:rPr lang="ru-RU" sz="1100" b="0" i="0" u="none" kern="1200" dirty="0" err="1"/>
            <a:t>ще</a:t>
          </a:r>
          <a:r>
            <a:rPr lang="ru-RU" sz="1100" b="0" i="0" u="none" kern="1200" dirty="0"/>
            <a:t> </a:t>
          </a:r>
          <a:r>
            <a:rPr lang="ru-RU" sz="1100" b="0" i="0" u="none" kern="1200" dirty="0" err="1"/>
            <a:t>може</a:t>
          </a:r>
          <a:r>
            <a:rPr lang="ru-RU" sz="1100" b="0" i="0" u="none" kern="1200" dirty="0"/>
            <a:t> да </a:t>
          </a:r>
          <a:r>
            <a:rPr lang="ru-RU" sz="1100" b="0" i="0" u="none" kern="1200" dirty="0" err="1"/>
            <a:t>достъпва</a:t>
          </a:r>
          <a:r>
            <a:rPr lang="ru-RU" sz="1100" b="0" i="0" u="none" kern="1200" dirty="0"/>
            <a:t> </a:t>
          </a:r>
          <a:r>
            <a:rPr lang="ru-RU" sz="1100" b="0" i="0" u="none" kern="1200" dirty="0" err="1"/>
            <a:t>основните</a:t>
          </a:r>
          <a:r>
            <a:rPr lang="ru-RU" sz="1100" b="0" i="0" u="none" kern="1200" dirty="0"/>
            <a:t> услуги, </a:t>
          </a:r>
          <a:r>
            <a:rPr lang="ru-RU" sz="1100" b="0" i="0" u="none" kern="1200" dirty="0" err="1"/>
            <a:t>предлагани</a:t>
          </a:r>
          <a:r>
            <a:rPr lang="ru-RU" sz="1100" b="0" i="0" u="none" kern="1200" dirty="0"/>
            <a:t> от </a:t>
          </a:r>
          <a:r>
            <a:rPr lang="ru-RU" sz="1100" b="0" i="0" u="none" kern="1200" dirty="0" err="1"/>
            <a:t>банката</a:t>
          </a:r>
          <a:r>
            <a:rPr lang="ru-RU" sz="1100" b="0" i="0" u="none" kern="1200" dirty="0"/>
            <a:t> ни (“</a:t>
          </a:r>
          <a:r>
            <a:rPr lang="ru-RU" sz="1100" b="0" i="0" u="none" kern="1200" dirty="0" err="1"/>
            <a:t>бърз</a:t>
          </a:r>
          <a:r>
            <a:rPr lang="ru-RU" sz="1100" b="0" i="0" u="none" kern="1200" dirty="0"/>
            <a:t> заем”, </a:t>
          </a:r>
          <a:r>
            <a:rPr lang="ru-RU" sz="1100" b="0" i="0" u="none" kern="1200" dirty="0" err="1"/>
            <a:t>преглед</a:t>
          </a:r>
          <a:r>
            <a:rPr lang="ru-RU" sz="1100" b="0" i="0" u="none" kern="1200" dirty="0"/>
            <a:t> на </a:t>
          </a:r>
          <a:r>
            <a:rPr lang="ru-RU" sz="1100" b="0" i="0" u="none" kern="1200" dirty="0" err="1"/>
            <a:t>наличния</a:t>
          </a:r>
          <a:r>
            <a:rPr lang="ru-RU" sz="1100" b="0" i="0" u="none" kern="1200" dirty="0"/>
            <a:t> баланс, </a:t>
          </a:r>
          <a:r>
            <a:rPr lang="ru-RU" sz="1100" b="0" i="0" u="none" kern="1200" dirty="0" err="1"/>
            <a:t>прехвърляне</a:t>
          </a:r>
          <a:r>
            <a:rPr lang="ru-RU" sz="1100" b="0" i="0" u="none" kern="1200" dirty="0"/>
            <a:t> на </a:t>
          </a:r>
          <a:r>
            <a:rPr lang="ru-RU" sz="1100" b="0" i="0" u="none" kern="1200" dirty="0" err="1"/>
            <a:t>ежедневни</a:t>
          </a:r>
          <a:r>
            <a:rPr lang="ru-RU" sz="1100" b="0" i="0" u="none" kern="1200" dirty="0"/>
            <a:t> и </a:t>
          </a:r>
          <a:r>
            <a:rPr lang="ru-RU" sz="1100" b="0" i="0" u="none" kern="1200" dirty="0" err="1"/>
            <a:t>стандартни</a:t>
          </a:r>
          <a:r>
            <a:rPr lang="ru-RU" sz="1100" b="0" i="0" u="none" kern="1200" dirty="0"/>
            <a:t> </a:t>
          </a:r>
          <a:r>
            <a:rPr lang="ru-RU" sz="1100" b="0" i="0" u="none" kern="1200" dirty="0" err="1"/>
            <a:t>парични</a:t>
          </a:r>
          <a:r>
            <a:rPr lang="ru-RU" sz="1100" b="0" i="0" u="none" kern="1200" dirty="0"/>
            <a:t> средства)</a:t>
          </a:r>
          <a:endParaRPr lang="en-US" sz="1100" kern="1200" dirty="0"/>
        </a:p>
      </dsp:txBody>
      <dsp:txXfrm>
        <a:off x="0" y="1589351"/>
        <a:ext cx="3275967" cy="2358696"/>
      </dsp:txXfrm>
    </dsp:sp>
    <dsp:sp modelId="{BBA91679-4684-4A04-8AEB-03038C78A75C}">
      <dsp:nvSpPr>
        <dsp:cNvPr id="0" name=""/>
        <dsp:cNvSpPr/>
      </dsp:nvSpPr>
      <dsp:spPr>
        <a:xfrm>
          <a:off x="808" y="120394"/>
          <a:ext cx="3275967" cy="157246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120394"/>
        <a:ext cx="3275967" cy="1572464"/>
      </dsp:txXfrm>
    </dsp:sp>
    <dsp:sp modelId="{00AE7F27-0E5D-4AFB-ACD6-B5A19E79EA42}">
      <dsp:nvSpPr>
        <dsp:cNvPr id="0" name=""/>
        <dsp:cNvSpPr/>
      </dsp:nvSpPr>
      <dsp:spPr>
        <a:xfrm>
          <a:off x="3538296" y="1712"/>
          <a:ext cx="3275967" cy="39311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b="0" i="0" u="none" kern="1200" dirty="0"/>
            <a:t>База </a:t>
          </a:r>
          <a:r>
            <a:rPr lang="ru-RU" sz="1100" b="0" i="0" u="none" kern="1200" dirty="0" err="1"/>
            <a:t>данни</a:t>
          </a:r>
          <a:r>
            <a:rPr lang="ru-RU" sz="1100" b="0" i="0" u="none" kern="1200" dirty="0"/>
            <a:t> за </a:t>
          </a:r>
          <a:r>
            <a:rPr lang="ru-RU" sz="1100" b="0" i="0" u="none" kern="1200" dirty="0" err="1"/>
            <a:t>банковите</a:t>
          </a:r>
          <a:r>
            <a:rPr lang="ru-RU" sz="1100" b="0" i="0" u="none" kern="1200" dirty="0"/>
            <a:t> сметки: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b="0" i="0" u="none" kern="1200" dirty="0" err="1"/>
            <a:t>ще</a:t>
          </a:r>
          <a:r>
            <a:rPr lang="ru-RU" sz="1100" b="0" i="0" u="none" kern="1200" dirty="0"/>
            <a:t> </a:t>
          </a:r>
          <a:r>
            <a:rPr lang="ru-RU" sz="1100" b="0" i="0" u="none" kern="1200" dirty="0" err="1"/>
            <a:t>съхранява</a:t>
          </a:r>
          <a:r>
            <a:rPr lang="ru-RU" sz="1100" b="0" i="0" u="none" kern="1200" dirty="0"/>
            <a:t> </a:t>
          </a:r>
          <a:r>
            <a:rPr lang="ru-RU" sz="1100" b="0" i="0" u="none" kern="1200" dirty="0" err="1"/>
            <a:t>т.нар.банкова</a:t>
          </a:r>
          <a:r>
            <a:rPr lang="ru-RU" sz="1100" b="0" i="0" u="none" kern="1200" dirty="0"/>
            <a:t> тайна -— </a:t>
          </a:r>
          <a:r>
            <a:rPr lang="ru-RU" sz="1100" b="0" i="0" u="none" kern="1200" dirty="0" err="1"/>
            <a:t>сметките</a:t>
          </a:r>
          <a:r>
            <a:rPr lang="ru-RU" sz="1100" b="0" i="0" u="none" kern="1200" dirty="0"/>
            <a:t> на </a:t>
          </a:r>
          <a:r>
            <a:rPr lang="ru-RU" sz="1100" b="0" i="0" u="none" kern="1200" dirty="0" err="1"/>
            <a:t>потребителите</a:t>
          </a:r>
          <a:r>
            <a:rPr lang="ru-RU" sz="1100" b="0" i="0" u="none" kern="1200" dirty="0"/>
            <a:t>, </a:t>
          </a:r>
          <a:r>
            <a:rPr lang="ru-RU" sz="1100" b="0" i="0" u="none" kern="1200" dirty="0" err="1"/>
            <a:t>техните</a:t>
          </a:r>
          <a:r>
            <a:rPr lang="ru-RU" sz="1100" b="0" i="0" u="none" kern="1200" dirty="0"/>
            <a:t> извлечения и </a:t>
          </a:r>
          <a:r>
            <a:rPr lang="ru-RU" sz="1100" b="0" i="0" u="none" kern="1200" dirty="0" err="1"/>
            <a:t>депозити</a:t>
          </a:r>
          <a:r>
            <a:rPr lang="ru-RU" sz="1100" b="0" i="0" u="none" kern="1200" dirty="0"/>
            <a:t>, </a:t>
          </a:r>
          <a:r>
            <a:rPr lang="ru-RU" sz="1100" b="0" i="0" u="none" kern="1200" dirty="0" err="1"/>
            <a:t>както</a:t>
          </a:r>
          <a:r>
            <a:rPr lang="ru-RU" sz="1100" b="0" i="0" u="none" kern="1200" dirty="0"/>
            <a:t> и </a:t>
          </a:r>
          <a:r>
            <a:rPr lang="ru-RU" sz="1100" b="0" i="0" u="none" kern="1200" dirty="0" err="1"/>
            <a:t>източниците</a:t>
          </a:r>
          <a:r>
            <a:rPr lang="ru-RU" sz="1100" b="0" i="0" u="none" kern="1200" dirty="0"/>
            <a:t> на </a:t>
          </a:r>
          <a:r>
            <a:rPr lang="ru-RU" sz="1100" b="0" i="0" u="none" kern="1200" dirty="0" err="1"/>
            <a:t>средствата</a:t>
          </a:r>
          <a:r>
            <a:rPr lang="ru-RU" sz="1100" b="0" i="0" u="none" kern="1200" dirty="0"/>
            <a:t>. </a:t>
          </a:r>
          <a:r>
            <a:rPr lang="ru-RU" sz="1100" b="0" i="0" u="none" kern="1200" dirty="0" err="1"/>
            <a:t>Ще</a:t>
          </a:r>
          <a:r>
            <a:rPr lang="ru-RU" sz="1100" b="0" i="0" u="none" kern="1200" dirty="0"/>
            <a:t> </a:t>
          </a:r>
          <a:r>
            <a:rPr lang="ru-RU" sz="1100" b="0" i="0" u="none" kern="1200" dirty="0" err="1"/>
            <a:t>бъде</a:t>
          </a:r>
          <a:r>
            <a:rPr lang="ru-RU" sz="1100" b="0" i="0" u="none" kern="1200" dirty="0"/>
            <a:t> </a:t>
          </a:r>
          <a:r>
            <a:rPr lang="ru-RU" sz="1100" b="0" i="0" u="none" kern="1200" dirty="0" err="1"/>
            <a:t>свързана</a:t>
          </a:r>
          <a:r>
            <a:rPr lang="ru-RU" sz="1100" b="0" i="0" u="none" kern="1200" dirty="0"/>
            <a:t> с уеб </a:t>
          </a:r>
          <a:r>
            <a:rPr lang="ru-RU" sz="1100" b="0" i="0" u="none" kern="1200" dirty="0" err="1"/>
            <a:t>страницата</a:t>
          </a:r>
          <a:r>
            <a:rPr lang="ru-RU" sz="1100" b="0" i="0" u="none" kern="1200" dirty="0"/>
            <a:t>, но само </a:t>
          </a:r>
          <a:r>
            <a:rPr lang="ru-RU" sz="1100" b="0" i="0" u="none" kern="1200" dirty="0" err="1"/>
            <a:t>доколкото</a:t>
          </a:r>
          <a:r>
            <a:rPr lang="ru-RU" sz="1100" b="0" i="0" u="none" kern="1200" dirty="0"/>
            <a:t> </a:t>
          </a:r>
          <a:r>
            <a:rPr lang="ru-RU" sz="1100" b="0" i="0" u="none" kern="1200" dirty="0" err="1"/>
            <a:t>информацията</a:t>
          </a:r>
          <a:r>
            <a:rPr lang="ru-RU" sz="1100" b="0" i="0" u="none" kern="1200" dirty="0"/>
            <a:t> се </a:t>
          </a:r>
          <a:r>
            <a:rPr lang="ru-RU" sz="1100" b="0" i="0" u="none" kern="1200" dirty="0" err="1"/>
            <a:t>отнася</a:t>
          </a:r>
          <a:r>
            <a:rPr lang="ru-RU" sz="1100" b="0" i="0" u="none" kern="1200" dirty="0"/>
            <a:t> за </a:t>
          </a:r>
          <a:r>
            <a:rPr lang="ru-RU" sz="1100" b="0" i="0" u="none" kern="1200" dirty="0" err="1"/>
            <a:t>конкретния</a:t>
          </a:r>
          <a:r>
            <a:rPr lang="ru-RU" sz="1100" b="0" i="0" u="none" kern="1200" dirty="0"/>
            <a:t> </a:t>
          </a:r>
          <a:r>
            <a:rPr lang="ru-RU" sz="1100" b="0" i="0" u="none" kern="1200" dirty="0" err="1"/>
            <a:t>потребител</a:t>
          </a:r>
          <a:endParaRPr lang="en-US" sz="1100" kern="1200" dirty="0"/>
        </a:p>
      </dsp:txBody>
      <dsp:txXfrm>
        <a:off x="3538296" y="1574177"/>
        <a:ext cx="3275967" cy="2358696"/>
      </dsp:txXfrm>
    </dsp:sp>
    <dsp:sp modelId="{975C752B-C37A-4BA6-A3AE-2202A141404A}">
      <dsp:nvSpPr>
        <dsp:cNvPr id="0" name=""/>
        <dsp:cNvSpPr/>
      </dsp:nvSpPr>
      <dsp:spPr>
        <a:xfrm>
          <a:off x="3538853" y="120394"/>
          <a:ext cx="3275967" cy="157246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120394"/>
        <a:ext cx="3275967" cy="1572464"/>
      </dsp:txXfrm>
    </dsp:sp>
    <dsp:sp modelId="{CAD62F17-E99D-4FEF-B376-961CA4CB20EB}">
      <dsp:nvSpPr>
        <dsp:cNvPr id="0" name=""/>
        <dsp:cNvSpPr/>
      </dsp:nvSpPr>
      <dsp:spPr>
        <a:xfrm>
          <a:off x="7077193" y="8238"/>
          <a:ext cx="3275967" cy="39311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bg-BG" sz="1100" b="0" i="0" u="none" kern="1200" dirty="0"/>
            <a:t>Приложение за банковите служители: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b="0" i="0" u="none" kern="1200" dirty="0" err="1"/>
            <a:t>ще</a:t>
          </a:r>
          <a:r>
            <a:rPr lang="ru-RU" sz="1100" b="0" i="0" u="none" kern="1200" dirty="0"/>
            <a:t> </a:t>
          </a:r>
          <a:r>
            <a:rPr lang="ru-RU" sz="1100" b="0" i="0" u="none" kern="1200" dirty="0" err="1"/>
            <a:t>съставлява</a:t>
          </a:r>
          <a:r>
            <a:rPr lang="ru-RU" sz="1100" b="0" i="0" u="none" kern="1200" dirty="0"/>
            <a:t> </a:t>
          </a:r>
          <a:r>
            <a:rPr lang="ru-RU" sz="1100" b="0" i="0" u="none" kern="1200" dirty="0" err="1"/>
            <a:t>йерархията</a:t>
          </a:r>
          <a:r>
            <a:rPr lang="ru-RU" sz="1100" b="0" i="0" u="none" kern="1200" dirty="0"/>
            <a:t> в </a:t>
          </a:r>
          <a:r>
            <a:rPr lang="ru-RU" sz="1100" b="0" i="0" u="none" kern="1200" dirty="0" err="1"/>
            <a:t>банката</a:t>
          </a:r>
          <a:r>
            <a:rPr lang="ru-RU" sz="1100" b="0" i="0" u="none" kern="1200" dirty="0"/>
            <a:t> и </a:t>
          </a:r>
          <a:r>
            <a:rPr lang="ru-RU" sz="1100" b="0" i="0" u="none" kern="1200" dirty="0" err="1"/>
            <a:t>ще</a:t>
          </a:r>
          <a:r>
            <a:rPr lang="ru-RU" sz="1100" b="0" i="0" u="none" kern="1200" dirty="0"/>
            <a:t> </a:t>
          </a:r>
          <a:r>
            <a:rPr lang="ru-RU" sz="1100" b="0" i="0" u="none" kern="1200" dirty="0" err="1"/>
            <a:t>позволява</a:t>
          </a:r>
          <a:r>
            <a:rPr lang="ru-RU" sz="1100" b="0" i="0" u="none" kern="1200" dirty="0"/>
            <a:t> на </a:t>
          </a:r>
          <a:r>
            <a:rPr lang="ru-RU" sz="1100" b="0" i="0" u="none" kern="1200" dirty="0" err="1"/>
            <a:t>различните</a:t>
          </a:r>
          <a:r>
            <a:rPr lang="ru-RU" sz="1100" b="0" i="0" u="none" kern="1200" dirty="0"/>
            <a:t> служители да </a:t>
          </a:r>
          <a:r>
            <a:rPr lang="ru-RU" sz="1100" b="0" i="0" u="none" kern="1200" dirty="0" err="1"/>
            <a:t>изпълняват</a:t>
          </a:r>
          <a:r>
            <a:rPr lang="ru-RU" sz="1100" b="0" i="0" u="none" kern="1200" dirty="0"/>
            <a:t> </a:t>
          </a:r>
          <a:r>
            <a:rPr lang="ru-RU" sz="1100" b="0" i="0" u="none" kern="1200" dirty="0" err="1"/>
            <a:t>своите</a:t>
          </a:r>
          <a:r>
            <a:rPr lang="ru-RU" sz="1100" b="0" i="0" u="none" kern="1200" dirty="0"/>
            <a:t> функции, </a:t>
          </a:r>
          <a:r>
            <a:rPr lang="ru-RU" sz="1100" b="0" i="0" u="none" kern="1200" dirty="0" err="1"/>
            <a:t>както</a:t>
          </a:r>
          <a:r>
            <a:rPr lang="ru-RU" sz="1100" b="0" i="0" u="none" kern="1200" dirty="0"/>
            <a:t> и да </a:t>
          </a:r>
          <a:r>
            <a:rPr lang="ru-RU" sz="1100" b="0" i="0" u="none" kern="1200" dirty="0" err="1"/>
            <a:t>пращат</a:t>
          </a:r>
          <a:r>
            <a:rPr lang="ru-RU" sz="1100" b="0" i="0" u="none" kern="1200" dirty="0"/>
            <a:t> </a:t>
          </a:r>
          <a:r>
            <a:rPr lang="ru-RU" sz="1100" b="0" i="0" u="none" kern="1200" dirty="0" err="1"/>
            <a:t>съобщения</a:t>
          </a:r>
          <a:r>
            <a:rPr lang="ru-RU" sz="1100" b="0" i="0" u="none" kern="1200" dirty="0"/>
            <a:t> </a:t>
          </a:r>
          <a:r>
            <a:rPr lang="ru-RU" sz="1100" b="0" i="0" u="none" kern="1200" dirty="0" err="1"/>
            <a:t>едни</a:t>
          </a:r>
          <a:r>
            <a:rPr lang="ru-RU" sz="1100" b="0" i="0" u="none" kern="1200" dirty="0"/>
            <a:t> на </a:t>
          </a:r>
          <a:r>
            <a:rPr lang="ru-RU" sz="1100" b="0" i="0" u="none" kern="1200" dirty="0" err="1"/>
            <a:t>други</a:t>
          </a:r>
          <a:r>
            <a:rPr lang="ru-RU" sz="1100" b="0" i="0" u="none" kern="1200" dirty="0"/>
            <a:t>, </a:t>
          </a:r>
          <a:r>
            <a:rPr lang="ru-RU" sz="1100" b="0" i="0" u="none" kern="1200" dirty="0" err="1"/>
            <a:t>докладват</a:t>
          </a:r>
          <a:r>
            <a:rPr lang="ru-RU" sz="1100" b="0" i="0" u="none" kern="1200" dirty="0"/>
            <a:t> </a:t>
          </a:r>
          <a:r>
            <a:rPr lang="ru-RU" sz="1100" b="0" i="0" u="none" kern="1200" dirty="0" err="1"/>
            <a:t>нередности</a:t>
          </a:r>
          <a:r>
            <a:rPr lang="ru-RU" sz="1100" b="0" i="0" u="none" kern="1200" dirty="0"/>
            <a:t> и да </a:t>
          </a:r>
          <a:r>
            <a:rPr lang="ru-RU" sz="1100" b="0" i="0" u="none" kern="1200" dirty="0" err="1"/>
            <a:t>преглеждат</a:t>
          </a:r>
          <a:r>
            <a:rPr lang="ru-RU" sz="1100" b="0" i="0" u="none" kern="1200" dirty="0"/>
            <a:t> </a:t>
          </a:r>
          <a:r>
            <a:rPr lang="ru-RU" sz="1100" b="0" i="0" u="none" kern="1200" dirty="0" err="1"/>
            <a:t>документи</a:t>
          </a:r>
          <a:r>
            <a:rPr lang="ru-RU" sz="1100" b="0" i="0" u="none" kern="1200" dirty="0"/>
            <a:t> и информация за </a:t>
          </a:r>
          <a:r>
            <a:rPr lang="ru-RU" sz="1100" b="0" i="0" u="none" kern="1200" dirty="0" err="1"/>
            <a:t>бъдещи</a:t>
          </a:r>
          <a:r>
            <a:rPr lang="ru-RU" sz="1100" b="0" i="0" u="none" kern="1200" dirty="0"/>
            <a:t> </a:t>
          </a:r>
          <a:r>
            <a:rPr lang="ru-RU" sz="1100" b="0" i="0" u="none" kern="1200" dirty="0" err="1"/>
            <a:t>събития</a:t>
          </a:r>
          <a:endParaRPr lang="en-US" sz="1100" kern="1200" dirty="0"/>
        </a:p>
      </dsp:txBody>
      <dsp:txXfrm>
        <a:off x="7077193" y="1580702"/>
        <a:ext cx="3275967" cy="2358696"/>
      </dsp:txXfrm>
    </dsp:sp>
    <dsp:sp modelId="{E20811D6-E5D4-4C9E-AABF-9E0E1902CA2C}">
      <dsp:nvSpPr>
        <dsp:cNvPr id="0" name=""/>
        <dsp:cNvSpPr/>
      </dsp:nvSpPr>
      <dsp:spPr>
        <a:xfrm>
          <a:off x="7076898" y="120394"/>
          <a:ext cx="3275967" cy="157246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7076898" y="120394"/>
        <a:ext cx="3275967" cy="1572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06-Jan-22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06-Jan-22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06-Jan-22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06-Jan-22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06-Jan-22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06-Jan-22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06-Jan-22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06-Jan-22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06-Jan-22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06-Jan-22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06-Jan-22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06-Jan-22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06-Jan-22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06-Jan-22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06-Jan-22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06-Jan-22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06-Jan-22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06-Jan-22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bg-BG" sz="7200" dirty="0" err="1"/>
              <a:t>Най-Добрата</a:t>
            </a:r>
            <a:r>
              <a:rPr lang="bg-BG" sz="7200" dirty="0"/>
              <a:t> Банка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bg-BG" sz="2800" dirty="0"/>
              <a:t>Иван Вал. Божанин, 12 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bg-BG" dirty="0"/>
              <a:t>Цели, виждания и мисия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140659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>
        <p14:vortex dir="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bg-BG" dirty="0"/>
              <a:t>Функционалност на информационната система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838422"/>
              </p:ext>
            </p:extLst>
          </p:nvPr>
        </p:nvGraphicFramePr>
        <p:xfrm>
          <a:off x="914400" y="2076450"/>
          <a:ext cx="10353675" cy="4171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6363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>
        <p14:vortex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3244-81AB-4EE1-85A7-C34B2A87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Основна схема на базата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7AB627-FE59-4277-86B6-43FF41A0D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525" y="2108252"/>
            <a:ext cx="7936302" cy="436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47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>
        <p14:vortex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87F4-C8D8-4966-9E32-B2BF021A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Приложения и апликации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537DD-072B-4A35-9831-FB915135F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Поддържа фундаментално ниво на банкови операции:</a:t>
            </a:r>
          </a:p>
          <a:p>
            <a:pPr lvl="1"/>
            <a:r>
              <a:rPr lang="bg-BG" dirty="0"/>
              <a:t>Транзакции</a:t>
            </a:r>
          </a:p>
          <a:p>
            <a:pPr lvl="1"/>
            <a:r>
              <a:rPr lang="bg-BG" dirty="0"/>
              <a:t>Връзка клиент-служител</a:t>
            </a:r>
          </a:p>
          <a:p>
            <a:pPr lvl="1"/>
            <a:r>
              <a:rPr lang="bg-BG" dirty="0"/>
              <a:t>Депозит</a:t>
            </a:r>
          </a:p>
          <a:p>
            <a:pPr lvl="1"/>
            <a:r>
              <a:rPr lang="bg-BG" dirty="0"/>
              <a:t>Теглене</a:t>
            </a:r>
          </a:p>
          <a:p>
            <a:pPr lvl="1"/>
            <a:r>
              <a:rPr lang="bg-BG" dirty="0"/>
              <a:t>Банкова сметка</a:t>
            </a:r>
            <a:endParaRPr lang="en-US" dirty="0"/>
          </a:p>
          <a:p>
            <a:pPr lvl="1"/>
            <a:r>
              <a:rPr lang="bg-BG" dirty="0"/>
              <a:t>Работни позиции</a:t>
            </a:r>
          </a:p>
          <a:p>
            <a:pPr lvl="1"/>
            <a:endParaRPr lang="bg-BG" dirty="0"/>
          </a:p>
        </p:txBody>
      </p:sp>
      <p:pic>
        <p:nvPicPr>
          <p:cNvPr id="1026" name="Picture 2" descr="Bank Images, Stock Photos &amp;amp; Vectors | Shutterstock">
            <a:extLst>
              <a:ext uri="{FF2B5EF4-FFF2-40B4-BE49-F238E27FC236}">
                <a16:creationId xmlns:a16="http://schemas.microsoft.com/office/drawing/2014/main" id="{6F3F645A-746C-4093-B847-0BABA0DAF7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2"/>
          <a:stretch/>
        </p:blipFill>
        <p:spPr bwMode="auto">
          <a:xfrm>
            <a:off x="5147451" y="3429000"/>
            <a:ext cx="6498207" cy="301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787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>
        <p14:vortex dir="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FFC3-6C51-4B53-BF03-F29BB11F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Благодаря за вниманието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1483C-E0E2-46D5-82D6-9EEF6CF6D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2050" name="Picture 2" descr="Robert Downey Jr.&amp;#39;s Comments | Know Your Meme">
            <a:extLst>
              <a:ext uri="{FF2B5EF4-FFF2-40B4-BE49-F238E27FC236}">
                <a16:creationId xmlns:a16="http://schemas.microsoft.com/office/drawing/2014/main" id="{087702EE-1268-411F-ADE5-D1968A163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811" y="2147097"/>
            <a:ext cx="7775275" cy="44075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CE7C92-6504-4057-B4BA-452C35441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9593" y="1866900"/>
            <a:ext cx="6951714" cy="33637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25338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>
        <p14:vortex dir="u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{FEF324A3-0537-4188-9FAF-4699C79114E8}tf12214701_win32</Template>
  <TotalTime>58</TotalTime>
  <Words>273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Goudy Old Style</vt:lpstr>
      <vt:lpstr>Wingdings 2</vt:lpstr>
      <vt:lpstr>SlateVTI</vt:lpstr>
      <vt:lpstr>Най-Добрата Банка</vt:lpstr>
      <vt:lpstr>Цели, виждания и мисия</vt:lpstr>
      <vt:lpstr>Функционалност на информационната система</vt:lpstr>
      <vt:lpstr>Основна схема на базата данни</vt:lpstr>
      <vt:lpstr>Приложения и апликации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Най-Добрата Банка</dc:title>
  <dc:creator>12а Иван Божанин</dc:creator>
  <cp:lastModifiedBy>12а Иван Божанин</cp:lastModifiedBy>
  <cp:revision>1</cp:revision>
  <dcterms:created xsi:type="dcterms:W3CDTF">2022-01-06T09:09:55Z</dcterms:created>
  <dcterms:modified xsi:type="dcterms:W3CDTF">2022-01-06T10:08:11Z</dcterms:modified>
</cp:coreProperties>
</file>