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BB502-2612-A7F7-7F03-F96DDCD1D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78BDC2-A44B-6856-07DF-545FDC27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D115D-F5C7-292A-177B-F0CCBCD1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0297-63B5-4A9E-A357-71395244EF69}" type="datetimeFigureOut">
              <a:rPr lang="es-CL" smtClean="0"/>
              <a:t>21-09-2025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1E4CFB-1223-5455-2E7C-85EFEC33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43AD6-982E-62AE-D02F-DE63FED1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CB1-0F40-472D-88D6-A6E40D9FF2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009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FB4EC-96F9-97F5-C1B7-7ABE9400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E94690-8110-AE15-C3F9-D75071E6D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4678CB-5E9C-96B9-488F-662C2113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0297-63B5-4A9E-A357-71395244EF69}" type="datetimeFigureOut">
              <a:rPr lang="es-CL" smtClean="0"/>
              <a:t>21-09-2025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76E7A-7DA7-6A0A-6E9D-CE560325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6FD4A1-457D-BEC3-656D-95AADD25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CB1-0F40-472D-88D6-A6E40D9FF2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524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99BC77-391A-82A4-DE85-574CD9BD8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200564-CD65-80B0-4B8C-85C18DF1A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CCCBEA-B74F-BA28-0437-9099C8EB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0297-63B5-4A9E-A357-71395244EF69}" type="datetimeFigureOut">
              <a:rPr lang="es-CL" smtClean="0"/>
              <a:t>21-09-2025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835D6-F808-1479-2ABD-E77BBDB5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D6D27E-4DF3-34A8-E306-A3ACDCAE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CB1-0F40-472D-88D6-A6E40D9FF2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886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DB5E-5E68-ABA5-1AAD-D6750348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9D009-C5E4-8F24-D11A-ED0B38D6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0546B6-1BAE-1F2D-D95C-8C47486E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0297-63B5-4A9E-A357-71395244EF69}" type="datetimeFigureOut">
              <a:rPr lang="es-CL" smtClean="0"/>
              <a:t>21-09-2025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585965-96C0-AC9E-0C2D-F0D5A880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474926-8D08-A746-C12C-7FB6A43A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CB1-0F40-472D-88D6-A6E40D9FF2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418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B53E-ED44-141E-0EEA-23F8AF11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C7FAC4-3BCC-3F0F-9D92-CE1C1C971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29777-01BB-FA4E-93AF-4FECCC21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0297-63B5-4A9E-A357-71395244EF69}" type="datetimeFigureOut">
              <a:rPr lang="es-CL" smtClean="0"/>
              <a:t>21-09-2025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19E609-1C70-3581-824C-E7FCA3D5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117D9-3878-194C-8B93-756571AB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CB1-0F40-472D-88D6-A6E40D9FF2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368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2E73B-5DC6-E222-DB8E-65760FFC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49B69C-7B40-E728-D512-CC9748021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A8B71D-F9F4-6502-34C3-D10498126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EFC47-CAF4-B325-3EFA-1B21C23F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0297-63B5-4A9E-A357-71395244EF69}" type="datetimeFigureOut">
              <a:rPr lang="es-CL" smtClean="0"/>
              <a:t>21-09-2025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2E2BBC-6736-13DF-BCB4-6E8BA89A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53D2CB-03E9-4333-76E0-B9493617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CB1-0F40-472D-88D6-A6E40D9FF2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48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156D8-BC99-7CD4-E0F4-D8E5DC38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22206E-C7DD-259F-503A-4FA0DBF85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359231-1AD9-2DA8-ED91-8707E7BB3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F37887-3F8C-0CFE-2B3B-9A9B06C00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5CBD2F-4D70-4AEE-2EE9-92C64F2E3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BABA8C-FC96-39A3-7693-E3F5B0FF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0297-63B5-4A9E-A357-71395244EF69}" type="datetimeFigureOut">
              <a:rPr lang="es-CL" smtClean="0"/>
              <a:t>21-09-2025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9F4678-E6E7-78A3-600F-68E6EECC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DB857F-E46B-4931-16C0-0F2A1162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CB1-0F40-472D-88D6-A6E40D9FF2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76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D5096-EDE1-5036-8A04-B8BA8E72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E3C11E-EA09-9575-E023-5A580E3F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0297-63B5-4A9E-A357-71395244EF69}" type="datetimeFigureOut">
              <a:rPr lang="es-CL" smtClean="0"/>
              <a:t>21-09-2025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AD5E1-FB47-C15B-C8F0-83ED8AA5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70D36A-2424-E10E-E51D-9387AC6E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CB1-0F40-472D-88D6-A6E40D9FF2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55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0B06FC-6FE5-15D0-390B-4D2986C3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0297-63B5-4A9E-A357-71395244EF69}" type="datetimeFigureOut">
              <a:rPr lang="es-CL" smtClean="0"/>
              <a:t>21-09-2025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284076-F06C-12AD-2B4D-DC6B1737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38D6C8-EE83-6F21-5F2D-1E848E00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CB1-0F40-472D-88D6-A6E40D9FF2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13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C2C17-037F-F51B-6D86-96FE7B92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C495F-9AA3-B45F-5A6C-59DEEB6BA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7B8E49-86AF-DA14-D2E1-57D0AA9BF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A30B47-BB54-D3E1-AC84-F8D3BD03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0297-63B5-4A9E-A357-71395244EF69}" type="datetimeFigureOut">
              <a:rPr lang="es-CL" smtClean="0"/>
              <a:t>21-09-2025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C8E83E-1C97-9A16-486F-C2B2EB08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53D6DC-D959-9BCD-04AF-375CADAE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CB1-0F40-472D-88D6-A6E40D9FF2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684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75AE9-D73B-35B2-E858-C8E5A108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55E119-D85D-4274-C4CB-081780460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D71D10-FA20-B2AD-BBAD-9B00A31A2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E59293-4E08-68CE-DA07-E7D8D92F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0297-63B5-4A9E-A357-71395244EF69}" type="datetimeFigureOut">
              <a:rPr lang="es-CL" smtClean="0"/>
              <a:t>21-09-2025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E21C61-A2DE-7ECF-481A-A9F2C938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1B8A02-83E6-FDD0-88A0-B4906343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3CB1-0F40-472D-88D6-A6E40D9FF2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025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E615BA-3CEF-126B-B20D-0929211B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D6A69-23D9-A89A-CA23-7D2CC3C5F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AACB2B-68EF-1CCA-550E-D9F318BB7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0297-63B5-4A9E-A357-71395244EF69}" type="datetimeFigureOut">
              <a:rPr lang="es-CL" smtClean="0"/>
              <a:t>21-09-2025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F80FF-E17B-27B2-16D7-6F8FEF5A0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C5DB98-C68A-2600-B524-B2B311968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03CB1-0F40-472D-88D6-A6E40D9FF2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96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bo 6">
            <a:extLst>
              <a:ext uri="{FF2B5EF4-FFF2-40B4-BE49-F238E27FC236}">
                <a16:creationId xmlns:a16="http://schemas.microsoft.com/office/drawing/2014/main" id="{D4FD131B-C393-5646-6C21-7596524962C1}"/>
              </a:ext>
            </a:extLst>
          </p:cNvPr>
          <p:cNvSpPr/>
          <p:nvPr/>
        </p:nvSpPr>
        <p:spPr>
          <a:xfrm>
            <a:off x="443850" y="367950"/>
            <a:ext cx="2831427" cy="169101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r>
              <a:rPr lang="es-CL" dirty="0"/>
              <a:t>Nodo </a:t>
            </a:r>
          </a:p>
          <a:p>
            <a:pPr algn="ctr"/>
            <a:r>
              <a:rPr lang="es-CL" b="1" dirty="0"/>
              <a:t>Dispositivo PC (navegador)</a:t>
            </a:r>
          </a:p>
          <a:p>
            <a:pPr algn="ctr"/>
            <a:endParaRPr lang="es-CL" b="1" dirty="0"/>
          </a:p>
          <a:p>
            <a:pPr algn="ctr"/>
            <a:endParaRPr lang="es-CL" b="1" dirty="0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7D3D9EC1-6B29-58DA-B64E-AC8F7256298D}"/>
              </a:ext>
            </a:extLst>
          </p:cNvPr>
          <p:cNvSpPr/>
          <p:nvPr/>
        </p:nvSpPr>
        <p:spPr>
          <a:xfrm>
            <a:off x="8046426" y="2583492"/>
            <a:ext cx="2831427" cy="169101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r>
              <a:rPr lang="es-CL" dirty="0"/>
              <a:t>Nodo </a:t>
            </a:r>
          </a:p>
          <a:p>
            <a:pPr algn="ctr"/>
            <a:r>
              <a:rPr lang="es-CL" b="1" dirty="0"/>
              <a:t>Servicio de Notificaciones (SNS)</a:t>
            </a:r>
          </a:p>
          <a:p>
            <a:pPr algn="ctr"/>
            <a:endParaRPr lang="es-CL" b="1" dirty="0"/>
          </a:p>
          <a:p>
            <a:pPr algn="ctr"/>
            <a:endParaRPr lang="es-CL" b="1" dirty="0"/>
          </a:p>
        </p:txBody>
      </p:sp>
      <p:sp>
        <p:nvSpPr>
          <p:cNvPr id="13" name="Rectángulo: esquina doblada 12">
            <a:extLst>
              <a:ext uri="{FF2B5EF4-FFF2-40B4-BE49-F238E27FC236}">
                <a16:creationId xmlns:a16="http://schemas.microsoft.com/office/drawing/2014/main" id="{291999BE-7658-9CD6-D6E6-17B61F02325F}"/>
              </a:ext>
            </a:extLst>
          </p:cNvPr>
          <p:cNvSpPr/>
          <p:nvPr/>
        </p:nvSpPr>
        <p:spPr>
          <a:xfrm>
            <a:off x="443850" y="5080095"/>
            <a:ext cx="2186608" cy="89012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Artefacto</a:t>
            </a:r>
          </a:p>
          <a:p>
            <a:pPr algn="ctr"/>
            <a:r>
              <a:rPr lang="es-CL" dirty="0" err="1"/>
              <a:t>Servicio.api</a:t>
            </a:r>
            <a:endParaRPr lang="es-CL" dirty="0"/>
          </a:p>
        </p:txBody>
      </p:sp>
      <p:sp>
        <p:nvSpPr>
          <p:cNvPr id="14" name="Rectángulo: esquina doblada 13">
            <a:extLst>
              <a:ext uri="{FF2B5EF4-FFF2-40B4-BE49-F238E27FC236}">
                <a16:creationId xmlns:a16="http://schemas.microsoft.com/office/drawing/2014/main" id="{986C66DD-FC88-0BEF-ADC2-CB258F0E8E45}"/>
              </a:ext>
            </a:extLst>
          </p:cNvPr>
          <p:cNvSpPr/>
          <p:nvPr/>
        </p:nvSpPr>
        <p:spPr>
          <a:xfrm>
            <a:off x="8157187" y="5080095"/>
            <a:ext cx="2187152" cy="89012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Artefacto</a:t>
            </a:r>
          </a:p>
          <a:p>
            <a:pPr algn="ctr"/>
            <a:r>
              <a:rPr lang="es-CL" b="1" dirty="0" err="1"/>
              <a:t>KaiTasks.sql</a:t>
            </a:r>
            <a:endParaRPr lang="es-CL" b="1" dirty="0"/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AC225F1E-378E-AA7E-E4FC-B01124A6FC6F}"/>
              </a:ext>
            </a:extLst>
          </p:cNvPr>
          <p:cNvSpPr/>
          <p:nvPr/>
        </p:nvSpPr>
        <p:spPr>
          <a:xfrm>
            <a:off x="3920912" y="1213458"/>
            <a:ext cx="2831427" cy="169101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Nodo </a:t>
            </a:r>
          </a:p>
          <a:p>
            <a:pPr algn="ctr"/>
            <a:r>
              <a:rPr lang="es-CL" b="1" dirty="0"/>
              <a:t>Servidor de Aplicaciones (AWS)</a:t>
            </a:r>
          </a:p>
          <a:p>
            <a:pPr algn="ctr"/>
            <a:endParaRPr lang="es-CL" b="1" dirty="0"/>
          </a:p>
        </p:txBody>
      </p:sp>
      <p:sp>
        <p:nvSpPr>
          <p:cNvPr id="20" name="Cubo 19">
            <a:extLst>
              <a:ext uri="{FF2B5EF4-FFF2-40B4-BE49-F238E27FC236}">
                <a16:creationId xmlns:a16="http://schemas.microsoft.com/office/drawing/2014/main" id="{CC6C4E6D-5FA7-AE30-F6BB-84A68617017B}"/>
              </a:ext>
            </a:extLst>
          </p:cNvPr>
          <p:cNvSpPr/>
          <p:nvPr/>
        </p:nvSpPr>
        <p:spPr>
          <a:xfrm>
            <a:off x="8228917" y="367949"/>
            <a:ext cx="2831427" cy="169101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Nodo </a:t>
            </a:r>
          </a:p>
          <a:p>
            <a:pPr algn="ctr"/>
            <a:r>
              <a:rPr lang="es-CL" b="1" dirty="0"/>
              <a:t>Servidor de BD (PostgreSQL)</a:t>
            </a:r>
          </a:p>
        </p:txBody>
      </p:sp>
      <p:sp>
        <p:nvSpPr>
          <p:cNvPr id="21" name="Cubo 20">
            <a:extLst>
              <a:ext uri="{FF2B5EF4-FFF2-40B4-BE49-F238E27FC236}">
                <a16:creationId xmlns:a16="http://schemas.microsoft.com/office/drawing/2014/main" id="{2C998DB3-FB89-CB6E-7250-7E92DE4F7201}"/>
              </a:ext>
            </a:extLst>
          </p:cNvPr>
          <p:cNvSpPr/>
          <p:nvPr/>
        </p:nvSpPr>
        <p:spPr>
          <a:xfrm>
            <a:off x="232996" y="2477236"/>
            <a:ext cx="2831427" cy="169101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  <a:p>
            <a:pPr algn="ctr"/>
            <a:r>
              <a:rPr lang="es-CL" dirty="0"/>
              <a:t>Nodo </a:t>
            </a:r>
          </a:p>
          <a:p>
            <a:pPr algn="ctr"/>
            <a:r>
              <a:rPr lang="es-CL" b="1" dirty="0"/>
              <a:t>Dispositivo Móvil </a:t>
            </a:r>
          </a:p>
          <a:p>
            <a:pPr algn="ctr"/>
            <a:r>
              <a:rPr lang="es-CL" b="1" dirty="0"/>
              <a:t>(App </a:t>
            </a:r>
            <a:r>
              <a:rPr lang="es-CL" b="1" dirty="0" err="1"/>
              <a:t>Ionic</a:t>
            </a:r>
            <a:r>
              <a:rPr lang="es-CL" b="1" dirty="0"/>
              <a:t>)</a:t>
            </a:r>
          </a:p>
          <a:p>
            <a:pPr algn="ctr"/>
            <a:endParaRPr lang="es-CL" b="1" dirty="0"/>
          </a:p>
          <a:p>
            <a:pPr algn="ctr"/>
            <a:endParaRPr lang="es-CL" b="1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69D0098-2A13-35B3-94AD-C92036554518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156559" y="964504"/>
            <a:ext cx="764353" cy="130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1C26328-627F-DDA4-BFA2-4AC2A1900941}"/>
              </a:ext>
            </a:extLst>
          </p:cNvPr>
          <p:cNvCxnSpPr>
            <a:stCxn id="21" idx="5"/>
            <a:endCxn id="19" idx="2"/>
          </p:cNvCxnSpPr>
          <p:nvPr/>
        </p:nvCxnSpPr>
        <p:spPr>
          <a:xfrm flipV="1">
            <a:off x="3064423" y="2270342"/>
            <a:ext cx="856489" cy="84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DA45227-832E-1416-6547-262840709DAF}"/>
              </a:ext>
            </a:extLst>
          </p:cNvPr>
          <p:cNvCxnSpPr>
            <a:cxnSpLocks/>
            <a:stCxn id="19" idx="5"/>
            <a:endCxn id="20" idx="2"/>
          </p:cNvCxnSpPr>
          <p:nvPr/>
        </p:nvCxnSpPr>
        <p:spPr>
          <a:xfrm flipV="1">
            <a:off x="6752339" y="1424833"/>
            <a:ext cx="1476578" cy="42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96836B2-C621-AD3D-BC00-A6EC8BCE8933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6329585" y="2270342"/>
            <a:ext cx="1716841" cy="143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7FE9EEC-FD49-29B6-DAE1-795EA5D2DF77}"/>
              </a:ext>
            </a:extLst>
          </p:cNvPr>
          <p:cNvSpPr txBox="1"/>
          <p:nvPr/>
        </p:nvSpPr>
        <p:spPr>
          <a:xfrm rot="3595227">
            <a:off x="3285462" y="1311822"/>
            <a:ext cx="87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E59365C-0C6A-574E-D1A7-592CF7103B9A}"/>
              </a:ext>
            </a:extLst>
          </p:cNvPr>
          <p:cNvSpPr txBox="1"/>
          <p:nvPr/>
        </p:nvSpPr>
        <p:spPr>
          <a:xfrm rot="18861759">
            <a:off x="3135188" y="2617249"/>
            <a:ext cx="87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6282F1A-A143-2196-B0E5-92313C8A04E8}"/>
              </a:ext>
            </a:extLst>
          </p:cNvPr>
          <p:cNvCxnSpPr>
            <a:stCxn id="13" idx="3"/>
            <a:endCxn id="19" idx="3"/>
          </p:cNvCxnSpPr>
          <p:nvPr/>
        </p:nvCxnSpPr>
        <p:spPr>
          <a:xfrm flipV="1">
            <a:off x="2630458" y="2904473"/>
            <a:ext cx="2494791" cy="26206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6500290-7EFD-D9CB-91FE-3CF38192FFC3}"/>
              </a:ext>
            </a:extLst>
          </p:cNvPr>
          <p:cNvSpPr txBox="1"/>
          <p:nvPr/>
        </p:nvSpPr>
        <p:spPr>
          <a:xfrm rot="18756850">
            <a:off x="3161982" y="3785134"/>
            <a:ext cx="144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Despliegue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0B1EC6C-759D-D17A-AA65-6FCE046A9525}"/>
              </a:ext>
            </a:extLst>
          </p:cNvPr>
          <p:cNvSpPr txBox="1"/>
          <p:nvPr/>
        </p:nvSpPr>
        <p:spPr>
          <a:xfrm>
            <a:off x="8606616" y="4532787"/>
            <a:ext cx="144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Despliegue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A6A8B55-EB82-DB1A-DB7E-574CD56E9DF1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V="1">
            <a:off x="9250763" y="4274507"/>
            <a:ext cx="0" cy="8055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91C9FDD-C1C3-1A92-AF9F-A00418DD6EB2}"/>
              </a:ext>
            </a:extLst>
          </p:cNvPr>
          <p:cNvSpPr txBox="1"/>
          <p:nvPr/>
        </p:nvSpPr>
        <p:spPr>
          <a:xfrm rot="2478619">
            <a:off x="7042143" y="2689762"/>
            <a:ext cx="8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TCP/IP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FEE32D0-1A0C-BF0D-833C-B00F95CE3809}"/>
              </a:ext>
            </a:extLst>
          </p:cNvPr>
          <p:cNvSpPr txBox="1"/>
          <p:nvPr/>
        </p:nvSpPr>
        <p:spPr>
          <a:xfrm rot="20646354">
            <a:off x="6833185" y="1244748"/>
            <a:ext cx="122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 API</a:t>
            </a:r>
          </a:p>
        </p:txBody>
      </p:sp>
    </p:spTree>
    <p:extLst>
      <p:ext uri="{BB962C8B-B14F-4D97-AF65-F5344CB8AC3E}">
        <p14:creationId xmlns:p14="http://schemas.microsoft.com/office/powerpoint/2010/main" val="3523760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51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Iván Valdivia</dc:creator>
  <cp:lastModifiedBy>Iván Valdivia</cp:lastModifiedBy>
  <cp:revision>1</cp:revision>
  <dcterms:created xsi:type="dcterms:W3CDTF">2025-09-22T02:43:55Z</dcterms:created>
  <dcterms:modified xsi:type="dcterms:W3CDTF">2025-09-22T03:01:44Z</dcterms:modified>
</cp:coreProperties>
</file>