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5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61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0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56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30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45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63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46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34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6824-0A96-45DF-9084-AF48B5DC8C26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AD3A-7EE0-46F8-BD89-CE740A1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95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6583" y="18364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Вопрос №50. </a:t>
            </a:r>
            <a:br>
              <a:rPr lang="ru-RU" dirty="0" smtClean="0"/>
            </a:br>
            <a:r>
              <a:rPr lang="ru-RU" i="1" dirty="0" smtClean="0"/>
              <a:t>Модель компонентных объектов COM.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7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6909" y="766354"/>
            <a:ext cx="10515600" cy="57067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После компиляции приложение состоит из одного монолитного двоичного файла, который в соответствии с традиционными технологиями остается неизменным пока не будет скомпилирована новая версия. “Модель компонентных объектов </a:t>
            </a:r>
            <a:r>
              <a:rPr lang="en-US" dirty="0" smtClean="0"/>
              <a:t>Microsoft</a:t>
            </a:r>
            <a:r>
              <a:rPr lang="ru-RU" dirty="0" smtClean="0"/>
              <a:t> СОМ (</a:t>
            </a:r>
            <a:r>
              <a:rPr lang="en-US" dirty="0" smtClean="0"/>
              <a:t>Component Object Model)</a:t>
            </a:r>
            <a:r>
              <a:rPr lang="ru-RU" dirty="0" smtClean="0"/>
              <a:t> позволяет разбить монолитное приложение на отдельные части, называемые компонентами . В процессе работы приложения одни версии компонентов могут заменяться другими версиями. СОМ является стандартной спецификацией общего метода создания компонентов и построения из них приложений.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02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 компонентной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Способность приложения эволюционировать с течением времени путем замены устаревших версий компонентов более современными версиями;</a:t>
            </a:r>
          </a:p>
          <a:p>
            <a:r>
              <a:rPr lang="ru-RU" dirty="0" smtClean="0"/>
              <a:t>Адаптация приложения к различным пользователям путем использования компонентов, наиболее адекватных потребностям пользователя;</a:t>
            </a:r>
          </a:p>
          <a:p>
            <a:r>
              <a:rPr lang="ru-RU" dirty="0" smtClean="0"/>
              <a:t>Возможность быстрой сборки приложения из компонентов библиотеки;</a:t>
            </a:r>
          </a:p>
          <a:p>
            <a:r>
              <a:rPr lang="ru-RU" dirty="0" smtClean="0"/>
              <a:t>Повышение эффективности разработки распределенных клиент-серверных приложений.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67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Общие требования к компонентам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Подключение компонентов во время выполнения приложения требует применения динамической компоновки;</a:t>
            </a:r>
          </a:p>
          <a:p>
            <a:r>
              <a:rPr lang="ru-RU" dirty="0" smtClean="0"/>
              <a:t>Применение принципа инкапсуляции к компонентам; компоненты должны разбиваться на две основные части интерфейс с внешним миром и внутреннюю реализацию;</a:t>
            </a:r>
          </a:p>
          <a:p>
            <a:r>
              <a:rPr lang="ru-RU" dirty="0" smtClean="0"/>
              <a:t>Обладание способностью реализации внутри одного процесса, в разных процессах и на разных машинах, должно обеспечиваться перемещение компонентов в компьютерной сети;</a:t>
            </a:r>
          </a:p>
          <a:p>
            <a:r>
              <a:rPr lang="ru-RU" dirty="0" smtClean="0"/>
              <a:t>Поддерживание клиент-серверной архитектуры приложений,в которой сервер реализуется компонентом, а клиент общается с сервером посредством соответствующих интерфейсов;</a:t>
            </a:r>
          </a:p>
          <a:p>
            <a:r>
              <a:rPr lang="ru-RU" dirty="0" smtClean="0"/>
              <a:t>Разработка отдельных компонентов и целых многокомпонентных приложений должна обебпечиваться на разных языках программирования;</a:t>
            </a:r>
          </a:p>
          <a:p>
            <a:r>
              <a:rPr lang="ru-RU" dirty="0" smtClean="0"/>
              <a:t>Поддерживание библиотечного сервиса управления компонентами.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53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492" y="206329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5400" dirty="0"/>
              <a:t>Вопрос №43.</a:t>
            </a:r>
            <a:br>
              <a:rPr lang="ru-RU" sz="5400" dirty="0"/>
            </a:br>
            <a:r>
              <a:rPr lang="ru-RU" sz="5400" i="1" dirty="0"/>
              <a:t>Интерфейс </a:t>
            </a:r>
            <a:r>
              <a:rPr lang="en-US" sz="5400" i="1" dirty="0"/>
              <a:t>OpenMP</a:t>
            </a:r>
            <a:endParaRPr lang="ru-RU" sz="5400" i="1" dirty="0"/>
          </a:p>
        </p:txBody>
      </p:sp>
    </p:spTree>
    <p:extLst>
      <p:ext uri="{BB962C8B-B14F-4D97-AF65-F5344CB8AC3E}">
        <p14:creationId xmlns:p14="http://schemas.microsoft.com/office/powerpoint/2010/main" val="1695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0595"/>
            <a:ext cx="10515600" cy="5340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Оре</a:t>
            </a:r>
            <a:r>
              <a:rPr lang="en-US" dirty="0" smtClean="0"/>
              <a:t>n</a:t>
            </a:r>
            <a:r>
              <a:rPr lang="ru-RU" dirty="0" smtClean="0"/>
              <a:t>МР реализует параллельные вычисления на машинах с несколькими процессорами с помощью многопоточности, которая строится автоматически из последовательного кода по директивам препроцессора, называемым </a:t>
            </a:r>
            <a:r>
              <a:rPr lang="en-US" dirty="0" smtClean="0"/>
              <a:t>pragma</a:t>
            </a:r>
            <a:r>
              <a:rPr lang="ru-RU" dirty="0" smtClean="0"/>
              <a:t>. Количество создаваемых потоков, регулируемое посредством директив, может превышать количестве доступных процессоров. Оре</a:t>
            </a:r>
            <a:r>
              <a:rPr lang="en-US" dirty="0" smtClean="0"/>
              <a:t>n</a:t>
            </a:r>
            <a:r>
              <a:rPr lang="ru-RU" dirty="0" smtClean="0"/>
              <a:t>МР ориентирован на системы с общей памятью, к которым относятся многоядерные системы</a:t>
            </a:r>
            <a:r>
              <a:rPr lang="en-US" dirty="0" smtClean="0"/>
              <a:t> c </a:t>
            </a:r>
            <a:r>
              <a:rPr lang="ru-RU" dirty="0" smtClean="0"/>
              <a:t>общим кэшем. В стандарт Оре</a:t>
            </a:r>
            <a:r>
              <a:rPr lang="en-US" dirty="0" smtClean="0"/>
              <a:t>n</a:t>
            </a:r>
            <a:r>
              <a:rPr lang="ru-RU" dirty="0" smtClean="0"/>
              <a:t>МР входят спецификации набора директив компилятора, процедур и переменных среды. Ключевыми элементами Оре</a:t>
            </a:r>
            <a:r>
              <a:rPr lang="en-US" dirty="0" smtClean="0"/>
              <a:t>n</a:t>
            </a:r>
            <a:r>
              <a:rPr lang="ru-RU" dirty="0" smtClean="0"/>
              <a:t>МР являются: конструкции для создания потоков (директива</a:t>
            </a:r>
            <a:r>
              <a:rPr lang="en-US" dirty="0" smtClean="0"/>
              <a:t> parallel</a:t>
            </a:r>
            <a:r>
              <a:rPr lang="ru-RU" dirty="0" smtClean="0"/>
              <a:t>); конструкции распределения работы между потоками (директивы do/for и</a:t>
            </a:r>
            <a:r>
              <a:rPr lang="en-US" dirty="0" smtClean="0"/>
              <a:t> section</a:t>
            </a:r>
            <a:r>
              <a:rPr lang="ru-RU" dirty="0" smtClean="0"/>
              <a:t>); конструкции для управления работой с данными (выражения </a:t>
            </a:r>
            <a:r>
              <a:rPr lang="en-US" dirty="0" smtClean="0"/>
              <a:t>shared</a:t>
            </a:r>
            <a:r>
              <a:rPr lang="ru-RU" dirty="0" smtClean="0"/>
              <a:t> и</a:t>
            </a:r>
            <a:r>
              <a:rPr lang="en-US" dirty="0" smtClean="0"/>
              <a:t> private</a:t>
            </a:r>
            <a:r>
              <a:rPr lang="ru-RU" dirty="0" smtClean="0"/>
              <a:t> для определения класса памяти переменных); конструкции для синхронизации потоков (директивы </a:t>
            </a:r>
            <a:r>
              <a:rPr lang="en-US" dirty="0" smtClean="0"/>
              <a:t>critical, atomic </a:t>
            </a:r>
            <a:r>
              <a:rPr lang="ru-RU" dirty="0" smtClean="0"/>
              <a:t>и </a:t>
            </a:r>
            <a:r>
              <a:rPr lang="en-US" dirty="0" smtClean="0"/>
              <a:t>barrier)</a:t>
            </a:r>
            <a:r>
              <a:rPr lang="ru-RU" dirty="0" smtClean="0"/>
              <a:t> и др.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7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18606"/>
            <a:ext cx="10515600" cy="53583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Оре</a:t>
            </a:r>
            <a:r>
              <a:rPr lang="en-US" dirty="0"/>
              <a:t>n</a:t>
            </a:r>
            <a:r>
              <a:rPr lang="ru-RU" dirty="0"/>
              <a:t>МР можно рассматривать как высокоуровневую надстройку над многопоточностью. Программная модель Оре</a:t>
            </a:r>
            <a:r>
              <a:rPr lang="en-US" dirty="0"/>
              <a:t>n</a:t>
            </a:r>
            <a:r>
              <a:rPr lang="ru-RU" dirty="0"/>
              <a:t>МР представляет собой fork-join параллелизм, в котором главный поток по необходимости порождает вспомогательные потоки при вхождении программы в параллельные области. Оре</a:t>
            </a:r>
            <a:r>
              <a:rPr lang="en-US" dirty="0"/>
              <a:t>n</a:t>
            </a:r>
            <a:r>
              <a:rPr lang="ru-RU" dirty="0"/>
              <a:t>МР позволяет быстро распараллелить программы с циклами, выполняющими большой объем вычислений. Одна Оре</a:t>
            </a:r>
            <a:r>
              <a:rPr lang="en-US" dirty="0"/>
              <a:t>n</a:t>
            </a:r>
            <a:r>
              <a:rPr lang="ru-RU" dirty="0"/>
              <a:t>МР -программа выполняется параллельно на многопроцессорной систем и выполняется последовательно на однопроцессорной системе. Для языка программирования С тины данных и функции Оре</a:t>
            </a:r>
            <a:r>
              <a:rPr lang="en-US" dirty="0"/>
              <a:t>n</a:t>
            </a:r>
            <a:r>
              <a:rPr lang="ru-RU" dirty="0"/>
              <a:t>МР определены в подключаемом файле </a:t>
            </a:r>
            <a:r>
              <a:rPr lang="en-US" dirty="0"/>
              <a:t>omp.h.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71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279" y="81797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5400" dirty="0"/>
              <a:t>Задача 29.</a:t>
            </a:r>
            <a:r>
              <a:rPr lang="ru-RU" sz="5400" b="1" i="1" dirty="0"/>
              <a:t/>
            </a:r>
            <a:br>
              <a:rPr lang="ru-RU" sz="5400" b="1" i="1" dirty="0"/>
            </a:br>
            <a:r>
              <a:rPr lang="ru-RU" sz="5400" i="1" dirty="0"/>
              <a:t>Реализация компонента на языке С++ в модели COM.</a:t>
            </a:r>
            <a:endParaRPr lang="ru-RU" sz="5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2042" y="3502746"/>
            <a:ext cx="9688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Для реализации </a:t>
            </a:r>
            <a:r>
              <a:rPr lang="en-US" dirty="0"/>
              <a:t>COM </a:t>
            </a:r>
            <a:r>
              <a:rPr lang="ru-RU" dirty="0"/>
              <a:t>компонента воспользуемся набором шаблонных классов языка С++ </a:t>
            </a:r>
            <a:r>
              <a:rPr lang="en-US" dirty="0"/>
              <a:t>ATL(</a:t>
            </a:r>
            <a:r>
              <a:rPr lang="en-US" b="1" dirty="0"/>
              <a:t>Active Template Library</a:t>
            </a:r>
            <a:r>
              <a:rPr lang="en-US" dirty="0" smtClean="0"/>
              <a:t>)</a:t>
            </a:r>
            <a:endParaRPr lang="ru-RU" dirty="0"/>
          </a:p>
          <a:p>
            <a:endParaRPr lang="en-US" dirty="0"/>
          </a:p>
          <a:p>
            <a:pPr algn="ctr"/>
            <a:r>
              <a:rPr lang="ru-RU" b="1" dirty="0"/>
              <a:t>Далее реализация компонента будет расписана по шагам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58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016" y="1825625"/>
            <a:ext cx="6275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68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473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Вопрос №50.  Модель компонентных объектов COM.</vt:lpstr>
      <vt:lpstr>Презентация PowerPoint</vt:lpstr>
      <vt:lpstr>Преимущества компонентной модели</vt:lpstr>
      <vt:lpstr>Общие требования к компонентам</vt:lpstr>
      <vt:lpstr>Вопрос №43. Интерфейс OpenMP</vt:lpstr>
      <vt:lpstr>Презентация PowerPoint</vt:lpstr>
      <vt:lpstr>Презентация PowerPoint</vt:lpstr>
      <vt:lpstr>Задача 29. Реализация компонента на языке С++ в модели COM.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 №50.  Модель компонентных объектов COM.</dc:title>
  <dc:creator>Pavel Boltromyuk</dc:creator>
  <cp:lastModifiedBy>Pavel Boltromyuk</cp:lastModifiedBy>
  <cp:revision>3</cp:revision>
  <dcterms:created xsi:type="dcterms:W3CDTF">2020-06-11T20:23:05Z</dcterms:created>
  <dcterms:modified xsi:type="dcterms:W3CDTF">2020-06-11T22:30:54Z</dcterms:modified>
</cp:coreProperties>
</file>