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30D8-ECE9-E34B-81C9-32DF1983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DB517-E67B-A447-B15E-1ACD264C9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516C-6141-984D-A253-DD625E8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D462-0AF9-8A4B-9345-2AE437969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EA563-FC52-4048-A103-DBEF8135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7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C0FC-DAFE-F841-AD63-9948FFE9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1ACEC-C60F-1641-B09C-298A2F2AB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3B94-0799-AF43-BE06-C0631F08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D039D-3645-5F4E-838F-B21D9BEC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AFC6B-BC78-2447-91D5-E899E19C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2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2BBC3E-A9CD-A048-AAE8-902CC0260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37BB3-C7EE-384C-AD5A-B202B293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5E7F-CABA-CF49-AE77-88839BC9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77C5-2F54-024D-B668-79CA49FE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562B2-E198-494B-A55B-84662892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A111-D998-914A-A352-28C2625D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68D87-E615-8A49-ACF3-EB07C5EB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15BC-8655-8F41-8A09-DBBEE7C7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E527-9F05-444B-98A6-F3EA74DB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7FFD2-9743-1442-ACCC-0100C97A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AEC24-55CE-1E45-8AE7-B7664A2B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7A51-9085-9B4D-85CF-756D779D2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7F9D-54AC-664B-BF74-D897B385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092AA-9AF9-3F49-8285-38157E7F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53EA3-3FA5-8546-8D9F-D94C37AD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E944-F232-5E4B-B33B-FE631484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8DBE2-4544-1B4E-9850-C31721ADA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4190C-FA36-DC4B-8DAB-C00D7B916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76C47-4206-734C-AEDB-B11B1D2D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B4A44-0717-4D4D-B7BC-4C7378E2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60F9C-51BD-1F4A-983C-EF9B1FC6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6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A50D-0784-0349-83B7-C1A43CE0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A903-9200-414F-9E81-94D6F473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EEB1-7C3B-5B40-8B70-2DC025C61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13DD7-DE18-6245-8606-0632F3353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A9C1-2901-A442-A4CB-BC30D703C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0BF68-7956-334F-A30C-937AB25B1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0DD46-A134-2E4E-B5A8-A2ABD2D5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88FFB-77A7-054E-AA9C-089265EE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1EDB-BB69-C841-AED2-B23BD600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C69EE-D497-AA41-B615-329997CE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3B9C5-DB9B-834B-B016-71A10BA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46D43-0C81-B747-8F9D-6E4F3B99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4D2E6-3B63-724A-93C7-78E6A11D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43F9B-3CC5-AF4E-84DD-F7FDD1E6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574F9-067B-484B-84D3-1657AC49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6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6343-79B5-EC41-AF2A-00F115F1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A53E-1876-0843-AC78-0EFD0816A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4266E-6378-BE49-B63A-5A70FF5CD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61F2-1A7D-DC4E-99D3-76B0D7AA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5D839-E996-3549-9303-CFBAB756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14AC-02E9-724D-B2D7-99DF4FC2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9305-996E-1745-9E73-1CC3208B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5A50E-38AD-2842-ADC5-8EBE22743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6BC4B-326A-D548-B160-68598F1B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7FFA6-0FAE-804A-AF75-6F7CC548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041D3-5F6E-DA4C-BA4A-80634CF9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57D7F-AF13-2E43-83D7-4DCBF1C9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9A9E5-DCF0-BE46-89AC-4567142F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C5599-419C-8E44-9920-6AE9F8C8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E496C-807F-7748-945D-FD8969FD8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36732-BBE1-AD4C-AB43-D93E4321E108}" type="datetimeFigureOut">
              <a:rPr lang="en-US" smtClean="0"/>
              <a:t>1/7/22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2C95-6F23-344F-967B-13ED963B2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D040-E487-6B4E-A128-70B384E6E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E2F4-6118-1F44-9809-64B31D38A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67ED3D6-BBA8-7741-B91D-6CE70E65CEC2}"/>
              </a:ext>
            </a:extLst>
          </p:cNvPr>
          <p:cNvSpPr/>
          <p:nvPr/>
        </p:nvSpPr>
        <p:spPr>
          <a:xfrm>
            <a:off x="1694101" y="504391"/>
            <a:ext cx="9142775" cy="5609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0">
            <a:extLst>
              <a:ext uri="{FF2B5EF4-FFF2-40B4-BE49-F238E27FC236}">
                <a16:creationId xmlns:a16="http://schemas.microsoft.com/office/drawing/2014/main" id="{7CA97CA7-5155-9C4D-960D-42525E5E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320" y="1844840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B2603C8B-E55C-F848-A55E-7D4195C74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896" y="2427486"/>
            <a:ext cx="15354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Control Tower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6EAAF85-0A40-924B-84C6-9F4C81E67E10}"/>
              </a:ext>
            </a:extLst>
          </p:cNvPr>
          <p:cNvSpPr txBox="1"/>
          <p:nvPr/>
        </p:nvSpPr>
        <p:spPr>
          <a:xfrm>
            <a:off x="1835022" y="1028811"/>
            <a:ext cx="19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 Environment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4CDF7-A833-A64A-9177-7BC9F2BA8FBF}"/>
              </a:ext>
            </a:extLst>
          </p:cNvPr>
          <p:cNvSpPr txBox="1"/>
          <p:nvPr/>
        </p:nvSpPr>
        <p:spPr>
          <a:xfrm>
            <a:off x="1759461" y="4093961"/>
            <a:ext cx="2007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 </a:t>
            </a:r>
          </a:p>
          <a:p>
            <a:pPr algn="ctr"/>
            <a:r>
              <a:rPr lang="en-US" sz="1600" dirty="0"/>
              <a:t>Prerequisites Solution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E6BEDE-BFC3-7C4D-A11F-B7B194A3FB27}"/>
              </a:ext>
            </a:extLst>
          </p:cNvPr>
          <p:cNvSpPr txBox="1"/>
          <p:nvPr/>
        </p:nvSpPr>
        <p:spPr>
          <a:xfrm>
            <a:off x="4058840" y="1041168"/>
            <a:ext cx="2364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Choose Deployment Method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2C6AF-BC9E-B344-853F-34BFA1F86B8C}"/>
              </a:ext>
            </a:extLst>
          </p:cNvPr>
          <p:cNvSpPr txBox="1"/>
          <p:nvPr/>
        </p:nvSpPr>
        <p:spPr>
          <a:xfrm>
            <a:off x="8813421" y="1028811"/>
            <a:ext cx="1584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Solutions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ECA86F-099D-F94D-A2E3-B412A909FC45}"/>
              </a:ext>
            </a:extLst>
          </p:cNvPr>
          <p:cNvSpPr txBox="1"/>
          <p:nvPr/>
        </p:nvSpPr>
        <p:spPr>
          <a:xfrm>
            <a:off x="6731469" y="3967155"/>
            <a:ext cx="1857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Deploy Common</a:t>
            </a:r>
          </a:p>
          <a:p>
            <a:pPr algn="ctr"/>
            <a:r>
              <a:rPr lang="en-US" sz="1600" dirty="0"/>
              <a:t>CFCT Setup Solution</a:t>
            </a:r>
          </a:p>
        </p:txBody>
      </p:sp>
      <p:pic>
        <p:nvPicPr>
          <p:cNvPr id="41" name="Graphic 6">
            <a:extLst>
              <a:ext uri="{FF2B5EF4-FFF2-40B4-BE49-F238E27FC236}">
                <a16:creationId xmlns:a16="http://schemas.microsoft.com/office/drawing/2014/main" id="{46494D1C-E846-7548-AA47-D0E433F8B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4549826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644C2699-8CB8-F64C-9E4B-D804987590F0}"/>
              </a:ext>
            </a:extLst>
          </p:cNvPr>
          <p:cNvSpPr>
            <a:spLocks noChangeAspect="1"/>
          </p:cNvSpPr>
          <p:nvPr/>
        </p:nvSpPr>
        <p:spPr>
          <a:xfrm>
            <a:off x="2605560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063C1E-89F7-B547-9CB6-0A1DAED4F7E4}"/>
              </a:ext>
            </a:extLst>
          </p:cNvPr>
          <p:cNvSpPr>
            <a:spLocks noChangeAspect="1"/>
          </p:cNvSpPr>
          <p:nvPr/>
        </p:nvSpPr>
        <p:spPr>
          <a:xfrm>
            <a:off x="2581154" y="372527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C98E2D-F2D6-DA48-A638-2FED40D8489A}"/>
              </a:ext>
            </a:extLst>
          </p:cNvPr>
          <p:cNvSpPr>
            <a:spLocks noChangeAspect="1"/>
          </p:cNvSpPr>
          <p:nvPr/>
        </p:nvSpPr>
        <p:spPr>
          <a:xfrm>
            <a:off x="5097037" y="672482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8F43977-C715-004D-A71F-491A017DF669}"/>
              </a:ext>
            </a:extLst>
          </p:cNvPr>
          <p:cNvSpPr>
            <a:spLocks noChangeAspect="1"/>
          </p:cNvSpPr>
          <p:nvPr/>
        </p:nvSpPr>
        <p:spPr>
          <a:xfrm>
            <a:off x="9423543" y="660125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3431E8-CE32-0E43-9033-1E41146531D6}"/>
              </a:ext>
            </a:extLst>
          </p:cNvPr>
          <p:cNvSpPr>
            <a:spLocks noChangeAspect="1"/>
          </p:cNvSpPr>
          <p:nvPr/>
        </p:nvSpPr>
        <p:spPr>
          <a:xfrm>
            <a:off x="7428636" y="3597473"/>
            <a:ext cx="364331" cy="365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pic>
        <p:nvPicPr>
          <p:cNvPr id="66" name="Graphic 26">
            <a:extLst>
              <a:ext uri="{FF2B5EF4-FFF2-40B4-BE49-F238E27FC236}">
                <a16:creationId xmlns:a16="http://schemas.microsoft.com/office/drawing/2014/main" id="{44626C93-8A7F-534C-98C0-D455CFC8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56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9">
            <a:extLst>
              <a:ext uri="{FF2B5EF4-FFF2-40B4-BE49-F238E27FC236}">
                <a16:creationId xmlns:a16="http://schemas.microsoft.com/office/drawing/2014/main" id="{1224B44F-5BE8-7044-8CEB-A36D95978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049" y="5105862"/>
            <a:ext cx="17170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Customizations for AWS Control Tower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(CFCT)</a:t>
            </a:r>
          </a:p>
        </p:txBody>
      </p:sp>
      <p:pic>
        <p:nvPicPr>
          <p:cNvPr id="69" name="Graphic 21">
            <a:extLst>
              <a:ext uri="{FF2B5EF4-FFF2-40B4-BE49-F238E27FC236}">
                <a16:creationId xmlns:a16="http://schemas.microsoft.com/office/drawing/2014/main" id="{BF27C033-CFCA-7D4C-B96F-63E8F38B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11" y="210433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9">
            <a:extLst>
              <a:ext uri="{FF2B5EF4-FFF2-40B4-BE49-F238E27FC236}">
                <a16:creationId xmlns:a16="http://schemas.microsoft.com/office/drawing/2014/main" id="{CB34C41A-C5D4-A849-8DE6-02C055105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290" y="2657130"/>
            <a:ext cx="12978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53" name="Graphic 19">
            <a:extLst>
              <a:ext uri="{FF2B5EF4-FFF2-40B4-BE49-F238E27FC236}">
                <a16:creationId xmlns:a16="http://schemas.microsoft.com/office/drawing/2014/main" id="{7BF2B0B6-BDA8-304B-ACE5-B41E43F42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6">
            <a:extLst>
              <a:ext uri="{FF2B5EF4-FFF2-40B4-BE49-F238E27FC236}">
                <a16:creationId xmlns:a16="http://schemas.microsoft.com/office/drawing/2014/main" id="{FBF4D34D-0EE5-9E4F-8252-5012EF87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17">
            <a:extLst>
              <a:ext uri="{FF2B5EF4-FFF2-40B4-BE49-F238E27FC236}">
                <a16:creationId xmlns:a16="http://schemas.microsoft.com/office/drawing/2014/main" id="{AB92964A-5C30-F340-818E-7F03807DC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19">
            <a:extLst>
              <a:ext uri="{FF2B5EF4-FFF2-40B4-BE49-F238E27FC236}">
                <a16:creationId xmlns:a16="http://schemas.microsoft.com/office/drawing/2014/main" id="{D164B223-6E7B-6446-9247-DC12A51B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651635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8">
            <a:extLst>
              <a:ext uri="{FF2B5EF4-FFF2-40B4-BE49-F238E27FC236}">
                <a16:creationId xmlns:a16="http://schemas.microsoft.com/office/drawing/2014/main" id="{3C5B7FBE-DB8D-E544-963A-43DEBF04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51">
            <a:extLst>
              <a:ext uri="{FF2B5EF4-FFF2-40B4-BE49-F238E27FC236}">
                <a16:creationId xmlns:a16="http://schemas.microsoft.com/office/drawing/2014/main" id="{2994893D-A32C-E942-99FE-4CD5F25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272789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8">
            <a:extLst>
              <a:ext uri="{FF2B5EF4-FFF2-40B4-BE49-F238E27FC236}">
                <a16:creationId xmlns:a16="http://schemas.microsoft.com/office/drawing/2014/main" id="{B9CEABDF-E345-7A44-8682-9523FB7A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311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Graphic 5">
            <a:extLst>
              <a:ext uri="{FF2B5EF4-FFF2-40B4-BE49-F238E27FC236}">
                <a16:creationId xmlns:a16="http://schemas.microsoft.com/office/drawing/2014/main" id="{CBDBEB3D-EDFB-6C4B-BAEE-727447D88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894" y="210824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3">
            <a:extLst>
              <a:ext uri="{FF2B5EF4-FFF2-40B4-BE49-F238E27FC236}">
                <a16:creationId xmlns:a16="http://schemas.microsoft.com/office/drawing/2014/main" id="{D57F822B-9454-0A46-9ACC-4B50DD42B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1559967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6">
            <a:extLst>
              <a:ext uri="{FF2B5EF4-FFF2-40B4-BE49-F238E27FC236}">
                <a16:creationId xmlns:a16="http://schemas.microsoft.com/office/drawing/2014/main" id="{FA75B4C1-5B92-904D-92B2-6218D7FA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482" y="4555809"/>
            <a:ext cx="548640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0013B466-D47F-2243-AA09-40644F7A1DAC}"/>
              </a:ext>
            </a:extLst>
          </p:cNvPr>
          <p:cNvCxnSpPr>
            <a:cxnSpLocks/>
            <a:stCxn id="78" idx="3"/>
            <a:endCxn id="74" idx="2"/>
          </p:cNvCxnSpPr>
          <p:nvPr/>
        </p:nvCxnSpPr>
        <p:spPr>
          <a:xfrm flipV="1">
            <a:off x="7885122" y="3185093"/>
            <a:ext cx="1720738" cy="1645036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4CEF8DB-828B-E945-A1F7-D0ED6649121D}"/>
              </a:ext>
            </a:extLst>
          </p:cNvPr>
          <p:cNvSpPr/>
          <p:nvPr/>
        </p:nvSpPr>
        <p:spPr>
          <a:xfrm>
            <a:off x="4436073" y="1729946"/>
            <a:ext cx="1717052" cy="41192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5A427FD-1918-BD45-9054-5EEC8501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2786987" y="487650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49">
            <a:extLst>
              <a:ext uri="{FF2B5EF4-FFF2-40B4-BE49-F238E27FC236}">
                <a16:creationId xmlns:a16="http://schemas.microsoft.com/office/drawing/2014/main" id="{B0314E71-37E7-8948-9C11-25F4FE9D0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308" y="539195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25451CC-6231-CE48-960F-3C2A7E765D73}"/>
              </a:ext>
            </a:extLst>
          </p:cNvPr>
          <p:cNvCxnSpPr>
            <a:stCxn id="69" idx="3"/>
            <a:endCxn id="76" idx="1"/>
          </p:cNvCxnSpPr>
          <p:nvPr/>
        </p:nvCxnSpPr>
        <p:spPr>
          <a:xfrm>
            <a:off x="5540651" y="2378657"/>
            <a:ext cx="3286243" cy="3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A85239D-5FDF-B442-8445-6B2B752BF01E}"/>
              </a:ext>
            </a:extLst>
          </p:cNvPr>
          <p:cNvCxnSpPr>
            <a:stCxn id="41" idx="3"/>
            <a:endCxn id="78" idx="1"/>
          </p:cNvCxnSpPr>
          <p:nvPr/>
        </p:nvCxnSpPr>
        <p:spPr>
          <a:xfrm>
            <a:off x="5540651" y="4824146"/>
            <a:ext cx="1795831" cy="5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1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14</cp:revision>
  <dcterms:created xsi:type="dcterms:W3CDTF">2022-01-07T04:29:15Z</dcterms:created>
  <dcterms:modified xsi:type="dcterms:W3CDTF">2022-01-08T00:38:14Z</dcterms:modified>
</cp:coreProperties>
</file>