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77"/>
    <p:restoredTop sz="94674"/>
  </p:normalViewPr>
  <p:slideViewPr>
    <p:cSldViewPr snapToGrid="0" snapToObjects="1">
      <p:cViewPr>
        <p:scale>
          <a:sx n="221" d="100"/>
          <a:sy n="221" d="100"/>
        </p:scale>
        <p:origin x="-2432" y="-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EAFC-AAD0-5241-B68E-CDF32E3D0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26BBA-291A-5A4B-BFC4-46B1AB55C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32DC5-8779-9241-9ABA-BA55F875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A9E30-C32C-6B41-AB01-ACF23BFA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0470F-FEC4-5A44-91B7-D4087AC1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BA66-8841-4F4D-8D31-6140EC36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0D8E0-F0AC-5A4E-B174-FF770B5D1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66F3F-DA6C-4149-8B38-9836A4C5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B2E7C-B647-824B-85FF-F0FD1BBD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20A97-FFD7-6A4F-86ED-BD5DC083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86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16CA5-CC8C-9C41-A7DF-98A2B3754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71BA0-87F1-D446-A10B-58E4ECE3A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130D5-1E0B-844B-9038-EB79BFE7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CCDCD-BCA6-FB4D-8E04-B102513F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0964A-7966-AD48-A654-307DF7921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4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3DB3-C5AA-204C-B6A9-BA83D04B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7758-8095-1642-8091-05006C582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FAFE-F058-D74E-B592-E8DEC640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81D8-ECEE-B645-97A2-86B94966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37D0A-83BE-1E47-94B5-767A5F69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7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7F983-D4E2-124E-B005-A8F6204E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AB9F-6C14-4646-84B1-185849396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C0A20-AE6E-3349-B634-6AEBF520A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A972B-99C7-7D4C-B650-F6A34084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92340-B695-1E4F-9A4A-F082F96C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25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385D-4276-0B4B-9782-D3C19F14F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ADB77-CE6D-2C48-A0CA-E84BDD25C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F3EA4-958C-0C44-B887-B59C94F0A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1D508-7DEE-714E-85DC-10517C0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69D0C-DBCD-A543-8D2A-5D88C602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DE7B6-64A0-2F43-AC11-147E1DDD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999F-A3EE-6E43-A5BC-82FF77EE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C5587-2241-974D-BDE3-494BEAC8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C0EE1-8B60-F240-BE49-21CAB67A6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89D47-17A9-0146-80D5-0B4782900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C5A7B-060B-9045-A938-8C903E6FD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83BAB-6A21-5B46-9EFE-B13C983C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BD64E-D577-6D48-A517-55E2D6A1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3149B5-7D63-0B40-BBAB-B99E165B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6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85B2-C7C0-6643-86F4-9D75DF2F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77D114-F79F-C046-B93C-8A994087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4D54E-7997-3244-AB62-8841324A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0B236-0092-BE4D-843B-2A3A9BB0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7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CB8756-43F8-DA42-9628-FD86AD18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3E117-DAD7-744A-A130-265D2579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C726A-012F-EB4C-9F35-0CA49F095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9AF0-A303-534A-961A-8B5AE875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58BA7-3467-F04F-9F82-F8B0D617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E5E96-FEAD-6B42-8F4D-3C53C5A6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21E7D-9286-E645-A7E9-3B328BF5F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74625-8E31-0C40-B2C5-DD2DC9F4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4D089-43AC-044A-AC0D-D7F7B17F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5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5003-B3AF-9F4D-971D-2E877BFE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20D9E-38CD-D14C-8C11-05C41B1E5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3A8B7-9E00-3448-86BA-0E47A902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FA328-CC41-D44F-BEC7-02585C81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0E223-1B92-604B-9DB5-409A30BBDC46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F14D2-7329-DE41-A429-BACFADCFD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4DD3E-1CDE-DD4A-B61F-EF8AC3D0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20614-DB18-5D47-A22E-B727D75B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51E33-9B60-C348-B34F-129078AC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B56F8-09EC-0341-BEE9-9ABB947D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0E223-1B92-604B-9DB5-409A30BBDC46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9F0C-2B3D-024A-91D9-C8F196269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DE5F0-4B25-EC48-A71C-EB6EDACC0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8ED75-5E65-0341-90CD-241C35A5C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FD586-6B86-F842-B0FF-404F56439510}"/>
              </a:ext>
            </a:extLst>
          </p:cNvPr>
          <p:cNvSpPr/>
          <p:nvPr/>
        </p:nvSpPr>
        <p:spPr>
          <a:xfrm>
            <a:off x="2871263" y="496605"/>
            <a:ext cx="6956248" cy="565644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5" name="Graphic 2">
            <a:extLst>
              <a:ext uri="{FF2B5EF4-FFF2-40B4-BE49-F238E27FC236}">
                <a16:creationId xmlns:a16="http://schemas.microsoft.com/office/drawing/2014/main" id="{8A07B9FF-EC01-3E48-BB96-7CF82C0E0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3710" y="496605"/>
            <a:ext cx="330200" cy="33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FBC8982-8C8A-8E47-8A86-DE9F5B69F990}"/>
              </a:ext>
            </a:extLst>
          </p:cNvPr>
          <p:cNvSpPr/>
          <p:nvPr/>
        </p:nvSpPr>
        <p:spPr>
          <a:xfrm>
            <a:off x="3010778" y="4214378"/>
            <a:ext cx="3245405" cy="182624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CA9B9-40E6-E74C-B683-135675E7E7E9}"/>
              </a:ext>
            </a:extLst>
          </p:cNvPr>
          <p:cNvSpPr/>
          <p:nvPr/>
        </p:nvSpPr>
        <p:spPr>
          <a:xfrm>
            <a:off x="6375588" y="4214378"/>
            <a:ext cx="3319324" cy="182624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Archive Account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OU: 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F981B9-7BF8-D34F-902F-22E88CDCE2D7}"/>
              </a:ext>
            </a:extLst>
          </p:cNvPr>
          <p:cNvSpPr/>
          <p:nvPr/>
        </p:nvSpPr>
        <p:spPr>
          <a:xfrm>
            <a:off x="3903267" y="873894"/>
            <a:ext cx="4928818" cy="3238172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DA14F2E-3838-904F-ADA0-99CFB9F5B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8829" y="2159019"/>
            <a:ext cx="457200" cy="457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EE7A80-825A-C94E-9934-154FF3B0A1BD}"/>
              </a:ext>
            </a:extLst>
          </p:cNvPr>
          <p:cNvSpPr txBox="1"/>
          <p:nvPr/>
        </p:nvSpPr>
        <p:spPr>
          <a:xfrm>
            <a:off x="7548456" y="2603646"/>
            <a:ext cx="1143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CloudTrail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D9254A99-F246-1441-9B40-CA4F9D7B5A63}"/>
              </a:ext>
            </a:extLst>
          </p:cNvPr>
          <p:cNvSpPr txBox="1"/>
          <p:nvPr/>
        </p:nvSpPr>
        <p:spPr>
          <a:xfrm>
            <a:off x="7558367" y="3496492"/>
            <a:ext cx="1123992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17" name="Graphic 1">
            <a:extLst>
              <a:ext uri="{FF2B5EF4-FFF2-40B4-BE49-F238E27FC236}">
                <a16:creationId xmlns:a16="http://schemas.microsoft.com/office/drawing/2014/main" id="{3EB00D21-253A-334D-B000-AAE8AFD0D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2551" y="4976430"/>
            <a:ext cx="457200" cy="457200"/>
          </a:xfrm>
          <a:prstGeom prst="rect">
            <a:avLst/>
          </a:prstGeom>
        </p:spPr>
      </p:pic>
      <p:sp>
        <p:nvSpPr>
          <p:cNvPr id="18" name="TextBox 2">
            <a:extLst>
              <a:ext uri="{FF2B5EF4-FFF2-40B4-BE49-F238E27FC236}">
                <a16:creationId xmlns:a16="http://schemas.microsoft.com/office/drawing/2014/main" id="{D8DA2EBB-D4E4-A74B-8EDD-2808DDCA2CDD}"/>
              </a:ext>
            </a:extLst>
          </p:cNvPr>
          <p:cNvSpPr txBox="1"/>
          <p:nvPr/>
        </p:nvSpPr>
        <p:spPr>
          <a:xfrm>
            <a:off x="4139738" y="5431822"/>
            <a:ext cx="1142826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CloudTrail KMS Key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BA9343AE-0007-4846-AFCB-1AA5B97B81FC}"/>
              </a:ext>
            </a:extLst>
          </p:cNvPr>
          <p:cNvSpPr txBox="1"/>
          <p:nvPr/>
        </p:nvSpPr>
        <p:spPr>
          <a:xfrm>
            <a:off x="7671251" y="5393497"/>
            <a:ext cx="827407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S3 Bucket</a:t>
            </a:r>
          </a:p>
        </p:txBody>
      </p:sp>
      <p:sp>
        <p:nvSpPr>
          <p:cNvPr id="24" name="TextBox 2">
            <a:extLst>
              <a:ext uri="{FF2B5EF4-FFF2-40B4-BE49-F238E27FC236}">
                <a16:creationId xmlns:a16="http://schemas.microsoft.com/office/drawing/2014/main" id="{07FFD671-05AC-4B44-9978-EE16BC024CE5}"/>
              </a:ext>
            </a:extLst>
          </p:cNvPr>
          <p:cNvSpPr txBox="1"/>
          <p:nvPr/>
        </p:nvSpPr>
        <p:spPr>
          <a:xfrm>
            <a:off x="5400908" y="2523578"/>
            <a:ext cx="142773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26" name="TextBox 2">
            <a:extLst>
              <a:ext uri="{FF2B5EF4-FFF2-40B4-BE49-F238E27FC236}">
                <a16:creationId xmlns:a16="http://schemas.microsoft.com/office/drawing/2014/main" id="{00C34D1D-DBB2-C142-B3FF-DB72016190FD}"/>
              </a:ext>
            </a:extLst>
          </p:cNvPr>
          <p:cNvSpPr txBox="1"/>
          <p:nvPr/>
        </p:nvSpPr>
        <p:spPr>
          <a:xfrm>
            <a:off x="5466954" y="3503216"/>
            <a:ext cx="110300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80F56-7337-084F-A922-E2DD22E3AB2D}"/>
              </a:ext>
            </a:extLst>
          </p:cNvPr>
          <p:cNvSpPr txBox="1"/>
          <p:nvPr/>
        </p:nvSpPr>
        <p:spPr>
          <a:xfrm>
            <a:off x="5502712" y="1581451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0A41393E-D1A0-DC45-AF2C-FC99686389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11600" y="1249002"/>
            <a:ext cx="469900" cy="4699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F1EA1E-079E-1943-91D5-3521ECB671F3}"/>
              </a:ext>
            </a:extLst>
          </p:cNvPr>
          <p:cNvSpPr txBox="1"/>
          <p:nvPr/>
        </p:nvSpPr>
        <p:spPr>
          <a:xfrm>
            <a:off x="7500846" y="1600442"/>
            <a:ext cx="12191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Log Group Role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6E8919B-F978-8C48-B136-276A746164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37740" y="1290846"/>
            <a:ext cx="519379" cy="4699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ECF5BF4-90EE-7543-B53F-20106F407FD7}"/>
              </a:ext>
            </a:extLst>
          </p:cNvPr>
          <p:cNvSpPr txBox="1"/>
          <p:nvPr/>
        </p:nvSpPr>
        <p:spPr>
          <a:xfrm>
            <a:off x="4130072" y="2977407"/>
            <a:ext cx="130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F3F17F92-5C34-9443-A0B1-080A54E9E0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56548" y="2537727"/>
            <a:ext cx="457200" cy="45720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7A9383E1-1702-C44D-9AB9-07EE18CD8B29}"/>
              </a:ext>
            </a:extLst>
          </p:cNvPr>
          <p:cNvSpPr/>
          <p:nvPr/>
        </p:nvSpPr>
        <p:spPr>
          <a:xfrm>
            <a:off x="4027534" y="1854595"/>
            <a:ext cx="4692455" cy="21083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8D2387-A839-014C-928D-A380E557D6F2}"/>
              </a:ext>
            </a:extLst>
          </p:cNvPr>
          <p:cNvSpPr txBox="1"/>
          <p:nvPr/>
        </p:nvSpPr>
        <p:spPr>
          <a:xfrm>
            <a:off x="6464380" y="5416245"/>
            <a:ext cx="1180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C8033FC8-2BA7-0743-9AE9-81D8BBB1B8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3721" y="4972435"/>
            <a:ext cx="457200" cy="4572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0BEC1ED-9E7C-964F-BBDB-736D8F0440EC}"/>
              </a:ext>
            </a:extLst>
          </p:cNvPr>
          <p:cNvSpPr txBox="1"/>
          <p:nvPr/>
        </p:nvSpPr>
        <p:spPr>
          <a:xfrm>
            <a:off x="3042075" y="5422902"/>
            <a:ext cx="12827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512E357-2397-DF40-96D0-C47151ADE0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54832" y="4975586"/>
            <a:ext cx="457200" cy="45720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98E52C2-8630-D340-8213-5F6EC189FC66}"/>
              </a:ext>
            </a:extLst>
          </p:cNvPr>
          <p:cNvSpPr/>
          <p:nvPr/>
        </p:nvSpPr>
        <p:spPr>
          <a:xfrm>
            <a:off x="3114269" y="4726238"/>
            <a:ext cx="3032719" cy="118322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5A2864-1985-104A-BAA9-EA02B613BDAE}"/>
              </a:ext>
            </a:extLst>
          </p:cNvPr>
          <p:cNvSpPr/>
          <p:nvPr/>
        </p:nvSpPr>
        <p:spPr>
          <a:xfrm>
            <a:off x="6499338" y="4726238"/>
            <a:ext cx="3072301" cy="118322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Home-region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91EE425-4F5F-874D-A485-257803383C8B}"/>
              </a:ext>
            </a:extLst>
          </p:cNvPr>
          <p:cNvSpPr/>
          <p:nvPr/>
        </p:nvSpPr>
        <p:spPr>
          <a:xfrm>
            <a:off x="3921080" y="89590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4D548C-13EA-6948-B994-B5095F795F5F}"/>
              </a:ext>
            </a:extLst>
          </p:cNvPr>
          <p:cNvSpPr/>
          <p:nvPr/>
        </p:nvSpPr>
        <p:spPr>
          <a:xfrm>
            <a:off x="4578159" y="254795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6D31EED-F9ED-E849-9FEE-968DEFFF5BB6}"/>
              </a:ext>
            </a:extLst>
          </p:cNvPr>
          <p:cNvSpPr/>
          <p:nvPr/>
        </p:nvSpPr>
        <p:spPr>
          <a:xfrm>
            <a:off x="5667689" y="203669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C50C317-87D4-644D-B0CC-D42FE30F0B6C}"/>
              </a:ext>
            </a:extLst>
          </p:cNvPr>
          <p:cNvSpPr/>
          <p:nvPr/>
        </p:nvSpPr>
        <p:spPr>
          <a:xfrm>
            <a:off x="5589212" y="131148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88C35FC-E4E3-9D4C-BAD4-6F76B51B1B51}"/>
              </a:ext>
            </a:extLst>
          </p:cNvPr>
          <p:cNvSpPr/>
          <p:nvPr/>
        </p:nvSpPr>
        <p:spPr>
          <a:xfrm>
            <a:off x="5525441" y="317619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ABAEC87-4D61-6D40-B390-5FAD029198F7}"/>
              </a:ext>
            </a:extLst>
          </p:cNvPr>
          <p:cNvSpPr/>
          <p:nvPr/>
        </p:nvSpPr>
        <p:spPr>
          <a:xfrm>
            <a:off x="7880017" y="216591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59F9DA5-8660-C64B-896B-5605B9B13BA9}"/>
              </a:ext>
            </a:extLst>
          </p:cNvPr>
          <p:cNvSpPr/>
          <p:nvPr/>
        </p:nvSpPr>
        <p:spPr>
          <a:xfrm>
            <a:off x="7658999" y="1313676"/>
            <a:ext cx="280121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E5C8594-D0EF-A64F-9CCC-CBDDFEE77D74}"/>
              </a:ext>
            </a:extLst>
          </p:cNvPr>
          <p:cNvSpPr/>
          <p:nvPr/>
        </p:nvSpPr>
        <p:spPr>
          <a:xfrm>
            <a:off x="7628372" y="316922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16E2997-2A45-624F-97B3-A39EBBBAABA8}"/>
              </a:ext>
            </a:extLst>
          </p:cNvPr>
          <p:cNvSpPr/>
          <p:nvPr/>
        </p:nvSpPr>
        <p:spPr>
          <a:xfrm>
            <a:off x="3031690" y="423425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3005DD9-D91C-C949-AE9D-ECB098FE227E}"/>
              </a:ext>
            </a:extLst>
          </p:cNvPr>
          <p:cNvSpPr/>
          <p:nvPr/>
        </p:nvSpPr>
        <p:spPr>
          <a:xfrm>
            <a:off x="3476354" y="49897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3786D44-EE15-9D4D-9519-7FC1F808F463}"/>
              </a:ext>
            </a:extLst>
          </p:cNvPr>
          <p:cNvSpPr/>
          <p:nvPr/>
        </p:nvSpPr>
        <p:spPr>
          <a:xfrm>
            <a:off x="4494828" y="499128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F305BC2-B36B-A546-B854-8F9B49EE61AD}"/>
              </a:ext>
            </a:extLst>
          </p:cNvPr>
          <p:cNvSpPr/>
          <p:nvPr/>
        </p:nvSpPr>
        <p:spPr>
          <a:xfrm>
            <a:off x="6391276" y="422998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9317247-F07F-6544-BBCA-C9327D54BC39}"/>
              </a:ext>
            </a:extLst>
          </p:cNvPr>
          <p:cNvSpPr/>
          <p:nvPr/>
        </p:nvSpPr>
        <p:spPr>
          <a:xfrm>
            <a:off x="6839173" y="498502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pic>
        <p:nvPicPr>
          <p:cNvPr id="58" name="Graphic 7">
            <a:extLst>
              <a:ext uri="{FF2B5EF4-FFF2-40B4-BE49-F238E27FC236}">
                <a16:creationId xmlns:a16="http://schemas.microsoft.com/office/drawing/2014/main" id="{75B27E1D-9B39-A446-B395-F538671C9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51" y="31289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Graphic 7">
            <a:extLst>
              <a:ext uri="{FF2B5EF4-FFF2-40B4-BE49-F238E27FC236}">
                <a16:creationId xmlns:a16="http://schemas.microsoft.com/office/drawing/2014/main" id="{A051C423-BC6B-AC42-AC0F-47D5DBB29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763" y="31026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F46915-BB1A-5D4C-B857-7122DF100EFC}"/>
              </a:ext>
            </a:extLst>
          </p:cNvPr>
          <p:cNvCxnSpPr>
            <a:cxnSpLocks/>
            <a:stCxn id="11" idx="2"/>
            <a:endCxn id="59" idx="0"/>
          </p:cNvCxnSpPr>
          <p:nvPr/>
        </p:nvCxnSpPr>
        <p:spPr>
          <a:xfrm>
            <a:off x="8120363" y="2865256"/>
            <a:ext cx="0" cy="237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42371DE-6996-FF4B-A389-02106BCD96F2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6045752" y="2809346"/>
            <a:ext cx="399" cy="31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1" name="Graphic 13">
            <a:extLst>
              <a:ext uri="{FF2B5EF4-FFF2-40B4-BE49-F238E27FC236}">
                <a16:creationId xmlns:a16="http://schemas.microsoft.com/office/drawing/2014/main" id="{A9FAE202-A507-B84E-8053-91075A662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51" y="213929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" name="Graphic 14">
            <a:extLst>
              <a:ext uri="{FF2B5EF4-FFF2-40B4-BE49-F238E27FC236}">
                <a16:creationId xmlns:a16="http://schemas.microsoft.com/office/drawing/2014/main" id="{CA2BC85C-8293-1942-8BFF-1B04C8980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940" y="499128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29B98B9-DB13-4647-9697-6D869BF46A54}"/>
              </a:ext>
            </a:extLst>
          </p:cNvPr>
          <p:cNvCxnSpPr>
            <a:cxnSpLocks/>
          </p:cNvCxnSpPr>
          <p:nvPr/>
        </p:nvCxnSpPr>
        <p:spPr>
          <a:xfrm>
            <a:off x="6605713" y="2366400"/>
            <a:ext cx="869156" cy="1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" name="Graphic 17">
            <a:extLst>
              <a:ext uri="{FF2B5EF4-FFF2-40B4-BE49-F238E27FC236}">
                <a16:creationId xmlns:a16="http://schemas.microsoft.com/office/drawing/2014/main" id="{DB6F5160-3FD1-AC4B-829B-C202446DF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271" y="49751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2">
            <a:extLst>
              <a:ext uri="{FF2B5EF4-FFF2-40B4-BE49-F238E27FC236}">
                <a16:creationId xmlns:a16="http://schemas.microsoft.com/office/drawing/2014/main" id="{1C50B2B9-4453-9149-8B0F-1125095B25A0}"/>
              </a:ext>
            </a:extLst>
          </p:cNvPr>
          <p:cNvSpPr txBox="1"/>
          <p:nvPr/>
        </p:nvSpPr>
        <p:spPr>
          <a:xfrm>
            <a:off x="5328852" y="5431822"/>
            <a:ext cx="81016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KMS Key Secret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DFF5F4F-F555-C54B-BB12-CDF587B77932}"/>
              </a:ext>
            </a:extLst>
          </p:cNvPr>
          <p:cNvSpPr/>
          <p:nvPr/>
        </p:nvSpPr>
        <p:spPr>
          <a:xfrm>
            <a:off x="5525440" y="498074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pic>
        <p:nvPicPr>
          <p:cNvPr id="94" name="Graphic 17">
            <a:extLst>
              <a:ext uri="{FF2B5EF4-FFF2-40B4-BE49-F238E27FC236}">
                <a16:creationId xmlns:a16="http://schemas.microsoft.com/office/drawing/2014/main" id="{500C4714-29C8-C54F-AC1F-103198377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85" y="496739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2">
            <a:extLst>
              <a:ext uri="{FF2B5EF4-FFF2-40B4-BE49-F238E27FC236}">
                <a16:creationId xmlns:a16="http://schemas.microsoft.com/office/drawing/2014/main" id="{F475554E-0F05-5242-A6C2-546AC18581C7}"/>
              </a:ext>
            </a:extLst>
          </p:cNvPr>
          <p:cNvSpPr txBox="1"/>
          <p:nvPr/>
        </p:nvSpPr>
        <p:spPr>
          <a:xfrm>
            <a:off x="8646981" y="5424594"/>
            <a:ext cx="827407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S3 Bucket Secret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0425177-2E70-3246-9985-D5F142053EB0}"/>
              </a:ext>
            </a:extLst>
          </p:cNvPr>
          <p:cNvSpPr/>
          <p:nvPr/>
        </p:nvSpPr>
        <p:spPr>
          <a:xfrm>
            <a:off x="8846755" y="498356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8C4D317-93F4-5641-8DFB-C87230F448BF}"/>
              </a:ext>
            </a:extLst>
          </p:cNvPr>
          <p:cNvSpPr/>
          <p:nvPr/>
        </p:nvSpPr>
        <p:spPr>
          <a:xfrm>
            <a:off x="7957680" y="493809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402851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11937</TotalTime>
  <Words>66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38</cp:revision>
  <dcterms:created xsi:type="dcterms:W3CDTF">2020-03-03T15:35:40Z</dcterms:created>
  <dcterms:modified xsi:type="dcterms:W3CDTF">2022-03-07T13:57:24Z</dcterms:modified>
</cp:coreProperties>
</file>