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3"/>
    <p:restoredTop sz="94674"/>
  </p:normalViewPr>
  <p:slideViewPr>
    <p:cSldViewPr snapToGrid="0" snapToObjects="1">
      <p:cViewPr>
        <p:scale>
          <a:sx n="107" d="100"/>
          <a:sy n="107" d="100"/>
        </p:scale>
        <p:origin x="295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504721" y="264902"/>
            <a:ext cx="10985231" cy="6328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21" y="26490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626093" y="648591"/>
            <a:ext cx="7240926" cy="40418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726114" y="3489646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310" y="3034751"/>
            <a:ext cx="457200" cy="457200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648054" y="6760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61340" y="30414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099" y="2951864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31" y="24987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40" y="35884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912" y="4020085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443" y="1560410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9" y="12177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846" y="2935618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62" y="24954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988013" y="22626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609764" y="359135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5002554" y="10839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AED725-6341-C04F-9CED-CBAE8EBE8D05}"/>
              </a:ext>
            </a:extLst>
          </p:cNvPr>
          <p:cNvSpPr/>
          <p:nvPr/>
        </p:nvSpPr>
        <p:spPr>
          <a:xfrm>
            <a:off x="6035025" y="1986421"/>
            <a:ext cx="1705868" cy="2556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83918F-345A-D04B-9632-7A1BB4B88B3B}"/>
              </a:ext>
            </a:extLst>
          </p:cNvPr>
          <p:cNvSpPr/>
          <p:nvPr/>
        </p:nvSpPr>
        <p:spPr>
          <a:xfrm>
            <a:off x="6140005" y="2169301"/>
            <a:ext cx="1600888" cy="237312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4C27D-1D38-6947-A9B3-603FEF0E565D}"/>
              </a:ext>
            </a:extLst>
          </p:cNvPr>
          <p:cNvSpPr/>
          <p:nvPr/>
        </p:nvSpPr>
        <p:spPr>
          <a:xfrm>
            <a:off x="6241010" y="2375481"/>
            <a:ext cx="1499884" cy="21669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105A15A0-F5B1-2B49-849D-A07711D9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471" y="4020085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7" name="Graphic 14">
            <a:extLst>
              <a:ext uri="{FF2B5EF4-FFF2-40B4-BE49-F238E27FC236}">
                <a16:creationId xmlns:a16="http://schemas.microsoft.com/office/drawing/2014/main" id="{43CCC85A-89D6-5B48-8CC6-DDD22AFC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1" y="35884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6113B6-D718-8249-9540-C31B7D054BDD}"/>
              </a:ext>
            </a:extLst>
          </p:cNvPr>
          <p:cNvSpPr/>
          <p:nvPr/>
        </p:nvSpPr>
        <p:spPr>
          <a:xfrm>
            <a:off x="766142" y="1986422"/>
            <a:ext cx="5017668" cy="2556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83" name="TextBox 23">
            <a:extLst>
              <a:ext uri="{FF2B5EF4-FFF2-40B4-BE49-F238E27FC236}">
                <a16:creationId xmlns:a16="http://schemas.microsoft.com/office/drawing/2014/main" id="{3E10141A-CF4E-7B45-9CF4-CB798E3A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220" y="2940290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84" name="Graphic 26">
            <a:extLst>
              <a:ext uri="{FF2B5EF4-FFF2-40B4-BE49-F238E27FC236}">
                <a16:creationId xmlns:a16="http://schemas.microsoft.com/office/drawing/2014/main" id="{6D213190-CF88-4B4E-A8B4-49F1CF5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36" y="25001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1">
            <a:extLst>
              <a:ext uri="{FF2B5EF4-FFF2-40B4-BE49-F238E27FC236}">
                <a16:creationId xmlns:a16="http://schemas.microsoft.com/office/drawing/2014/main" id="{01695DD7-E131-9548-BD25-475D13AF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845" y="4020085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87" name="Graphic 14">
            <a:extLst>
              <a:ext uri="{FF2B5EF4-FFF2-40B4-BE49-F238E27FC236}">
                <a16:creationId xmlns:a16="http://schemas.microsoft.com/office/drawing/2014/main" id="{15791832-7453-C649-B28E-8A450F46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35884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DE81F86-FF38-DB4C-BD20-6004CBABCA06}"/>
              </a:ext>
            </a:extLst>
          </p:cNvPr>
          <p:cNvCxnSpPr>
            <a:cxnSpLocks/>
            <a:stCxn id="63" idx="1"/>
            <a:endCxn id="84" idx="3"/>
          </p:cNvCxnSpPr>
          <p:nvPr/>
        </p:nvCxnSpPr>
        <p:spPr>
          <a:xfrm rot="10800000" flipV="1">
            <a:off x="4202737" y="2727320"/>
            <a:ext cx="683395" cy="1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3776486" y="22626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594DFE4-F1B6-7149-8747-A950780B4D35}"/>
              </a:ext>
            </a:extLst>
          </p:cNvPr>
          <p:cNvSpPr/>
          <p:nvPr/>
        </p:nvSpPr>
        <p:spPr>
          <a:xfrm>
            <a:off x="7169723" y="2442646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5123440" y="3382751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DF752-DAC2-0E46-B37C-35755C45AA64}"/>
              </a:ext>
            </a:extLst>
          </p:cNvPr>
          <p:cNvCxnSpPr>
            <a:stCxn id="63" idx="3"/>
            <a:endCxn id="76" idx="1"/>
          </p:cNvCxnSpPr>
          <p:nvPr/>
        </p:nvCxnSpPr>
        <p:spPr>
          <a:xfrm flipV="1">
            <a:off x="5343331" y="2724072"/>
            <a:ext cx="1495831" cy="3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553" y="2943919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85" y="2490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4" y="35804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366" y="4012140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897" y="1552465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03" y="1209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2528467" y="22546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2150218" y="35834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2543008" y="107596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85E5D42-3908-464A-B30C-CEB3E2CAF033}"/>
              </a:ext>
            </a:extLst>
          </p:cNvPr>
          <p:cNvSpPr/>
          <p:nvPr/>
        </p:nvSpPr>
        <p:spPr>
          <a:xfrm>
            <a:off x="7973440" y="648591"/>
            <a:ext cx="3394945" cy="40418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5583D33-9ECD-D046-BE41-1D2A124C73DD}"/>
              </a:ext>
            </a:extLst>
          </p:cNvPr>
          <p:cNvSpPr/>
          <p:nvPr/>
        </p:nvSpPr>
        <p:spPr>
          <a:xfrm>
            <a:off x="8000270" y="6757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C0E56E-E47B-4E40-969C-476D78441460}"/>
              </a:ext>
            </a:extLst>
          </p:cNvPr>
          <p:cNvSpPr txBox="1"/>
          <p:nvPr/>
        </p:nvSpPr>
        <p:spPr>
          <a:xfrm>
            <a:off x="8107442" y="3394737"/>
            <a:ext cx="1178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729D7DF-2B24-4745-ABEF-6096FB371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1296" y="2930255"/>
            <a:ext cx="457200" cy="457200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FFCA2FCA-04E4-EC48-A62B-D3DC1BB8D3BB}"/>
              </a:ext>
            </a:extLst>
          </p:cNvPr>
          <p:cNvSpPr/>
          <p:nvPr/>
        </p:nvSpPr>
        <p:spPr>
          <a:xfrm>
            <a:off x="8479326" y="29369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6" name="TextBox 23">
            <a:extLst>
              <a:ext uri="{FF2B5EF4-FFF2-40B4-BE49-F238E27FC236}">
                <a16:creationId xmlns:a16="http://schemas.microsoft.com/office/drawing/2014/main" id="{65E1E3C5-2A50-104F-AE11-1A0C765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915" y="2831120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110" name="Graphic 26">
            <a:extLst>
              <a:ext uri="{FF2B5EF4-FFF2-40B4-BE49-F238E27FC236}">
                <a16:creationId xmlns:a16="http://schemas.microsoft.com/office/drawing/2014/main" id="{901EF168-6591-EC48-9752-09DA48C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31" y="2390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64F836E-81FA-E04B-AE96-ABAA41E0808E}"/>
              </a:ext>
            </a:extLst>
          </p:cNvPr>
          <p:cNvSpPr/>
          <p:nvPr/>
        </p:nvSpPr>
        <p:spPr>
          <a:xfrm>
            <a:off x="9441094" y="1881923"/>
            <a:ext cx="1705868" cy="255600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CA0CCA-9178-8C4E-81D5-105A42A2A796}"/>
              </a:ext>
            </a:extLst>
          </p:cNvPr>
          <p:cNvSpPr/>
          <p:nvPr/>
        </p:nvSpPr>
        <p:spPr>
          <a:xfrm>
            <a:off x="9546074" y="2064803"/>
            <a:ext cx="1600888" cy="237312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AF01C80-6CA2-9849-8F83-5C9E1C29CC8D}"/>
              </a:ext>
            </a:extLst>
          </p:cNvPr>
          <p:cNvSpPr/>
          <p:nvPr/>
        </p:nvSpPr>
        <p:spPr>
          <a:xfrm>
            <a:off x="9647079" y="2270984"/>
            <a:ext cx="1499884" cy="21669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6" name="TextBox 21">
            <a:extLst>
              <a:ext uri="{FF2B5EF4-FFF2-40B4-BE49-F238E27FC236}">
                <a16:creationId xmlns:a16="http://schemas.microsoft.com/office/drawing/2014/main" id="{F5A3BFA2-64D3-6643-99FB-FFAA38EA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540" y="3915587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3A7A9091-CC69-1A4E-B8FA-5FDBDE86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40" y="34839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10575792" y="2338148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E7579E-5813-6C45-9351-0103314E8B8A}"/>
              </a:ext>
            </a:extLst>
          </p:cNvPr>
          <p:cNvSpPr/>
          <p:nvPr/>
        </p:nvSpPr>
        <p:spPr>
          <a:xfrm>
            <a:off x="8073475" y="1192313"/>
            <a:ext cx="3174187" cy="3350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9D269F0D-710C-6646-9123-8FF5F1D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090" y="1573641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 Execution Role</a:t>
            </a:r>
          </a:p>
        </p:txBody>
      </p:sp>
      <p:pic>
        <p:nvPicPr>
          <p:cNvPr id="70" name="Graphic 49">
            <a:extLst>
              <a:ext uri="{FF2B5EF4-FFF2-40B4-BE49-F238E27FC236}">
                <a16:creationId xmlns:a16="http://schemas.microsoft.com/office/drawing/2014/main" id="{6C536F06-6BC7-7E43-A6D4-59B26F6F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1" y="12220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678C487-BD13-9646-BE87-2F083BEB7BC8}"/>
              </a:ext>
            </a:extLst>
          </p:cNvPr>
          <p:cNvSpPr/>
          <p:nvPr/>
        </p:nvSpPr>
        <p:spPr>
          <a:xfrm>
            <a:off x="6830514" y="1062182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00FCB2-ABA7-4F4E-BA35-B2D8F508B01D}"/>
              </a:ext>
            </a:extLst>
          </p:cNvPr>
          <p:cNvSpPr/>
          <p:nvPr/>
        </p:nvSpPr>
        <p:spPr>
          <a:xfrm>
            <a:off x="5241448" y="4824352"/>
            <a:ext cx="2616268" cy="165246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7CB35C-E5C1-E74A-9698-322A804D9CA0}"/>
              </a:ext>
            </a:extLst>
          </p:cNvPr>
          <p:cNvSpPr/>
          <p:nvPr/>
        </p:nvSpPr>
        <p:spPr>
          <a:xfrm>
            <a:off x="5363077" y="5190401"/>
            <a:ext cx="2380735" cy="11923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5B4886-B948-1E4B-A343-0BC6DB01BEBC}"/>
              </a:ext>
            </a:extLst>
          </p:cNvPr>
          <p:cNvSpPr txBox="1"/>
          <p:nvPr/>
        </p:nvSpPr>
        <p:spPr>
          <a:xfrm>
            <a:off x="5349252" y="5904786"/>
            <a:ext cx="121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B9337609-3170-2D46-ABF4-CB14D5695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5294" y="5453745"/>
            <a:ext cx="457200" cy="457200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1C4DBBA7-1DC2-FB41-B804-9345C3CE823F}"/>
              </a:ext>
            </a:extLst>
          </p:cNvPr>
          <p:cNvSpPr/>
          <p:nvPr/>
        </p:nvSpPr>
        <p:spPr>
          <a:xfrm>
            <a:off x="5733324" y="54604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5E65A7C-E059-234B-8BE4-B1F8514EA601}"/>
              </a:ext>
            </a:extLst>
          </p:cNvPr>
          <p:cNvSpPr/>
          <p:nvPr/>
        </p:nvSpPr>
        <p:spPr>
          <a:xfrm>
            <a:off x="5261121" y="48419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pic>
        <p:nvPicPr>
          <p:cNvPr id="127" name="Graphic 7">
            <a:extLst>
              <a:ext uri="{FF2B5EF4-FFF2-40B4-BE49-F238E27FC236}">
                <a16:creationId xmlns:a16="http://schemas.microsoft.com/office/drawing/2014/main" id="{79374A76-43DA-674F-926C-11016F7D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09" y="5460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7A962B3-D245-5C49-8E3C-C201B05778F9}"/>
              </a:ext>
            </a:extLst>
          </p:cNvPr>
          <p:cNvSpPr txBox="1"/>
          <p:nvPr/>
        </p:nvSpPr>
        <p:spPr>
          <a:xfrm>
            <a:off x="6426363" y="5914436"/>
            <a:ext cx="1115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SRA Secrets KMS Key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C8C1508-DD27-BF4B-88E0-C11CDE76CA5E}"/>
              </a:ext>
            </a:extLst>
          </p:cNvPr>
          <p:cNvSpPr/>
          <p:nvPr/>
        </p:nvSpPr>
        <p:spPr>
          <a:xfrm>
            <a:off x="6730909" y="546384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B15DFF-E367-DE4E-8222-A26FDBF8690C}"/>
              </a:ext>
            </a:extLst>
          </p:cNvPr>
          <p:cNvSpPr/>
          <p:nvPr/>
        </p:nvSpPr>
        <p:spPr>
          <a:xfrm>
            <a:off x="6866068" y="3467853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3805185" y="34998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9C92E2-64AA-224B-87CD-09AB94FEF796}"/>
              </a:ext>
            </a:extLst>
          </p:cNvPr>
          <p:cNvSpPr/>
          <p:nvPr/>
        </p:nvSpPr>
        <p:spPr>
          <a:xfrm>
            <a:off x="10314216" y="3374806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6803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94</Words>
  <Application>Microsoft Macintosh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2020-06-10T20:47:35Z</dcterms:created>
  <dcterms:modified xsi:type="dcterms:W3CDTF">2022-03-07T14:21:13Z</dcterms:modified>
</cp:coreProperties>
</file>