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4674"/>
  </p:normalViewPr>
  <p:slideViewPr>
    <p:cSldViewPr snapToGrid="0" snapToObjects="1">
      <p:cViewPr>
        <p:scale>
          <a:sx n="131" d="100"/>
          <a:sy n="131" d="100"/>
        </p:scale>
        <p:origin x="14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169153" y="172554"/>
            <a:ext cx="9655464" cy="65128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342199" y="587744"/>
            <a:ext cx="6028838" cy="352384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153" y="173758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1329577" y="4175002"/>
            <a:ext cx="6041460" cy="2381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439883" y="3959707"/>
            <a:ext cx="3178486" cy="238195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3848982" y="3654109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867704" y="229780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2823625" y="1383027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44757" y="1015352"/>
            <a:ext cx="469900" cy="4699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516624" y="2623476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505668" y="983844"/>
            <a:ext cx="5702665" cy="301179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378130" y="5550961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0057" y="5195097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1474789" y="5716770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1505668" y="4730942"/>
            <a:ext cx="5702665" cy="17149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367383" y="6145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2941605" y="10586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3015049" y="19533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1363576" y="42095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84576" y="39942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505560" y="52074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7437600" y="780660"/>
            <a:ext cx="3183403" cy="310693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7757527" y="3213557"/>
            <a:ext cx="8341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S3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7582999" y="2101482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7564225" y="1386208"/>
            <a:ext cx="2937845" cy="23602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060079" y="2098360"/>
            <a:ext cx="1298909" cy="1435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348230" y="325974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188858" y="2320768"/>
            <a:ext cx="1170130" cy="12129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306055" y="2553992"/>
            <a:ext cx="1052932" cy="979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7474847" y="815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048353" y="254888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3024605" y="5695784"/>
            <a:ext cx="907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Delivery KMS 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9308870" y="547188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9394" y="5124217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9720114" y="49803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E1677150-8C65-4D4F-B1E6-F3155F66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7" y="32024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4097362" y="31149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96" name="Graphic 14">
            <a:extLst>
              <a:ext uri="{FF2B5EF4-FFF2-40B4-BE49-F238E27FC236}">
                <a16:creationId xmlns:a16="http://schemas.microsoft.com/office/drawing/2014/main" id="{1F9FF25E-0D9B-774E-B2FD-9BD9DEB9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471" y="27741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7">
            <a:extLst>
              <a:ext uri="{FF2B5EF4-FFF2-40B4-BE49-F238E27FC236}">
                <a16:creationId xmlns:a16="http://schemas.microsoft.com/office/drawing/2014/main" id="{CA6DC198-CAAB-B342-B2AD-88C9C80C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01" y="1888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8718C43-93CE-9D46-9171-ABF46BB0FBDE}"/>
              </a:ext>
            </a:extLst>
          </p:cNvPr>
          <p:cNvCxnSpPr>
            <a:cxnSpLocks/>
          </p:cNvCxnSpPr>
          <p:nvPr/>
        </p:nvCxnSpPr>
        <p:spPr>
          <a:xfrm flipH="1" flipV="1">
            <a:off x="3908376" y="2715822"/>
            <a:ext cx="206160" cy="3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B404CF-698E-194A-9017-28B2F4D197E0}"/>
              </a:ext>
            </a:extLst>
          </p:cNvPr>
          <p:cNvSpPr/>
          <p:nvPr/>
        </p:nvSpPr>
        <p:spPr>
          <a:xfrm>
            <a:off x="5886124" y="2477800"/>
            <a:ext cx="1215960" cy="14295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458089-5F6F-C248-83D3-45A3715689B8}"/>
              </a:ext>
            </a:extLst>
          </p:cNvPr>
          <p:cNvSpPr txBox="1"/>
          <p:nvPr/>
        </p:nvSpPr>
        <p:spPr>
          <a:xfrm>
            <a:off x="6149926" y="3645738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6BCB6E-04DE-EA43-85A6-98FC7D7E6C9E}"/>
              </a:ext>
            </a:extLst>
          </p:cNvPr>
          <p:cNvSpPr/>
          <p:nvPr/>
        </p:nvSpPr>
        <p:spPr>
          <a:xfrm>
            <a:off x="6027914" y="2700208"/>
            <a:ext cx="1074169" cy="12071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D395E8-1DAF-FC40-9662-62153657B248}"/>
              </a:ext>
            </a:extLst>
          </p:cNvPr>
          <p:cNvSpPr/>
          <p:nvPr/>
        </p:nvSpPr>
        <p:spPr>
          <a:xfrm>
            <a:off x="6145759" y="2933432"/>
            <a:ext cx="956324" cy="9739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501B0D4-3B6B-D244-A4D8-6F3F06AE28D1}"/>
              </a:ext>
            </a:extLst>
          </p:cNvPr>
          <p:cNvCxnSpPr>
            <a:cxnSpLocks/>
          </p:cNvCxnSpPr>
          <p:nvPr/>
        </p:nvCxnSpPr>
        <p:spPr>
          <a:xfrm>
            <a:off x="4810361" y="3422192"/>
            <a:ext cx="95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B5D06E3-B4BD-F44E-BC70-DB05E3B0FD51}"/>
              </a:ext>
            </a:extLst>
          </p:cNvPr>
          <p:cNvSpPr/>
          <p:nvPr/>
        </p:nvSpPr>
        <p:spPr>
          <a:xfrm>
            <a:off x="7940306" y="4665620"/>
            <a:ext cx="1313004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DD5F5D-4F42-D041-9995-85F5B8350DFA}"/>
              </a:ext>
            </a:extLst>
          </p:cNvPr>
          <p:cNvSpPr txBox="1"/>
          <p:nvPr/>
        </p:nvSpPr>
        <p:spPr>
          <a:xfrm>
            <a:off x="8212608" y="5868824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E9A879E-8558-1244-9C8B-35E8EC5D1144}"/>
              </a:ext>
            </a:extLst>
          </p:cNvPr>
          <p:cNvSpPr/>
          <p:nvPr/>
        </p:nvSpPr>
        <p:spPr>
          <a:xfrm>
            <a:off x="8066662" y="4888028"/>
            <a:ext cx="1186648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DB06CC-DF99-324D-8268-6BA51CBBD71A}"/>
              </a:ext>
            </a:extLst>
          </p:cNvPr>
          <p:cNvSpPr/>
          <p:nvPr/>
        </p:nvSpPr>
        <p:spPr>
          <a:xfrm>
            <a:off x="8168146" y="5121252"/>
            <a:ext cx="1085163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442F6C-4734-374A-95E8-D3EF639CFC1A}"/>
              </a:ext>
            </a:extLst>
          </p:cNvPr>
          <p:cNvSpPr/>
          <p:nvPr/>
        </p:nvSpPr>
        <p:spPr>
          <a:xfrm>
            <a:off x="5814135" y="4880916"/>
            <a:ext cx="1273618" cy="14648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196163-1C2B-7A49-9290-F8C41A87E691}"/>
              </a:ext>
            </a:extLst>
          </p:cNvPr>
          <p:cNvSpPr txBox="1"/>
          <p:nvPr/>
        </p:nvSpPr>
        <p:spPr>
          <a:xfrm>
            <a:off x="6043062" y="6072024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5C9B0D-152E-CC4F-A330-37ED2DEEA4B8}"/>
              </a:ext>
            </a:extLst>
          </p:cNvPr>
          <p:cNvSpPr/>
          <p:nvPr/>
        </p:nvSpPr>
        <p:spPr>
          <a:xfrm>
            <a:off x="5931941" y="5103324"/>
            <a:ext cx="1155811" cy="12424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52183D-126B-A14A-A2FA-1D8EB805B026}"/>
              </a:ext>
            </a:extLst>
          </p:cNvPr>
          <p:cNvSpPr/>
          <p:nvPr/>
        </p:nvSpPr>
        <p:spPr>
          <a:xfrm>
            <a:off x="6040065" y="5336548"/>
            <a:ext cx="1047687" cy="100918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121" name="Graphic 17">
            <a:extLst>
              <a:ext uri="{FF2B5EF4-FFF2-40B4-BE49-F238E27FC236}">
                <a16:creationId xmlns:a16="http://schemas.microsoft.com/office/drawing/2014/main" id="{2C0E9278-40CB-B54A-B2B5-218F5519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74" y="3161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A2FA43C3-DEAF-414D-A120-A2A41323A7F0}"/>
              </a:ext>
            </a:extLst>
          </p:cNvPr>
          <p:cNvSpPr txBox="1"/>
          <p:nvPr/>
        </p:nvSpPr>
        <p:spPr>
          <a:xfrm>
            <a:off x="2738134" y="3554955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Topic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C4E4BB-FAE0-4D4E-AD60-634A38C51669}"/>
              </a:ext>
            </a:extLst>
          </p:cNvPr>
          <p:cNvCxnSpPr>
            <a:cxnSpLocks/>
          </p:cNvCxnSpPr>
          <p:nvPr/>
        </p:nvCxnSpPr>
        <p:spPr>
          <a:xfrm flipV="1">
            <a:off x="4501013" y="2429658"/>
            <a:ext cx="0" cy="68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4" name="Graphic 17">
            <a:extLst>
              <a:ext uri="{FF2B5EF4-FFF2-40B4-BE49-F238E27FC236}">
                <a16:creationId xmlns:a16="http://schemas.microsoft.com/office/drawing/2014/main" id="{4702A234-0F42-0D46-B44B-8C5C239A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58" y="1719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">
            <a:extLst>
              <a:ext uri="{FF2B5EF4-FFF2-40B4-BE49-F238E27FC236}">
                <a16:creationId xmlns:a16="http://schemas.microsoft.com/office/drawing/2014/main" id="{EEB53F09-E03D-1847-8AA0-656A8F11EC4B}"/>
              </a:ext>
            </a:extLst>
          </p:cNvPr>
          <p:cNvSpPr txBox="1"/>
          <p:nvPr/>
        </p:nvSpPr>
        <p:spPr>
          <a:xfrm>
            <a:off x="4999833" y="210654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8BD97F-226F-0F4F-B5C1-967E6AA6BEF4}"/>
              </a:ext>
            </a:extLst>
          </p:cNvPr>
          <p:cNvCxnSpPr>
            <a:cxnSpLocks/>
          </p:cNvCxnSpPr>
          <p:nvPr/>
        </p:nvCxnSpPr>
        <p:spPr>
          <a:xfrm flipV="1">
            <a:off x="3651606" y="3425933"/>
            <a:ext cx="479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" name="Graphic 29">
            <a:extLst>
              <a:ext uri="{FF2B5EF4-FFF2-40B4-BE49-F238E27FC236}">
                <a16:creationId xmlns:a16="http://schemas.microsoft.com/office/drawing/2014/main" id="{0C9D02B6-9F3F-944F-8B1A-44DD53B4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18" y="17247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2">
            <a:extLst>
              <a:ext uri="{FF2B5EF4-FFF2-40B4-BE49-F238E27FC236}">
                <a16:creationId xmlns:a16="http://schemas.microsoft.com/office/drawing/2014/main" id="{C36427D3-07C2-834E-93F3-E77E529BBE1B}"/>
              </a:ext>
            </a:extLst>
          </p:cNvPr>
          <p:cNvSpPr txBox="1"/>
          <p:nvPr/>
        </p:nvSpPr>
        <p:spPr>
          <a:xfrm>
            <a:off x="4019412" y="2099263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F2E1A98-66FD-664E-9067-27D2F0881CB3}"/>
              </a:ext>
            </a:extLst>
          </p:cNvPr>
          <p:cNvCxnSpPr>
            <a:cxnSpLocks/>
          </p:cNvCxnSpPr>
          <p:nvPr/>
        </p:nvCxnSpPr>
        <p:spPr>
          <a:xfrm>
            <a:off x="4773417" y="1953374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6265BFD4-1EAC-B845-8597-8B172BC41CC8}"/>
              </a:ext>
            </a:extLst>
          </p:cNvPr>
          <p:cNvSpPr/>
          <p:nvPr/>
        </p:nvSpPr>
        <p:spPr>
          <a:xfrm>
            <a:off x="3158420" y="319837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93BF9A5-1D54-164E-97D9-53B265CDAF3E}"/>
              </a:ext>
            </a:extLst>
          </p:cNvPr>
          <p:cNvSpPr/>
          <p:nvPr/>
        </p:nvSpPr>
        <p:spPr>
          <a:xfrm>
            <a:off x="4000068" y="183729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B6E3580-CA00-8C48-A31F-4800158C605D}"/>
              </a:ext>
            </a:extLst>
          </p:cNvPr>
          <p:cNvSpPr/>
          <p:nvPr/>
        </p:nvSpPr>
        <p:spPr>
          <a:xfrm>
            <a:off x="5259436" y="17699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83" name="Graphic 21">
            <a:extLst>
              <a:ext uri="{FF2B5EF4-FFF2-40B4-BE49-F238E27FC236}">
                <a16:creationId xmlns:a16="http://schemas.microsoft.com/office/drawing/2014/main" id="{BFB957A9-7588-DC4F-BD6B-71941731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977" y="1646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961697" y="16549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84" name="Graphic 21">
            <a:extLst>
              <a:ext uri="{FF2B5EF4-FFF2-40B4-BE49-F238E27FC236}">
                <a16:creationId xmlns:a16="http://schemas.microsoft.com/office/drawing/2014/main" id="{54DD9FF4-F886-7342-89FC-F6D02603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77" y="21572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913603" y="217298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pic>
        <p:nvPicPr>
          <p:cNvPr id="86" name="Graphic 21">
            <a:extLst>
              <a:ext uri="{FF2B5EF4-FFF2-40B4-BE49-F238E27FC236}">
                <a16:creationId xmlns:a16="http://schemas.microsoft.com/office/drawing/2014/main" id="{236E451E-6AF5-E44D-9078-1CCBA92A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9" y="52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854861" y="52723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95" name="Graphic 7">
            <a:extLst>
              <a:ext uri="{FF2B5EF4-FFF2-40B4-BE49-F238E27FC236}">
                <a16:creationId xmlns:a16="http://schemas.microsoft.com/office/drawing/2014/main" id="{CBD6760F-A5A2-454C-9D47-9F50636C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31" y="52202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270337" y="52477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pic>
        <p:nvPicPr>
          <p:cNvPr id="97" name="Graphic 19">
            <a:extLst>
              <a:ext uri="{FF2B5EF4-FFF2-40B4-BE49-F238E27FC236}">
                <a16:creationId xmlns:a16="http://schemas.microsoft.com/office/drawing/2014/main" id="{C3A14D91-65D5-5B49-9CD7-AD9E5A3B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92" y="5614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19">
            <a:extLst>
              <a:ext uri="{FF2B5EF4-FFF2-40B4-BE49-F238E27FC236}">
                <a16:creationId xmlns:a16="http://schemas.microsoft.com/office/drawing/2014/main" id="{C49F115E-7733-A949-BACC-8D0DA5FCE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86" y="31872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19">
            <a:extLst>
              <a:ext uri="{FF2B5EF4-FFF2-40B4-BE49-F238E27FC236}">
                <a16:creationId xmlns:a16="http://schemas.microsoft.com/office/drawing/2014/main" id="{B6246195-F47F-FE41-A732-EF5BCC42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23" y="5409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19">
            <a:extLst>
              <a:ext uri="{FF2B5EF4-FFF2-40B4-BE49-F238E27FC236}">
                <a16:creationId xmlns:a16="http://schemas.microsoft.com/office/drawing/2014/main" id="{A8BE7F34-ABE0-2140-A674-D3B84EA7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44" y="2802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64D2FF39-2216-6C4D-8A66-CBF9A2650C0E}"/>
              </a:ext>
            </a:extLst>
          </p:cNvPr>
          <p:cNvSpPr/>
          <p:nvPr/>
        </p:nvSpPr>
        <p:spPr>
          <a:xfrm>
            <a:off x="6437175" y="31996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9726365-A08F-BB47-A792-67E346517B09}"/>
              </a:ext>
            </a:extLst>
          </p:cNvPr>
          <p:cNvSpPr/>
          <p:nvPr/>
        </p:nvSpPr>
        <p:spPr>
          <a:xfrm>
            <a:off x="6339100" y="56257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08FE925-7D99-B74E-883C-02BAE4F60589}"/>
              </a:ext>
            </a:extLst>
          </p:cNvPr>
          <p:cNvSpPr/>
          <p:nvPr/>
        </p:nvSpPr>
        <p:spPr>
          <a:xfrm>
            <a:off x="8505694" y="54211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9620120" y="28212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97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2020-06-10T20:47:35Z</dcterms:created>
  <dcterms:modified xsi:type="dcterms:W3CDTF">2022-03-10T19:49:03Z</dcterms:modified>
</cp:coreProperties>
</file>