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5"/>
    <p:restoredTop sz="94674"/>
  </p:normalViewPr>
  <p:slideViewPr>
    <p:cSldViewPr snapToGrid="0" snapToObjects="1">
      <p:cViewPr>
        <p:scale>
          <a:sx n="162" d="100"/>
          <a:sy n="162" d="100"/>
        </p:scale>
        <p:origin x="-4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840075" y="245354"/>
            <a:ext cx="10659212" cy="6217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075" y="242764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976097" y="882500"/>
            <a:ext cx="6813952" cy="491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889985" y="373781"/>
            <a:ext cx="3461940" cy="311571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30566" y="2049289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432" y="1585349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25977" y="1278233"/>
            <a:ext cx="6494832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996927" y="8990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32391" y="159341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916438" y="3956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995758" y="882694"/>
            <a:ext cx="3260751" cy="24649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8353115" y="1603305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2456" y="114970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742574" y="11582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528" y="4210710"/>
            <a:ext cx="11072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87" y="38660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407" y="26798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593" y="3119506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Regional Event Rules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4467" y="1388565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33" y="1045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272421" y="38533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10090876" y="11040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851790" y="1835502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B0DB77-AA27-F240-9DBA-0C4D391FE38F}"/>
              </a:ext>
            </a:extLst>
          </p:cNvPr>
          <p:cNvSpPr/>
          <p:nvPr/>
        </p:nvSpPr>
        <p:spPr>
          <a:xfrm>
            <a:off x="9948026" y="2056898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D78D6A-CD89-5346-873D-908A31D1183D}"/>
              </a:ext>
            </a:extLst>
          </p:cNvPr>
          <p:cNvSpPr/>
          <p:nvPr/>
        </p:nvSpPr>
        <p:spPr>
          <a:xfrm>
            <a:off x="10029322" y="2282451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368EA3-A8D0-7C40-9C72-DE5E49476E9C}"/>
              </a:ext>
            </a:extLst>
          </p:cNvPr>
          <p:cNvSpPr txBox="1"/>
          <p:nvPr/>
        </p:nvSpPr>
        <p:spPr>
          <a:xfrm>
            <a:off x="9868137" y="2954601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68" name="Graphic 19">
            <a:extLst>
              <a:ext uri="{FF2B5EF4-FFF2-40B4-BE49-F238E27FC236}">
                <a16:creationId xmlns:a16="http://schemas.microsoft.com/office/drawing/2014/main" id="{B3CE992A-C6D8-294E-8822-57F521C0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444" y="25217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311889" y="25294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6FA08B-9C3A-C74A-9199-441BF175B015}"/>
              </a:ext>
            </a:extLst>
          </p:cNvPr>
          <p:cNvSpPr txBox="1"/>
          <p:nvPr/>
        </p:nvSpPr>
        <p:spPr>
          <a:xfrm>
            <a:off x="8031550" y="3003414"/>
            <a:ext cx="1037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85" name="Graphic 19">
            <a:extLst>
              <a:ext uri="{FF2B5EF4-FFF2-40B4-BE49-F238E27FC236}">
                <a16:creationId xmlns:a16="http://schemas.microsoft.com/office/drawing/2014/main" id="{052D1FA4-53EF-3D4D-8389-53F260FA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61" y="2549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8329922" y="255733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7" name="Left Arrow Callout 16">
            <a:extLst>
              <a:ext uri="{FF2B5EF4-FFF2-40B4-BE49-F238E27FC236}">
                <a16:creationId xmlns:a16="http://schemas.microsoft.com/office/drawing/2014/main" id="{64B27E64-AD91-9D47-8309-E5091AFF20AB}"/>
              </a:ext>
            </a:extLst>
          </p:cNvPr>
          <p:cNvSpPr/>
          <p:nvPr/>
        </p:nvSpPr>
        <p:spPr>
          <a:xfrm>
            <a:off x="8881524" y="2612468"/>
            <a:ext cx="869182" cy="394326"/>
          </a:xfrm>
          <a:prstGeom prst="leftArrowCallout">
            <a:avLst>
              <a:gd name="adj1" fmla="val 16886"/>
              <a:gd name="adj2" fmla="val 25000"/>
              <a:gd name="adj3" fmla="val 26600"/>
              <a:gd name="adj4" fmla="val 84605"/>
            </a:avLst>
          </a:prstGeom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/>
              <a:t>Region Aggregator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896701" y="3577177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923154" y="35990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995097" y="4185150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176490" y="4922992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5831" y="4469389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571057" y="44778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095" y="5683869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61" y="53412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381504" y="53993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2670A8-11CF-694C-B441-E690B7BB0CAA}"/>
              </a:ext>
            </a:extLst>
          </p:cNvPr>
          <p:cNvSpPr/>
          <p:nvPr/>
        </p:nvSpPr>
        <p:spPr>
          <a:xfrm>
            <a:off x="9729842" y="4548521"/>
            <a:ext cx="1236216" cy="13987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D9012E-A9AA-F04D-B5A5-ABC2C0B2E5A2}"/>
              </a:ext>
            </a:extLst>
          </p:cNvPr>
          <p:cNvSpPr/>
          <p:nvPr/>
        </p:nvSpPr>
        <p:spPr>
          <a:xfrm>
            <a:off x="9826078" y="4769917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8DA2D9-5C2F-9747-BEF0-1712ACBC7552}"/>
              </a:ext>
            </a:extLst>
          </p:cNvPr>
          <p:cNvSpPr/>
          <p:nvPr/>
        </p:nvSpPr>
        <p:spPr>
          <a:xfrm>
            <a:off x="9907374" y="4995470"/>
            <a:ext cx="1058684" cy="95178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458CE-DFC3-5642-9743-EB6D6D28F735}"/>
              </a:ext>
            </a:extLst>
          </p:cNvPr>
          <p:cNvSpPr txBox="1"/>
          <p:nvPr/>
        </p:nvSpPr>
        <p:spPr>
          <a:xfrm>
            <a:off x="9837420" y="5690779"/>
            <a:ext cx="1139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103" name="Graphic 19">
            <a:extLst>
              <a:ext uri="{FF2B5EF4-FFF2-40B4-BE49-F238E27FC236}">
                <a16:creationId xmlns:a16="http://schemas.microsoft.com/office/drawing/2014/main" id="{4FB17EB5-E73F-0448-91C5-9E03860C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496" y="5234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81719607-B241-6741-938B-3FC1408AF05E}"/>
              </a:ext>
            </a:extLst>
          </p:cNvPr>
          <p:cNvSpPr/>
          <p:nvPr/>
        </p:nvSpPr>
        <p:spPr>
          <a:xfrm>
            <a:off x="10191557" y="52424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A71EB1-7660-1644-8F82-9E88364BD5A6}"/>
              </a:ext>
            </a:extLst>
          </p:cNvPr>
          <p:cNvSpPr/>
          <p:nvPr/>
        </p:nvSpPr>
        <p:spPr>
          <a:xfrm>
            <a:off x="6262745" y="2237529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B2400D-49F3-C14F-94BF-F47D1BAEC1CD}"/>
              </a:ext>
            </a:extLst>
          </p:cNvPr>
          <p:cNvSpPr/>
          <p:nvPr/>
        </p:nvSpPr>
        <p:spPr>
          <a:xfrm>
            <a:off x="6358981" y="2458925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A361719-6E8F-0E48-B536-033B29B1530B}"/>
              </a:ext>
            </a:extLst>
          </p:cNvPr>
          <p:cNvSpPr/>
          <p:nvPr/>
        </p:nvSpPr>
        <p:spPr>
          <a:xfrm>
            <a:off x="6440277" y="2684478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F5901-3353-3F4F-9724-3570CA206207}"/>
              </a:ext>
            </a:extLst>
          </p:cNvPr>
          <p:cNvSpPr txBox="1"/>
          <p:nvPr/>
        </p:nvSpPr>
        <p:spPr>
          <a:xfrm>
            <a:off x="6279092" y="3356628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117" name="Graphic 19">
            <a:extLst>
              <a:ext uri="{FF2B5EF4-FFF2-40B4-BE49-F238E27FC236}">
                <a16:creationId xmlns:a16="http://schemas.microsoft.com/office/drawing/2014/main" id="{681E6F44-6A2D-0F4F-9003-A2473178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99" y="29237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188733" y="3152490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386370" y="410217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BAD47C-74DD-2144-AA9E-4148BBC990CA}"/>
              </a:ext>
            </a:extLst>
          </p:cNvPr>
          <p:cNvSpPr/>
          <p:nvPr/>
        </p:nvSpPr>
        <p:spPr>
          <a:xfrm>
            <a:off x="4415306" y="37497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8" y="27007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AA7BBCB-A999-5247-BBC2-FD57DEA7AABD}"/>
              </a:ext>
            </a:extLst>
          </p:cNvPr>
          <p:cNvSpPr/>
          <p:nvPr/>
        </p:nvSpPr>
        <p:spPr>
          <a:xfrm>
            <a:off x="4437113" y="26132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8" y="36845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247932" y="2912483"/>
            <a:ext cx="702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Graphic 17">
            <a:extLst>
              <a:ext uri="{FF2B5EF4-FFF2-40B4-BE49-F238E27FC236}">
                <a16:creationId xmlns:a16="http://schemas.microsoft.com/office/drawing/2014/main" id="{3E453AD8-6774-644B-BFD4-D0F320AE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07" y="13530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2">
            <a:extLst>
              <a:ext uri="{FF2B5EF4-FFF2-40B4-BE49-F238E27FC236}">
                <a16:creationId xmlns:a16="http://schemas.microsoft.com/office/drawing/2014/main" id="{C6D44061-2569-1B46-9036-419DA1FED4C5}"/>
              </a:ext>
            </a:extLst>
          </p:cNvPr>
          <p:cNvSpPr txBox="1"/>
          <p:nvPr/>
        </p:nvSpPr>
        <p:spPr>
          <a:xfrm>
            <a:off x="3068058" y="1759618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40764" y="2147695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9" y="1347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339584" y="1749099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9F94BA-2974-E943-A8F4-271E121B2E50}"/>
              </a:ext>
            </a:extLst>
          </p:cNvPr>
          <p:cNvCxnSpPr>
            <a:cxnSpLocks/>
          </p:cNvCxnSpPr>
          <p:nvPr/>
        </p:nvCxnSpPr>
        <p:spPr>
          <a:xfrm>
            <a:off x="3962307" y="2056853"/>
            <a:ext cx="396856" cy="409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9" y="13526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59163" y="1727184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DBC454F-34AC-2C42-BDE9-BBBD766C3225}"/>
              </a:ext>
            </a:extLst>
          </p:cNvPr>
          <p:cNvSpPr/>
          <p:nvPr/>
        </p:nvSpPr>
        <p:spPr>
          <a:xfrm>
            <a:off x="3335177" y="141288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339819" y="14652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95BCFA-E8B8-CC4D-AA84-958BCF4B302B}"/>
              </a:ext>
            </a:extLst>
          </p:cNvPr>
          <p:cNvSpPr/>
          <p:nvPr/>
        </p:nvSpPr>
        <p:spPr>
          <a:xfrm>
            <a:off x="5599187" y="13978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113168" y="1581681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40764" y="3414100"/>
            <a:ext cx="0" cy="2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E406DF-FFDF-6347-BB1B-8FD625BDB5C8}"/>
              </a:ext>
            </a:extLst>
          </p:cNvPr>
          <p:cNvCxnSpPr>
            <a:cxnSpLocks/>
          </p:cNvCxnSpPr>
          <p:nvPr/>
        </p:nvCxnSpPr>
        <p:spPr>
          <a:xfrm>
            <a:off x="3526579" y="2911259"/>
            <a:ext cx="62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2E5F9CEB-8770-E743-A6DE-7331C56B987D}"/>
              </a:ext>
            </a:extLst>
          </p:cNvPr>
          <p:cNvSpPr/>
          <p:nvPr/>
        </p:nvSpPr>
        <p:spPr>
          <a:xfrm>
            <a:off x="6721576" y="2934391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9C7F202-493F-5E47-A2D4-A969A5C3AB4F}"/>
              </a:ext>
            </a:extLst>
          </p:cNvPr>
          <p:cNvSpPr/>
          <p:nvPr/>
        </p:nvSpPr>
        <p:spPr>
          <a:xfrm>
            <a:off x="1125977" y="4648986"/>
            <a:ext cx="6490624" cy="10492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Global-region</a:t>
            </a:r>
          </a:p>
        </p:txBody>
      </p:sp>
      <p:pic>
        <p:nvPicPr>
          <p:cNvPr id="105" name="Graphic 24">
            <a:extLst>
              <a:ext uri="{FF2B5EF4-FFF2-40B4-BE49-F238E27FC236}">
                <a16:creationId xmlns:a16="http://schemas.microsoft.com/office/drawing/2014/main" id="{C3D967FB-732C-F048-8D8C-4DB9C678B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936" y="47886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26">
            <a:extLst>
              <a:ext uri="{FF2B5EF4-FFF2-40B4-BE49-F238E27FC236}">
                <a16:creationId xmlns:a16="http://schemas.microsoft.com/office/drawing/2014/main" id="{CE5E3976-69CA-3240-B7E5-EDD5450E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266" y="5204628"/>
            <a:ext cx="1143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Global Event Rules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C9DE58-B653-B447-97CA-5FEDAFE124F4}"/>
              </a:ext>
            </a:extLst>
          </p:cNvPr>
          <p:cNvSpPr/>
          <p:nvPr/>
        </p:nvSpPr>
        <p:spPr>
          <a:xfrm>
            <a:off x="2746508" y="47234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B585DF5-E863-A541-8A57-A39966979E6D}"/>
              </a:ext>
            </a:extLst>
          </p:cNvPr>
          <p:cNvSpPr/>
          <p:nvPr/>
        </p:nvSpPr>
        <p:spPr>
          <a:xfrm>
            <a:off x="2741753" y="26359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89</Words>
  <Application>Microsoft Macintosh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</cp:revision>
  <dcterms:created xsi:type="dcterms:W3CDTF">2020-06-10T20:47:35Z</dcterms:created>
  <dcterms:modified xsi:type="dcterms:W3CDTF">2022-04-28T01:11:07Z</dcterms:modified>
</cp:coreProperties>
</file>