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8" r:id="rId4"/>
    <p:sldId id="265" r:id="rId5"/>
    <p:sldId id="270" r:id="rId6"/>
    <p:sldId id="259" r:id="rId7"/>
    <p:sldId id="267" r:id="rId8"/>
    <p:sldId id="269" r:id="rId9"/>
  </p:sldIdLst>
  <p:sldSz cx="12192000" cy="6858000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3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96" d="100"/>
          <a:sy n="96" d="100"/>
        </p:scale>
        <p:origin x="-178" y="-14"/>
      </p:cViewPr>
      <p:guideLst>
        <p:guide orient="horz" pos="1423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BD4FFA-B171-4B2D-8CB4-48B6238C3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9640815-565B-4931-A73D-2FE5B590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085203-0304-4CEF-80A8-FCE9AD80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A13542A-78B1-4E1B-81CF-CA06CBA2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69235C1-DD3A-4F72-80DE-1169EB8C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E110C9-D02C-45F5-BD5E-E15F4CD2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6A1528F-4F18-47F0-B9BD-D810DAF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26C13D-C3CE-4F98-AB07-A05B6B51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978A5-1487-49AD-A241-ABF72C8D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D5EFCB-0AA7-4B04-B9BA-F9BFE14B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7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42340C0-ED67-49B9-BDE0-324C56623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F903CD2-DF7F-4C83-8D89-2B0E31A6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95E86C2-3C17-44AD-A9D9-FDBD183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1FD597-F6B8-4D03-81CA-3A01C3D6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D9BFC7-6BF2-449A-93C7-013CA76C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1A7B2F-6B9F-440D-9B42-0F48DEF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EDCD41-6609-4E31-B373-278F9D56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556C5E0-30CF-4301-AFB4-87D515B5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5E6EB01-75DD-4991-B4A8-F618E000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CF8CA59-130A-4CC4-B774-826B682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4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4AC6E1-C3AC-4357-A4FD-CA2C5318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064F519-7E7A-4861-B4A4-95FDB948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4071553-E4C2-440D-8CDD-764BD845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D0251D-C57B-4589-8D66-6DF839E1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1C01522-840B-4527-A23D-18AF18E5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52D3EF-84A3-4AAD-B85C-EB39C03D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EC60C6-E3F4-4F79-94EB-DA36F365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92F9607-7320-4F89-AA20-E02CE97F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2BA587B-F22E-4326-955D-10E1E0BB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FEB3B28-B3F0-4EA3-BE84-9BF604DC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AD5B47C-7573-40C6-A8BA-97D18508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213463-7DC6-4BD3-B653-46923424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D32984-4FF4-47D9-A08C-75D5D0F4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297325D-148C-4087-B892-59D0F027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B5ECD74-982B-4A3E-9B21-FD4EB3DA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64EB6F8-D528-46F8-8DA6-464AFF34A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053B5F1-3E05-4826-B363-5A14ED50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0323EE2-2ACE-4885-81CB-129FE8F1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A4046B4-E8B8-4670-AA39-34B6983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2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516B5-0ADF-4B92-9546-28F68DC0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53CC6F0-E4AD-4EEB-9A92-A79978A2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B5A1C47-29BE-40EF-8398-00D6AC5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DD33F2A-07F3-4A38-A254-C2A3CEF7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25D11648-4836-43F0-B12C-B87DD70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9A503C2-A5F3-44DD-8BEB-81ABA828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3566A0D-1C66-4037-8ECB-FFC99FE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5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C5D4F9-C161-49B6-ACA5-E874B18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5942C4-1C95-47D7-81C8-B8380AB2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74A79B-555F-4D5E-B3C0-667FE7AA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3679A05-08C3-4598-BF7F-8E099801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EFAC5C1-DC6A-499A-BF47-24DAC81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FB261FA-1A0B-4714-AF08-348EB5DC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B5DAF0-3216-4961-AA8F-DC9D3D24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FD027A9-4123-4825-92DA-7B92D0FDE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6E79FB2-E574-4C37-8E94-F00E6470F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07F4A79-2A88-4033-89B8-67594038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D746831-9893-415F-BE26-2CF0CE3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26B3B4E-C8EF-483A-A779-BB7AE0F0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9AC378-2DA0-48CB-9329-D2E8A2C0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807D663-B626-435E-A2E1-02C5EA71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A4FF810-0A7C-43A5-9D79-B7ADFFEAF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E030-762E-4D8B-A7A9-E0312157F48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CE0C46B-D494-41AF-86AE-CEA898E4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CAC467E-AE53-441F-8BBC-C33C5D2EE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6A5630F-84B9-4F1F-83B7-D0D8A63C1D14}"/>
              </a:ext>
            </a:extLst>
          </p:cNvPr>
          <p:cNvSpPr/>
          <p:nvPr/>
        </p:nvSpPr>
        <p:spPr>
          <a:xfrm>
            <a:off x="-77973" y="1359000"/>
            <a:ext cx="8325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0DC40-D9A1-4372-AF40-417AF598A014}"/>
              </a:ext>
            </a:extLst>
          </p:cNvPr>
          <p:cNvSpPr txBox="1"/>
          <p:nvPr/>
        </p:nvSpPr>
        <p:spPr>
          <a:xfrm>
            <a:off x="1621801" y="1701047"/>
            <a:ext cx="4925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cap="all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PET </a:t>
            </a:r>
            <a:r>
              <a:rPr lang="en-US" sz="4800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project</a:t>
            </a:r>
            <a:endParaRPr lang="ru-RU" sz="48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FB2556-7FEE-4EB8-883E-0632378E61F3}"/>
              </a:ext>
            </a:extLst>
          </p:cNvPr>
          <p:cNvSpPr txBox="1"/>
          <p:nvPr/>
        </p:nvSpPr>
        <p:spPr>
          <a:xfrm>
            <a:off x="3118192" y="2349000"/>
            <a:ext cx="516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Railway ticket office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77973" y="4374000"/>
            <a:ext cx="6321000" cy="1318117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3181" y="4656031"/>
            <a:ext cx="60855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author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Volchenko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email: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volchanter98@mail.ru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83039C-8666-4CC8-9B71-DA0FD7EE66ED}"/>
              </a:ext>
            </a:extLst>
          </p:cNvPr>
          <p:cNvSpPr txBox="1"/>
          <p:nvPr/>
        </p:nvSpPr>
        <p:spPr>
          <a:xfrm>
            <a:off x="212564" y="387374"/>
            <a:ext cx="4387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3DC358CB-1391-438B-91D6-17AC690853EA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A12F6F-607F-4D08-8394-091D81DB9369}"/>
              </a:ext>
            </a:extLst>
          </p:cNvPr>
          <p:cNvSpPr txBox="1"/>
          <p:nvPr/>
        </p:nvSpPr>
        <p:spPr>
          <a:xfrm>
            <a:off x="295598" y="2362522"/>
            <a:ext cx="4540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a web application with </a:t>
            </a: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main roles for a Spanish transport company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FC032C-E33F-4F03-AE72-F60B58351F2D}"/>
              </a:ext>
            </a:extLst>
          </p:cNvPr>
          <p:cNvSpPr txBox="1"/>
          <p:nvPr/>
        </p:nvSpPr>
        <p:spPr>
          <a:xfrm>
            <a:off x="11866869" y="6396335"/>
            <a:ext cx="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2</a:t>
            </a:r>
            <a:endParaRPr lang="ru-RU" sz="24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33" y="1529552"/>
            <a:ext cx="6789000" cy="45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83039C-8666-4CC8-9B71-DA0FD7EE66ED}"/>
              </a:ext>
            </a:extLst>
          </p:cNvPr>
          <p:cNvSpPr txBox="1"/>
          <p:nvPr/>
        </p:nvSpPr>
        <p:spPr>
          <a:xfrm>
            <a:off x="212564" y="387374"/>
            <a:ext cx="4847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ru-RU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3DC358CB-1391-438B-91D6-17AC690853EA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8;p24">
            <a:extLst>
              <a:ext uri="{FF2B5EF4-FFF2-40B4-BE49-F238E27FC236}">
                <a16:creationId xmlns:a16="http://schemas.microsoft.com/office/drawing/2014/main" xmlns="" id="{735BC0C8-5538-4DAA-9707-21E487441E54}"/>
              </a:ext>
            </a:extLst>
          </p:cNvPr>
          <p:cNvSpPr txBox="1">
            <a:spLocks/>
          </p:cNvSpPr>
          <p:nvPr/>
        </p:nvSpPr>
        <p:spPr>
          <a:xfrm>
            <a:off x="572629" y="2259000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search for routes between stations that interest him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well as he is able to check route information.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38;p24">
            <a:extLst>
              <a:ext uri="{FF2B5EF4-FFF2-40B4-BE49-F238E27FC236}">
                <a16:creationId xmlns:a16="http://schemas.microsoft.com/office/drawing/2014/main" xmlns="" id="{420101E6-6C2A-44B0-853C-230118CF3930}"/>
              </a:ext>
            </a:extLst>
          </p:cNvPr>
          <p:cNvSpPr txBox="1">
            <a:spLocks/>
          </p:cNvSpPr>
          <p:nvPr/>
        </p:nvSpPr>
        <p:spPr>
          <a:xfrm>
            <a:off x="4525095" y="2259000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(USER)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He’s the registered user who has profile with his personal information.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can buy a ticket for the selected route.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38;p24">
            <a:extLst>
              <a:ext uri="{FF2B5EF4-FFF2-40B4-BE49-F238E27FC236}">
                <a16:creationId xmlns:a16="http://schemas.microsoft.com/office/drawing/2014/main" xmlns="" id="{F40242D7-534A-4FF5-8AA5-0FFEE5720475}"/>
              </a:ext>
            </a:extLst>
          </p:cNvPr>
          <p:cNvSpPr txBox="1">
            <a:spLocks/>
          </p:cNvSpPr>
          <p:nvPr/>
        </p:nvSpPr>
        <p:spPr>
          <a:xfrm>
            <a:off x="8477561" y="2271098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Can: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add,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of 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railway routes between them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FC032C-E33F-4F03-AE72-F60B58351F2D}"/>
              </a:ext>
            </a:extLst>
          </p:cNvPr>
          <p:cNvSpPr txBox="1"/>
          <p:nvPr/>
        </p:nvSpPr>
        <p:spPr>
          <a:xfrm>
            <a:off x="11866869" y="6396335"/>
            <a:ext cx="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3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6413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83039C-8666-4CC8-9B71-DA0FD7EE66ED}"/>
              </a:ext>
            </a:extLst>
          </p:cNvPr>
          <p:cNvSpPr txBox="1"/>
          <p:nvPr/>
        </p:nvSpPr>
        <p:spPr>
          <a:xfrm>
            <a:off x="212564" y="387374"/>
            <a:ext cx="7353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3DC358CB-1391-438B-91D6-17AC690853EA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7" y="1674000"/>
            <a:ext cx="10058400" cy="50189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5FC032C-E33F-4F03-AE72-F60B58351F2D}"/>
              </a:ext>
            </a:extLst>
          </p:cNvPr>
          <p:cNvSpPr txBox="1"/>
          <p:nvPr/>
        </p:nvSpPr>
        <p:spPr>
          <a:xfrm>
            <a:off x="11866869" y="6396335"/>
            <a:ext cx="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4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1651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83039C-8666-4CC8-9B71-DA0FD7EE66ED}"/>
              </a:ext>
            </a:extLst>
          </p:cNvPr>
          <p:cNvSpPr txBox="1"/>
          <p:nvPr/>
        </p:nvSpPr>
        <p:spPr>
          <a:xfrm>
            <a:off x="212564" y="387374"/>
            <a:ext cx="7353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3DC358CB-1391-438B-91D6-17AC690853EA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9" y="1629000"/>
            <a:ext cx="10058400" cy="50084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5FC032C-E33F-4F03-AE72-F60B58351F2D}"/>
              </a:ext>
            </a:extLst>
          </p:cNvPr>
          <p:cNvSpPr txBox="1"/>
          <p:nvPr/>
        </p:nvSpPr>
        <p:spPr>
          <a:xfrm>
            <a:off x="11866869" y="6396335"/>
            <a:ext cx="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5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4514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F2E6C-C0A4-4D01-857F-D3423B762E80}"/>
              </a:ext>
            </a:extLst>
          </p:cNvPr>
          <p:cNvSpPr txBox="1"/>
          <p:nvPr/>
        </p:nvSpPr>
        <p:spPr>
          <a:xfrm>
            <a:off x="212564" y="387374"/>
            <a:ext cx="638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81C4072-245B-4C21-BEFB-178A3187C46F}"/>
              </a:ext>
            </a:extLst>
          </p:cNvPr>
          <p:cNvCxnSpPr/>
          <p:nvPr/>
        </p:nvCxnSpPr>
        <p:spPr>
          <a:xfrm>
            <a:off x="286650" y="1567025"/>
            <a:ext cx="15830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E9C6DF8-138A-4737-925D-A48024C7C3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83" y="0"/>
            <a:ext cx="457676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E37E4D-5317-4531-B0CD-94D01EBEA6CE}"/>
              </a:ext>
            </a:extLst>
          </p:cNvPr>
          <p:cNvSpPr txBox="1"/>
          <p:nvPr/>
        </p:nvSpPr>
        <p:spPr>
          <a:xfrm>
            <a:off x="545141" y="1872020"/>
            <a:ext cx="5719350" cy="449353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2600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ko-KR" sz="2600" dirty="0" err="1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en-US" altLang="ko-K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err="1" smtClean="0">
                <a:latin typeface="Times New Roman" pitchFamily="18" charset="0"/>
                <a:cs typeface="Times New Roman" pitchFamily="18" charset="0"/>
              </a:rPr>
              <a:t>Hybernate</a:t>
            </a: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 (validator)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err="1" smtClean="0">
                <a:latin typeface="Times New Roman" pitchFamily="18" charset="0"/>
                <a:cs typeface="Times New Roman" pitchFamily="18" charset="0"/>
              </a:rPr>
              <a:t>Logback</a:t>
            </a:r>
            <a:endParaRPr lang="en-US" altLang="ko-K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Spring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Spring Resource Bundle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Unit and Integration tests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altLang="ko-KR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C032C-E33F-4F03-AE72-F60B58351F2D}"/>
              </a:ext>
            </a:extLst>
          </p:cNvPr>
          <p:cNvSpPr txBox="1"/>
          <p:nvPr/>
        </p:nvSpPr>
        <p:spPr>
          <a:xfrm>
            <a:off x="11866869" y="6396335"/>
            <a:ext cx="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6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F83039C-8666-4CC8-9B71-DA0FD7EE66ED}"/>
              </a:ext>
            </a:extLst>
          </p:cNvPr>
          <p:cNvSpPr txBox="1"/>
          <p:nvPr/>
        </p:nvSpPr>
        <p:spPr>
          <a:xfrm>
            <a:off x="212564" y="387374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ru-RU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3DC358CB-1391-438B-91D6-17AC690853EA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54" y="504000"/>
            <a:ext cx="8809115" cy="58923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C032C-E33F-4F03-AE72-F60B58351F2D}"/>
              </a:ext>
            </a:extLst>
          </p:cNvPr>
          <p:cNvSpPr txBox="1"/>
          <p:nvPr/>
        </p:nvSpPr>
        <p:spPr>
          <a:xfrm>
            <a:off x="11866869" y="6396335"/>
            <a:ext cx="28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7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656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6A5630F-84B9-4F1F-83B7-D0D8A63C1D14}"/>
              </a:ext>
            </a:extLst>
          </p:cNvPr>
          <p:cNvSpPr/>
          <p:nvPr/>
        </p:nvSpPr>
        <p:spPr>
          <a:xfrm>
            <a:off x="-114000" y="4276784"/>
            <a:ext cx="8325000" cy="1994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054" y="4766164"/>
            <a:ext cx="4702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4c4c7818b9cfef9fab0d16f2dcc5c36ee8ee61"/>
</p:tagLst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139</Words>
  <Application>Microsoft Office PowerPoint</Application>
  <PresentationFormat>Произвольный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Полина</cp:lastModifiedBy>
  <cp:revision>71</cp:revision>
  <dcterms:created xsi:type="dcterms:W3CDTF">2020-02-14T16:57:01Z</dcterms:created>
  <dcterms:modified xsi:type="dcterms:W3CDTF">2023-05-09T14:25:57Z</dcterms:modified>
</cp:coreProperties>
</file>