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a153cae0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a153cae0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a153cae0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a153cae0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9b870269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9b870269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9b870269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9b87026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9b870269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9b870269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9b870269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9b870269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50" y="119600"/>
            <a:ext cx="2970825" cy="9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403625" y="184825"/>
            <a:ext cx="4188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FDM Employee Portal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765925" y="2331425"/>
            <a:ext cx="16638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Prototype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FD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Motivation behind WebApp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48575" y="1017725"/>
            <a:ext cx="8520600" cy="3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•Communication challenges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-Communication barriers within a global organization can negatively impact workflows and growth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-Email overload and reliance on third-party communication services pose risks in terms of data security, reliability and efficiency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•Employee Satisfaction and Workplace Dynamics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-There is a positive correlation between employee satisfaction and communication. As communication increases, employee satisfaction increases. This in turn improves productivity and workflow.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725" y="2483675"/>
            <a:ext cx="1100300" cy="8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FD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How the Employee Portal solves these issues?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48575" y="1017725"/>
            <a:ext cx="8520600" cy="3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•Centralized communication hub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Ease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access to company policies, procedures, announcements and updates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-promote consistent flow of information and ensures employees receive updates and announcements uniformly and have the same information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-reducing risk of miscommunication and confusion within FDM.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security and privacy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Reliability and workflow efficiency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Convenient and efficient platform to keep employers up to date with company news    in one place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access to e-learning resources for skill development and training purposes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299" y="2929524"/>
            <a:ext cx="402325" cy="4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3599" y="91807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4575" y="3897775"/>
            <a:ext cx="402325" cy="40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FD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Environment + Technologies Used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 end: HTML, CSS, JS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end: JS, PHP, PHPMyAdmin(DATABASE)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 use of a database since we know that FDM has 5000+ employees working in offices across the globe so storing the information through a database is useful.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750" y="2669602"/>
            <a:ext cx="3030575" cy="19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FD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Design+Security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202975" y="1043850"/>
            <a:ext cx="3322500" cy="3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-emphasised the importance of security through our use cases in the website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-consistent styling and layouts throughout pages which meets usability heuristic, aesthetic and minimalist design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250" y="598075"/>
            <a:ext cx="4743298" cy="26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1250" y="3418575"/>
            <a:ext cx="4743300" cy="15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FD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Use Cases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148575" y="1017725"/>
            <a:ext cx="8520600" cy="4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Use Cases: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with 2FA and Recaptcha: user can login to the system after entering their details to perform user tasks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Annual Leave(all users/employees): all employees have the option to book annual leave but this must be approved by an internal staff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Personal Info(all users/employees): all users can update their personal information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Approve Annual Leave(Internal Staff): internal staff can approve those who request annual leave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Employee To The System(Internal Staff): internal staff can add employees on the system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Skill Development Tasks(Trainer): trainer assigns a group/user tasks to complete by a given date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Chatbot: personal assistant to help users answer any simple enquiries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Announcements: all users are notified on any updates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Features include: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To-do List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Desk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Projects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Timesheets and Expense Reports(Consultants)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FD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25" y="1083125"/>
            <a:ext cx="770871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