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>
      <p:cViewPr varScale="1">
        <p:scale>
          <a:sx n="117" d="100"/>
          <a:sy n="117" d="100"/>
        </p:scale>
        <p:origin x="-20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0EF5D6-24F7-4F24-895F-BFA41988BAFF}" type="datetimeFigureOut">
              <a:rPr lang="en-US" smtClean="0"/>
              <a:t>2/1/2019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37988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How can I measure the surface of a balloon while someone is inflating 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What am I really measuring?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542871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4667071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That is the question in a Period Census: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“Count” something that is changing </a:t>
            </a:r>
            <a:br>
              <a:rPr lang="en-US" dirty="0" smtClean="0"/>
            </a:br>
            <a:r>
              <a:rPr lang="en-US" dirty="0" smtClean="0"/>
              <a:t>with population dynamic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3924300" y="3714571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467600" y="6405264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Iv</a:t>
            </a:r>
            <a:r>
              <a:rPr lang="es-AR" sz="900" dirty="0" err="1" smtClean="0">
                <a:solidFill>
                  <a:schemeClr val="bg1">
                    <a:lumMod val="75000"/>
                  </a:schemeClr>
                </a:solidFill>
              </a:rPr>
              <a:t>án</a:t>
            </a:r>
            <a:r>
              <a:rPr lang="es-AR" sz="900" dirty="0" smtClean="0">
                <a:solidFill>
                  <a:schemeClr val="bg1">
                    <a:lumMod val="75000"/>
                  </a:schemeClr>
                </a:solidFill>
              </a:rPr>
              <a:t> Williams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4173" y="3455233"/>
            <a:ext cx="11430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24373" y="2769433"/>
            <a:ext cx="11430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00773" y="2083633"/>
            <a:ext cx="1143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2624173" y="4483933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24373" y="4488918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24373" y="3988633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00773" y="3463779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00773" y="3988633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0773" y="4502449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24373" y="3455233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24373" y="3150433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88752" y="2769433"/>
            <a:ext cx="0" cy="381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00773" y="3150433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65152" y="2769433"/>
            <a:ext cx="0" cy="381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93652" y="2464633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58031" y="2083633"/>
            <a:ext cx="0" cy="381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00773" y="2769433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28973" y="48268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2773" y="30874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76118" y="24001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15131" y="17143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29173" y="48268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45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81773" y="3147456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14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1773" y="2464633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18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05573" y="48268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41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29173" y="4064833"/>
            <a:ext cx="685800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22.5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2073" y="2854292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7.5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17850" y="2804555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7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71618" y="2151871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9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1773" y="40648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1773" y="35314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38218" y="2769433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7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53173" y="2156856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9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624173" y="3988633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28973" y="40648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8973" y="35314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29173" y="35314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05373" y="3150433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15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1818" y="2842656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7.5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7254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19600" y="7137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2200" y="71885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124200" y="1128808"/>
            <a:ext cx="3276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124200" y="10830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78681" y="1094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431281" y="1094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928973" y="58876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50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9173" y="58813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80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1773" y="58930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116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6200" y="402383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Survey scheme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9600" y="304800"/>
            <a:ext cx="167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Progressive count population (closed, with b=0.3 and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d=0.1)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41935" y="55439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+30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05573" y="55120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+36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882610" y="4064833"/>
            <a:ext cx="189363" cy="24023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5559010" y="4076469"/>
            <a:ext cx="189363" cy="24023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2362200" y="587049"/>
            <a:ext cx="304800" cy="998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28973" y="4826833"/>
            <a:ext cx="41910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34322" y="4058005"/>
            <a:ext cx="573828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12879" y="2816191"/>
            <a:ext cx="373684" cy="29614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05651" y="3531433"/>
            <a:ext cx="573828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18731" y="2782397"/>
            <a:ext cx="373684" cy="29614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60489" y="2132615"/>
            <a:ext cx="373684" cy="29614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752600" y="573638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Total Count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4173" y="5887607"/>
            <a:ext cx="4419600" cy="37475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543800" y="6513731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Iv</a:t>
            </a:r>
            <a:r>
              <a:rPr lang="es-AR" sz="900" dirty="0" err="1" smtClean="0">
                <a:solidFill>
                  <a:schemeClr val="bg1">
                    <a:lumMod val="75000"/>
                  </a:schemeClr>
                </a:solidFill>
              </a:rPr>
              <a:t>án</a:t>
            </a:r>
            <a:r>
              <a:rPr lang="es-AR" sz="900" dirty="0" smtClean="0">
                <a:solidFill>
                  <a:schemeClr val="bg1">
                    <a:lumMod val="75000"/>
                  </a:schemeClr>
                </a:solidFill>
              </a:rPr>
              <a:t> Williams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2" grpId="0" animBg="1"/>
      <p:bldP spid="53" grpId="0" animBg="1"/>
      <p:bldP spid="54" grpId="0" animBg="1"/>
      <p:bldP spid="58" grpId="0"/>
      <p:bldP spid="59" grpId="0"/>
      <p:bldP spid="60" grpId="0"/>
      <p:bldP spid="61" grpId="0"/>
      <p:bldP spid="65" grpId="0"/>
      <p:bldP spid="55" grpId="0"/>
      <p:bldP spid="56" grpId="0"/>
      <p:bldP spid="2" grpId="0" animBg="1"/>
      <p:bldP spid="63" grpId="0" animBg="1"/>
      <p:bldP spid="17" grpId="0" animBg="1"/>
      <p:bldP spid="28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69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958" y="1905000"/>
            <a:ext cx="3320242" cy="247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5458" y="199072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u="sng" dirty="0" err="1"/>
              <a:t>Questions</a:t>
            </a:r>
            <a:r>
              <a:rPr lang="es-AR" i="1" u="sng" dirty="0"/>
              <a:t>:</a:t>
            </a:r>
          </a:p>
          <a:p>
            <a:endParaRPr lang="es-AR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1" dirty="0" err="1" smtClean="0"/>
              <a:t>The</a:t>
            </a:r>
            <a:r>
              <a:rPr lang="es-AR" i="1" dirty="0" smtClean="0"/>
              <a:t> </a:t>
            </a:r>
            <a:r>
              <a:rPr lang="es-AR" i="1" dirty="0" err="1" smtClean="0"/>
              <a:t>result</a:t>
            </a:r>
            <a:r>
              <a:rPr lang="es-AR" i="1" dirty="0" smtClean="0"/>
              <a:t> </a:t>
            </a:r>
            <a:r>
              <a:rPr lang="es-AR" i="1" dirty="0" err="1" smtClean="0"/>
              <a:t>is</a:t>
            </a:r>
            <a:r>
              <a:rPr lang="es-AR" i="1" dirty="0" smtClean="0"/>
              <a:t> a </a:t>
            </a:r>
            <a:r>
              <a:rPr lang="es-AR" i="1" dirty="0" err="1" smtClean="0"/>
              <a:t>count</a:t>
            </a:r>
            <a:r>
              <a:rPr lang="es-AR" i="1" dirty="0" smtClean="0"/>
              <a:t> </a:t>
            </a:r>
            <a:r>
              <a:rPr lang="es-AR" i="1" dirty="0" err="1" smtClean="0"/>
              <a:t>or</a:t>
            </a:r>
            <a:r>
              <a:rPr lang="es-AR" i="1" dirty="0" smtClean="0"/>
              <a:t> </a:t>
            </a:r>
            <a:r>
              <a:rPr lang="es-AR" i="1" dirty="0" err="1" smtClean="0"/>
              <a:t>an</a:t>
            </a:r>
            <a:r>
              <a:rPr lang="es-AR" i="1" dirty="0" smtClean="0"/>
              <a:t> </a:t>
            </a:r>
            <a:r>
              <a:rPr lang="es-AR" i="1" dirty="0" err="1" smtClean="0"/>
              <a:t>estimation</a:t>
            </a:r>
            <a:r>
              <a:rPr lang="es-AR" i="1" dirty="0" smtClean="0"/>
              <a:t>?</a:t>
            </a:r>
          </a:p>
          <a:p>
            <a:r>
              <a:rPr lang="es-AR" i="1" dirty="0" smtClean="0"/>
              <a:t>	-</a:t>
            </a:r>
            <a:r>
              <a:rPr lang="es-AR" i="1" dirty="0" err="1" smtClean="0"/>
              <a:t>Census</a:t>
            </a:r>
            <a:r>
              <a:rPr lang="es-AR" i="1" dirty="0" smtClean="0"/>
              <a:t> </a:t>
            </a:r>
            <a:r>
              <a:rPr lang="es-AR" i="1" dirty="0" err="1" smtClean="0"/>
              <a:t>with</a:t>
            </a:r>
            <a:r>
              <a:rPr lang="es-AR" i="1" dirty="0" smtClean="0"/>
              <a:t> </a:t>
            </a:r>
            <a:r>
              <a:rPr lang="es-AR" i="1" dirty="0" err="1" smtClean="0"/>
              <a:t>variance</a:t>
            </a:r>
            <a:r>
              <a:rPr lang="es-AR" i="1" dirty="0" smtClean="0"/>
              <a:t>?</a:t>
            </a:r>
          </a:p>
          <a:p>
            <a:r>
              <a:rPr lang="es-AR" i="1" dirty="0" smtClean="0"/>
              <a:t>	-</a:t>
            </a:r>
            <a:r>
              <a:rPr lang="en-US" i="1" dirty="0" smtClean="0"/>
              <a:t>Estimation </a:t>
            </a:r>
            <a:r>
              <a:rPr lang="en-US" i="1" dirty="0"/>
              <a:t>of Rates  with census's count as </a:t>
            </a:r>
            <a:r>
              <a:rPr lang="en-US" i="1" dirty="0" smtClean="0"/>
              <a:t>exposure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039" y="1946329"/>
            <a:ext cx="298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1" dirty="0" err="1"/>
              <a:t>Influence</a:t>
            </a:r>
            <a:r>
              <a:rPr lang="es-AR" i="1" dirty="0"/>
              <a:t> of </a:t>
            </a:r>
            <a:r>
              <a:rPr lang="es-AR" i="1" dirty="0" err="1"/>
              <a:t>survey</a:t>
            </a:r>
            <a:r>
              <a:rPr lang="es-AR" i="1" dirty="0"/>
              <a:t> </a:t>
            </a:r>
            <a:r>
              <a:rPr lang="es-AR" i="1" dirty="0" err="1"/>
              <a:t>scheme</a:t>
            </a:r>
            <a:endParaRPr lang="es-AR" i="1" dirty="0"/>
          </a:p>
        </p:txBody>
      </p:sp>
      <p:sp>
        <p:nvSpPr>
          <p:cNvPr id="7" name="Rectangle 6"/>
          <p:cNvSpPr/>
          <p:nvPr/>
        </p:nvSpPr>
        <p:spPr>
          <a:xfrm>
            <a:off x="511054" y="4495800"/>
            <a:ext cx="72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1" dirty="0" err="1"/>
              <a:t>Influence</a:t>
            </a:r>
            <a:r>
              <a:rPr lang="es-AR" i="1" dirty="0"/>
              <a:t> of </a:t>
            </a:r>
            <a:r>
              <a:rPr lang="es-AR" i="1" dirty="0" err="1"/>
              <a:t>duration</a:t>
            </a:r>
            <a:r>
              <a:rPr lang="es-AR" i="1" dirty="0"/>
              <a:t> </a:t>
            </a:r>
            <a:r>
              <a:rPr lang="es-AR" i="1" dirty="0" err="1"/>
              <a:t>extention</a:t>
            </a:r>
            <a:r>
              <a:rPr lang="es-AR" i="1" dirty="0"/>
              <a:t>: 3, 6, 9, </a:t>
            </a:r>
            <a:r>
              <a:rPr lang="es-AR" i="1" dirty="0" smtClean="0"/>
              <a:t>12 </a:t>
            </a:r>
            <a:r>
              <a:rPr lang="es-AR" i="1" dirty="0" err="1" smtClean="0"/>
              <a:t>months</a:t>
            </a:r>
            <a:r>
              <a:rPr lang="es-AR" i="1" dirty="0" smtClean="0"/>
              <a:t> cases in </a:t>
            </a:r>
            <a:r>
              <a:rPr lang="es-AR" i="1" dirty="0" err="1" smtClean="0"/>
              <a:t>Latin</a:t>
            </a:r>
            <a:r>
              <a:rPr lang="es-AR" i="1" dirty="0" smtClean="0"/>
              <a:t> </a:t>
            </a:r>
            <a:r>
              <a:rPr lang="es-AR" i="1" dirty="0" err="1" smtClean="0"/>
              <a:t>America</a:t>
            </a:r>
            <a:endParaRPr lang="es-AR" i="1" dirty="0"/>
          </a:p>
        </p:txBody>
      </p:sp>
      <p:sp>
        <p:nvSpPr>
          <p:cNvPr id="8" name="Rectangle 7"/>
          <p:cNvSpPr/>
          <p:nvPr/>
        </p:nvSpPr>
        <p:spPr>
          <a:xfrm>
            <a:off x="533400" y="5144869"/>
            <a:ext cx="51998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1" dirty="0"/>
              <a:t>In </a:t>
            </a:r>
            <a:r>
              <a:rPr lang="es-AR" i="1" dirty="0" err="1"/>
              <a:t>which</a:t>
            </a:r>
            <a:r>
              <a:rPr lang="es-AR" i="1" dirty="0"/>
              <a:t> </a:t>
            </a:r>
            <a:r>
              <a:rPr lang="es-AR" i="1" dirty="0" err="1"/>
              <a:t>point</a:t>
            </a:r>
            <a:r>
              <a:rPr lang="es-AR" i="1" dirty="0"/>
              <a:t> of time </a:t>
            </a:r>
            <a:r>
              <a:rPr lang="es-AR" i="1" dirty="0" err="1"/>
              <a:t>we</a:t>
            </a:r>
            <a:r>
              <a:rPr lang="es-AR" i="1" dirty="0"/>
              <a:t> </a:t>
            </a:r>
            <a:r>
              <a:rPr lang="es-AR" i="1" dirty="0" err="1" smtClean="0"/>
              <a:t>must</a:t>
            </a:r>
            <a:r>
              <a:rPr lang="es-AR" i="1" dirty="0" smtClean="0"/>
              <a:t> set </a:t>
            </a:r>
            <a:r>
              <a:rPr lang="es-AR" i="1" dirty="0" err="1" smtClean="0"/>
              <a:t>the</a:t>
            </a:r>
            <a:r>
              <a:rPr lang="es-AR" i="1" dirty="0" smtClean="0"/>
              <a:t> </a:t>
            </a:r>
            <a:r>
              <a:rPr lang="es-AR" i="1" dirty="0" err="1"/>
              <a:t>estimation</a:t>
            </a:r>
            <a:r>
              <a:rPr lang="es-AR" i="1" dirty="0"/>
              <a:t>?</a:t>
            </a:r>
          </a:p>
          <a:p>
            <a:r>
              <a:rPr lang="es-AR" i="1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7908" y="6062382"/>
            <a:ext cx="93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Thanks</a:t>
            </a:r>
            <a:r>
              <a:rPr lang="es-AR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!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43800" y="6437784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Iv</a:t>
            </a:r>
            <a:r>
              <a:rPr lang="es-AR" sz="900" dirty="0" err="1" smtClean="0">
                <a:solidFill>
                  <a:schemeClr val="bg1">
                    <a:lumMod val="75000"/>
                  </a:schemeClr>
                </a:solidFill>
              </a:rPr>
              <a:t>án</a:t>
            </a:r>
            <a:r>
              <a:rPr lang="es-AR" sz="900" dirty="0" smtClean="0">
                <a:solidFill>
                  <a:schemeClr val="bg1">
                    <a:lumMod val="75000"/>
                  </a:schemeClr>
                </a:solidFill>
              </a:rPr>
              <a:t> Williams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135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PowerPoint Presentation</vt:lpstr>
      <vt:lpstr>PowerPoint Presentation</vt:lpstr>
      <vt:lpstr>PowerPoint Presentation</vt:lpstr>
    </vt:vector>
  </TitlesOfParts>
  <Company>MPI for Demographic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MPIDR_D\williams</dc:creator>
  <cp:lastModifiedBy>MPIDR_D\williams</cp:lastModifiedBy>
  <cp:revision>23</cp:revision>
  <dcterms:created xsi:type="dcterms:W3CDTF">2018-12-13T10:16:43Z</dcterms:created>
  <dcterms:modified xsi:type="dcterms:W3CDTF">2019-02-01T16:17:00Z</dcterms:modified>
</cp:coreProperties>
</file>