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4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3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7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2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5D6-24F7-4F24-895F-BFA41988BAF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EF5D6-24F7-4F24-895F-BFA41988BAF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36BD5-5EE6-428B-A511-CF0D82CF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3417364"/>
            <a:ext cx="11430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2731564"/>
            <a:ext cx="11430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2045764"/>
            <a:ext cx="11430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3505200" y="4446064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05400" y="4451049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05400" y="3950764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81800" y="3425910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1800" y="3950764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81800" y="4464580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5400" y="3417364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3112564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69779" y="2731564"/>
            <a:ext cx="0" cy="381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81800" y="3112564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46179" y="2731564"/>
            <a:ext cx="0" cy="381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74679" y="2426764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39058" y="2045764"/>
            <a:ext cx="0" cy="381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81800" y="2731564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0" y="47889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50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3800" y="304962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57145" y="23622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96158" y="16764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10200" y="47889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45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2800" y="3109587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14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2800" y="2426764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18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6600" y="47889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41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10200" y="4026964"/>
            <a:ext cx="685800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22.5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53100" y="2816423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7.5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98877" y="2766686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7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52645" y="2114002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9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2800" y="40269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62800" y="34935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19245" y="2731564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7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34200" y="2118987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9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505200" y="3950764"/>
            <a:ext cx="114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10000" y="40269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25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0000" y="34935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0200" y="34935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6400" y="3112564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15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42845" y="2804787"/>
            <a:ext cx="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7.5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6200" y="108504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0" y="10733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25%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25962" y="9082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25%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38600" y="1488425"/>
            <a:ext cx="3276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038600" y="14427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593081" y="14543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345681" y="14543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810000" y="584973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50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10200" y="584349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80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62800" y="58551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116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63637" y="762000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Survey scheme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8600" y="2272875"/>
            <a:ext cx="259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u="sng" dirty="0" smtClean="0">
                <a:solidFill>
                  <a:schemeClr val="bg1">
                    <a:lumMod val="50000"/>
                  </a:schemeClr>
                </a:solidFill>
              </a:rPr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1" dirty="0" err="1" smtClean="0">
                <a:solidFill>
                  <a:schemeClr val="bg1">
                    <a:lumMod val="50000"/>
                  </a:schemeClr>
                </a:solidFill>
              </a:rPr>
              <a:t>Avg</a:t>
            </a:r>
            <a:r>
              <a:rPr lang="es-AR" i="1" dirty="0" smtClean="0">
                <a:solidFill>
                  <a:schemeClr val="bg1">
                    <a:lumMod val="50000"/>
                  </a:schemeClr>
                </a:solidFill>
              </a:rPr>
              <a:t>, Middle point and Census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1" dirty="0" smtClean="0">
                <a:solidFill>
                  <a:schemeClr val="bg1">
                    <a:lumMod val="50000"/>
                  </a:schemeClr>
                </a:solidFill>
              </a:rPr>
              <a:t>Influence of survey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i="1" dirty="0" smtClean="0">
                <a:solidFill>
                  <a:schemeClr val="bg1">
                    <a:lumMod val="50000"/>
                  </a:schemeClr>
                </a:solidFill>
              </a:rPr>
              <a:t>In which point of time we must put the estimation</a:t>
            </a:r>
            <a:r>
              <a:rPr lang="es-AR" i="1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s-AR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s-AR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28416" y="44969"/>
            <a:ext cx="613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>
                <a:solidFill>
                  <a:schemeClr val="bg1">
                    <a:lumMod val="50000"/>
                  </a:schemeClr>
                </a:solidFill>
              </a:rPr>
              <a:t>Jury's census with homogeneous population distributed in a uniform way in the territory</a:t>
            </a:r>
            <a:endParaRPr lang="en-US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1000" y="1017883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Progressive count population (closed, with b=0.3 and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d=0.1)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22962" y="55060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+30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86600" y="54741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+36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763637" y="4026964"/>
            <a:ext cx="189363" cy="24023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6440037" y="4038600"/>
            <a:ext cx="189363" cy="24023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3276600" y="946666"/>
            <a:ext cx="304800" cy="9989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0" y="4788964"/>
            <a:ext cx="419100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15349" y="4020136"/>
            <a:ext cx="573828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793906" y="2778322"/>
            <a:ext cx="373684" cy="29614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086678" y="3493564"/>
            <a:ext cx="573828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99758" y="2744528"/>
            <a:ext cx="373684" cy="29614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941516" y="2094746"/>
            <a:ext cx="373684" cy="29614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891373" y="6145689"/>
                <a:ext cx="881027" cy="71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AR" sz="14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sz="1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4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sz="1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373" y="6145689"/>
                <a:ext cx="881027" cy="712311"/>
              </a:xfrm>
              <a:prstGeom prst="rect">
                <a:avLst/>
              </a:prstGeom>
              <a:blipFill rotWithShape="1">
                <a:blip r:embed="rId2"/>
                <a:stretch>
                  <a:fillRect r="-1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2" grpId="0" animBg="1"/>
      <p:bldP spid="53" grpId="0" animBg="1"/>
      <p:bldP spid="54" grpId="0" animBg="1"/>
      <p:bldP spid="58" grpId="0"/>
      <p:bldP spid="59" grpId="0"/>
      <p:bldP spid="60" grpId="0"/>
      <p:bldP spid="61" grpId="0"/>
      <p:bldP spid="62" grpId="0"/>
      <p:bldP spid="65" grpId="0"/>
      <p:bldP spid="55" grpId="0"/>
      <p:bldP spid="56" grpId="0"/>
      <p:bldP spid="2" grpId="0" animBg="1"/>
      <p:bldP spid="63" grpId="0" animBg="1"/>
      <p:bldP spid="17" grpId="0" animBg="1"/>
      <p:bldP spid="28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MPI for Demographic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MPIDR_D\williams</dc:creator>
  <cp:lastModifiedBy>MPIDR_D\williams</cp:lastModifiedBy>
  <cp:revision>15</cp:revision>
  <dcterms:created xsi:type="dcterms:W3CDTF">2018-12-13T10:16:43Z</dcterms:created>
  <dcterms:modified xsi:type="dcterms:W3CDTF">2018-12-14T08:30:37Z</dcterms:modified>
</cp:coreProperties>
</file>