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362" y="18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18-05-2020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18-05-2020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18-05-2020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18-05-2020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18-05-2020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18-05-2020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18-05-2020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18-05-2020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18-05-2020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18-05-2020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18-05-2020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18-05-2020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766680" y="4850740"/>
            <a:ext cx="100811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07683" y="578684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Ego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766680" y="6506924"/>
            <a:ext cx="100811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30545" y="7443028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Daughter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766680" y="1394356"/>
            <a:ext cx="100811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53329" y="2330460"/>
            <a:ext cx="14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Grandmother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766680" y="3050540"/>
            <a:ext cx="100811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19029" y="398664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Mother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09333" y="3050540"/>
            <a:ext cx="100811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24744" y="3986644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Aunts older </a:t>
            </a:r>
          </a:p>
          <a:p>
            <a:r>
              <a:rPr lang="en-US" dirty="0" smtClean="0"/>
              <a:t>than mother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26943" y="3050540"/>
            <a:ext cx="100811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298649" y="4845899"/>
            <a:ext cx="100811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85298" y="5782003"/>
            <a:ext cx="134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Older sisters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216259" y="4845899"/>
            <a:ext cx="100811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002908" y="5782003"/>
            <a:ext cx="158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Younger sisters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-42572" y="4850740"/>
            <a:ext cx="100811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-8497" y="578684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Cousins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46356" y="3974958"/>
            <a:ext cx="154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Aunts younger</a:t>
            </a:r>
          </a:p>
          <a:p>
            <a:r>
              <a:rPr lang="en-US" dirty="0" smtClean="0"/>
              <a:t>than mother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317682" y="6498701"/>
            <a:ext cx="100811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50793" y="6506924"/>
            <a:ext cx="100811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944631" y="7443028"/>
            <a:ext cx="16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Nieces through </a:t>
            </a:r>
          </a:p>
          <a:p>
            <a:pPr algn="ctr"/>
            <a:r>
              <a:rPr lang="en-US" dirty="0" smtClean="0"/>
              <a:t>younger sister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699181" y="4845899"/>
            <a:ext cx="100811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733256" y="578200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Cousins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72445" y="7489194"/>
            <a:ext cx="16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Nieces through </a:t>
            </a:r>
          </a:p>
          <a:p>
            <a:pPr algn="ctr"/>
            <a:r>
              <a:rPr lang="en-US" dirty="0" smtClean="0"/>
              <a:t>younger sister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5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-42572" y="1259632"/>
            <a:ext cx="6840543" cy="6660449"/>
            <a:chOff x="-42572" y="1259632"/>
            <a:chExt cx="6840543" cy="6660449"/>
          </a:xfrm>
        </p:grpSpPr>
        <p:sp>
          <p:nvSpPr>
            <p:cNvPr id="14" name="Oval 13"/>
            <p:cNvSpPr/>
            <p:nvPr/>
          </p:nvSpPr>
          <p:spPr>
            <a:xfrm>
              <a:off x="2766680" y="4850740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1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7683" y="5786844"/>
              <a:ext cx="6051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Ego</a:t>
              </a:r>
              <a:endParaRPr lang="en-US" sz="22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812980" y="6506924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76845" y="7443028"/>
              <a:ext cx="12482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Daughter</a:t>
              </a:r>
              <a:endParaRPr lang="en-US" sz="22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752547" y="1259632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1.2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6203" y="2123728"/>
              <a:ext cx="10406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Grand-</a:t>
              </a:r>
            </a:p>
            <a:p>
              <a:r>
                <a:rPr lang="en-US" sz="2200" dirty="0" smtClean="0"/>
                <a:t>mother</a:t>
              </a:r>
              <a:endParaRPr lang="en-US" sz="22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766680" y="3050540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0.6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38004" y="3986644"/>
              <a:ext cx="10550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Mother</a:t>
              </a:r>
              <a:endParaRPr lang="en-US" sz="2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412776" y="3050540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1.3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67321" y="404707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Older </a:t>
              </a:r>
            </a:p>
            <a:p>
              <a:pPr algn="ctr"/>
              <a:r>
                <a:rPr lang="en-US" sz="2200" dirty="0"/>
                <a:t>a</a:t>
              </a:r>
              <a:r>
                <a:rPr lang="en-US" sz="2200" dirty="0" smtClean="0"/>
                <a:t>unts</a:t>
              </a:r>
              <a:endParaRPr lang="en-US" sz="22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226943" y="3050540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1.5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298649" y="4845899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6645" y="5782003"/>
              <a:ext cx="16051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Older sisters</a:t>
              </a:r>
              <a:endParaRPr lang="en-US" sz="22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4216259" y="4845899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94558" y="5782003"/>
              <a:ext cx="18975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Younger sisters</a:t>
              </a:r>
              <a:endParaRPr lang="en-US" sz="22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-42572" y="4850740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3.1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8497" y="5786844"/>
              <a:ext cx="10647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Cousins</a:t>
              </a:r>
              <a:endParaRPr lang="en-US" sz="2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97166" y="3974958"/>
              <a:ext cx="11149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Younger</a:t>
              </a:r>
            </a:p>
            <a:p>
              <a:pPr algn="ctr"/>
              <a:r>
                <a:rPr lang="en-US" sz="2200" dirty="0"/>
                <a:t>a</a:t>
              </a:r>
              <a:r>
                <a:rPr lang="en-US" sz="2200" dirty="0" smtClean="0"/>
                <a:t>unts</a:t>
              </a:r>
              <a:endParaRPr lang="en-US" sz="22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381282" y="6498701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246796" y="6506924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57147" y="7443028"/>
              <a:ext cx="9428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Nieces</a:t>
              </a:r>
              <a:endParaRPr lang="en-US" sz="22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699181" y="4845899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2.8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3256" y="5782003"/>
              <a:ext cx="10647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Cousins</a:t>
              </a:r>
              <a:endParaRPr lang="en-US" sz="2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94861" y="7489194"/>
              <a:ext cx="9428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Nieces</a:t>
              </a:r>
              <a:endParaRPr lang="en-US" sz="2200" dirty="0"/>
            </a:p>
          </p:txBody>
        </p:sp>
        <p:cxnSp>
          <p:nvCxnSpPr>
            <p:cNvPr id="3" name="Straight Connector 2"/>
            <p:cNvCxnSpPr>
              <a:stCxn id="21" idx="2"/>
              <a:endCxn id="22" idx="0"/>
            </p:cNvCxnSpPr>
            <p:nvPr/>
          </p:nvCxnSpPr>
          <p:spPr>
            <a:xfrm>
              <a:off x="3266538" y="2893169"/>
              <a:ext cx="4198" cy="1573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23" idx="2"/>
              <a:endCxn id="14" idx="0"/>
            </p:cNvCxnSpPr>
            <p:nvPr/>
          </p:nvCxnSpPr>
          <p:spPr>
            <a:xfrm>
              <a:off x="3265553" y="4417531"/>
              <a:ext cx="5183" cy="433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5" idx="2"/>
              <a:endCxn id="16" idx="0"/>
            </p:cNvCxnSpPr>
            <p:nvPr/>
          </p:nvCxnSpPr>
          <p:spPr>
            <a:xfrm>
              <a:off x="3310234" y="6217731"/>
              <a:ext cx="6802" cy="2891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5"/>
              <a:endCxn id="28" idx="1"/>
            </p:cNvCxnSpPr>
            <p:nvPr/>
          </p:nvCxnSpPr>
          <p:spPr>
            <a:xfrm>
              <a:off x="3613024" y="2058647"/>
              <a:ext cx="761554" cy="1128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0" idx="3"/>
              <a:endCxn id="26" idx="7"/>
            </p:cNvCxnSpPr>
            <p:nvPr/>
          </p:nvCxnSpPr>
          <p:spPr>
            <a:xfrm flipH="1">
              <a:off x="2273253" y="2058647"/>
              <a:ext cx="626929" cy="1128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6" idx="3"/>
              <a:endCxn id="34" idx="7"/>
            </p:cNvCxnSpPr>
            <p:nvPr/>
          </p:nvCxnSpPr>
          <p:spPr>
            <a:xfrm flipH="1">
              <a:off x="817905" y="3849555"/>
              <a:ext cx="742506" cy="11382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8" idx="5"/>
              <a:endCxn id="41" idx="1"/>
            </p:cNvCxnSpPr>
            <p:nvPr/>
          </p:nvCxnSpPr>
          <p:spPr>
            <a:xfrm>
              <a:off x="5087420" y="3849555"/>
              <a:ext cx="759396" cy="113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5"/>
              <a:endCxn id="32" idx="1"/>
            </p:cNvCxnSpPr>
            <p:nvPr/>
          </p:nvCxnSpPr>
          <p:spPr>
            <a:xfrm>
              <a:off x="3627157" y="3849555"/>
              <a:ext cx="736737" cy="113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2" idx="3"/>
              <a:endCxn id="30" idx="7"/>
            </p:cNvCxnSpPr>
            <p:nvPr/>
          </p:nvCxnSpPr>
          <p:spPr>
            <a:xfrm flipH="1">
              <a:off x="2159126" y="3849555"/>
              <a:ext cx="755189" cy="113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1" idx="2"/>
              <a:endCxn id="37" idx="0"/>
            </p:cNvCxnSpPr>
            <p:nvPr/>
          </p:nvCxnSpPr>
          <p:spPr>
            <a:xfrm flipH="1">
              <a:off x="1885338" y="6212890"/>
              <a:ext cx="3899" cy="285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2"/>
              <a:endCxn id="39" idx="0"/>
            </p:cNvCxnSpPr>
            <p:nvPr/>
          </p:nvCxnSpPr>
          <p:spPr>
            <a:xfrm>
              <a:off x="4743312" y="6212890"/>
              <a:ext cx="7540" cy="294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46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2572" y="1259632"/>
            <a:ext cx="6840543" cy="6660449"/>
            <a:chOff x="-42572" y="1259632"/>
            <a:chExt cx="6840543" cy="6660449"/>
          </a:xfrm>
        </p:grpSpPr>
        <p:sp>
          <p:nvSpPr>
            <p:cNvPr id="14" name="Oval 13"/>
            <p:cNvSpPr/>
            <p:nvPr/>
          </p:nvSpPr>
          <p:spPr>
            <a:xfrm>
              <a:off x="2766680" y="4850740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1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7683" y="5786844"/>
              <a:ext cx="6051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Ego</a:t>
              </a:r>
              <a:endParaRPr lang="en-US" sz="22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812980" y="6506924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76845" y="7443028"/>
              <a:ext cx="12482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Daughter</a:t>
              </a:r>
              <a:endParaRPr lang="en-US" sz="22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752547" y="1259632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0.8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6203" y="2123728"/>
              <a:ext cx="10406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Grand-</a:t>
              </a:r>
            </a:p>
            <a:p>
              <a:r>
                <a:rPr lang="en-US" sz="2200" dirty="0" smtClean="0"/>
                <a:t>mother</a:t>
              </a:r>
              <a:endParaRPr lang="en-US" sz="22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766680" y="3050540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0.4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38004" y="3986644"/>
              <a:ext cx="10550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Mother</a:t>
              </a:r>
              <a:endParaRPr lang="en-US" sz="2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412776" y="3050540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0.8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67321" y="404707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Older </a:t>
              </a:r>
            </a:p>
            <a:p>
              <a:pPr algn="ctr"/>
              <a:r>
                <a:rPr lang="en-US" sz="2200" dirty="0"/>
                <a:t>a</a:t>
              </a:r>
              <a:r>
                <a:rPr lang="en-US" sz="2200" dirty="0" smtClean="0"/>
                <a:t>unts</a:t>
              </a:r>
              <a:endParaRPr lang="en-US" sz="22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226943" y="3050540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1.2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298649" y="4845899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6645" y="5782003"/>
              <a:ext cx="16051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Older sisters</a:t>
              </a:r>
              <a:endParaRPr lang="en-US" sz="22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4216259" y="4845899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94558" y="5782003"/>
              <a:ext cx="18975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Younger sisters</a:t>
              </a:r>
              <a:endParaRPr lang="en-US" sz="22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-42572" y="4850740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2.8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8497" y="5786844"/>
              <a:ext cx="10647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Cousins</a:t>
              </a:r>
              <a:endParaRPr lang="en-US" sz="2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97166" y="3974958"/>
              <a:ext cx="11149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Younger</a:t>
              </a:r>
            </a:p>
            <a:p>
              <a:pPr algn="ctr"/>
              <a:r>
                <a:rPr lang="en-US" sz="2200" dirty="0"/>
                <a:t>a</a:t>
              </a:r>
              <a:r>
                <a:rPr lang="en-US" sz="2200" dirty="0" smtClean="0"/>
                <a:t>unts</a:t>
              </a:r>
              <a:endParaRPr lang="en-US" sz="22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381282" y="6498701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246796" y="6506924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0.1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57147" y="7443028"/>
              <a:ext cx="9428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Nieces</a:t>
              </a:r>
              <a:endParaRPr lang="en-US" sz="22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699181" y="4845899"/>
              <a:ext cx="1008112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2.3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3256" y="5782003"/>
              <a:ext cx="10647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Cousins</a:t>
              </a:r>
              <a:endParaRPr lang="en-US" sz="2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94861" y="7489194"/>
              <a:ext cx="9428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Nieces</a:t>
              </a:r>
              <a:endParaRPr lang="en-US" sz="2200" dirty="0"/>
            </a:p>
          </p:txBody>
        </p:sp>
        <p:cxnSp>
          <p:nvCxnSpPr>
            <p:cNvPr id="3" name="Straight Connector 2"/>
            <p:cNvCxnSpPr>
              <a:stCxn id="21" idx="2"/>
              <a:endCxn id="22" idx="0"/>
            </p:cNvCxnSpPr>
            <p:nvPr/>
          </p:nvCxnSpPr>
          <p:spPr>
            <a:xfrm>
              <a:off x="3266538" y="2893169"/>
              <a:ext cx="4198" cy="1573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23" idx="2"/>
              <a:endCxn id="14" idx="0"/>
            </p:cNvCxnSpPr>
            <p:nvPr/>
          </p:nvCxnSpPr>
          <p:spPr>
            <a:xfrm>
              <a:off x="3265553" y="4417531"/>
              <a:ext cx="5183" cy="4332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5" idx="2"/>
              <a:endCxn id="16" idx="0"/>
            </p:cNvCxnSpPr>
            <p:nvPr/>
          </p:nvCxnSpPr>
          <p:spPr>
            <a:xfrm>
              <a:off x="3310234" y="6217731"/>
              <a:ext cx="6802" cy="2891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5"/>
              <a:endCxn id="28" idx="1"/>
            </p:cNvCxnSpPr>
            <p:nvPr/>
          </p:nvCxnSpPr>
          <p:spPr>
            <a:xfrm>
              <a:off x="3613024" y="2058647"/>
              <a:ext cx="761554" cy="1128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0" idx="3"/>
              <a:endCxn id="26" idx="7"/>
            </p:cNvCxnSpPr>
            <p:nvPr/>
          </p:nvCxnSpPr>
          <p:spPr>
            <a:xfrm flipH="1">
              <a:off x="2273253" y="2058647"/>
              <a:ext cx="626929" cy="1128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6" idx="3"/>
              <a:endCxn id="34" idx="7"/>
            </p:cNvCxnSpPr>
            <p:nvPr/>
          </p:nvCxnSpPr>
          <p:spPr>
            <a:xfrm flipH="1">
              <a:off x="817905" y="3849555"/>
              <a:ext cx="742506" cy="11382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8" idx="5"/>
              <a:endCxn id="41" idx="1"/>
            </p:cNvCxnSpPr>
            <p:nvPr/>
          </p:nvCxnSpPr>
          <p:spPr>
            <a:xfrm>
              <a:off x="5087420" y="3849555"/>
              <a:ext cx="759396" cy="113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5"/>
              <a:endCxn id="32" idx="1"/>
            </p:cNvCxnSpPr>
            <p:nvPr/>
          </p:nvCxnSpPr>
          <p:spPr>
            <a:xfrm>
              <a:off x="3627157" y="3849555"/>
              <a:ext cx="736737" cy="113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2" idx="3"/>
              <a:endCxn id="30" idx="7"/>
            </p:cNvCxnSpPr>
            <p:nvPr/>
          </p:nvCxnSpPr>
          <p:spPr>
            <a:xfrm flipH="1">
              <a:off x="2159126" y="3849555"/>
              <a:ext cx="755189" cy="113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1" idx="2"/>
              <a:endCxn id="37" idx="0"/>
            </p:cNvCxnSpPr>
            <p:nvPr/>
          </p:nvCxnSpPr>
          <p:spPr>
            <a:xfrm flipH="1">
              <a:off x="1885338" y="6212890"/>
              <a:ext cx="3899" cy="285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2"/>
              <a:endCxn id="39" idx="0"/>
            </p:cNvCxnSpPr>
            <p:nvPr/>
          </p:nvCxnSpPr>
          <p:spPr>
            <a:xfrm>
              <a:off x="4743312" y="6212890"/>
              <a:ext cx="7540" cy="294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737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4664" y="3131840"/>
            <a:ext cx="5832648" cy="2758877"/>
            <a:chOff x="404664" y="3131840"/>
            <a:chExt cx="5832648" cy="2758877"/>
          </a:xfrm>
        </p:grpSpPr>
        <p:pic>
          <p:nvPicPr>
            <p:cNvPr id="5" name="Picture 4" descr="C:\Cloud\Projects\ChildSurv\covid proposal\a.pn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72" y="3131840"/>
              <a:ext cx="2514600" cy="245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Picture 2" descr="C:\Cloud\Projects\ChildSurv\covid proposal\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413" y="3131840"/>
              <a:ext cx="2483899" cy="2422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348880" y="3419872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Covid-19 excess mortality </a:t>
              </a:r>
              <a:endParaRPr lang="en-US" sz="1600" dirty="0" smtClean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08920" y="3779912"/>
              <a:ext cx="13374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4664" y="5582940"/>
              <a:ext cx="244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Counterfactual (non-Covid-19)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3413" y="5582940"/>
              <a:ext cx="244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With Covid-19</a:t>
              </a:r>
              <a:r>
                <a:rPr lang="en-US" sz="1400" dirty="0"/>
                <a:t> </a:t>
              </a:r>
              <a:r>
                <a:rPr lang="en-US" sz="1400" dirty="0" smtClean="0"/>
                <a:t>excess mortality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823009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Letter Paper (8.5x11 in)</PresentationFormat>
  <Paragraphs>73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Kontortema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Alburez-Gutierrez, Diego</dc:creator>
  <cp:lastModifiedBy>MPIDR_D\alburezgutierrez</cp:lastModifiedBy>
  <cp:revision>22</cp:revision>
  <dcterms:created xsi:type="dcterms:W3CDTF">2020-05-18T12:35:51Z</dcterms:created>
  <dcterms:modified xsi:type="dcterms:W3CDTF">2020-05-18T13:22:44Z</dcterms:modified>
</cp:coreProperties>
</file>