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6858000" cy="9144000" type="letter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64" autoAdjust="0"/>
    <p:restoredTop sz="94660"/>
  </p:normalViewPr>
  <p:slideViewPr>
    <p:cSldViewPr>
      <p:cViewPr varScale="1">
        <p:scale>
          <a:sx n="60" d="100"/>
          <a:sy n="60" d="100"/>
        </p:scale>
        <p:origin x="-2486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21-05-2020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42572" y="1259632"/>
            <a:ext cx="6840543" cy="6660449"/>
            <a:chOff x="-42572" y="1259632"/>
            <a:chExt cx="6840543" cy="6660449"/>
          </a:xfrm>
        </p:grpSpPr>
        <p:sp>
          <p:nvSpPr>
            <p:cNvPr id="14" name="Oval 13"/>
            <p:cNvSpPr/>
            <p:nvPr/>
          </p:nvSpPr>
          <p:spPr>
            <a:xfrm>
              <a:off x="2766680" y="48507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7683" y="5786844"/>
              <a:ext cx="6051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Ego</a:t>
              </a:r>
              <a:endParaRPr lang="en-US" sz="22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812980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6845" y="7443028"/>
              <a:ext cx="11411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Children</a:t>
              </a:r>
              <a:endParaRPr lang="en-US" sz="2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752547" y="1259632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6203" y="2123728"/>
              <a:ext cx="10519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Grand-</a:t>
              </a:r>
            </a:p>
            <a:p>
              <a:r>
                <a:rPr lang="en-US" sz="2200" dirty="0" smtClean="0"/>
                <a:t>parents</a:t>
              </a:r>
              <a:endParaRPr lang="en-US" sz="2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66680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0704" y="3986644"/>
              <a:ext cx="10442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Parents</a:t>
              </a:r>
              <a:endParaRPr lang="en-US" sz="2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12776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3695" y="4047077"/>
              <a:ext cx="9140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Older </a:t>
              </a:r>
            </a:p>
            <a:p>
              <a:pPr algn="ctr"/>
              <a:r>
                <a:rPr lang="en-US" sz="2200" dirty="0" smtClean="0"/>
                <a:t>uncles</a:t>
              </a:r>
              <a:endParaRPr lang="en-US" sz="2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226943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298649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3145" y="5782003"/>
              <a:ext cx="17283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Older </a:t>
              </a:r>
              <a:r>
                <a:rPr lang="en-US" sz="2200" dirty="0" smtClean="0"/>
                <a:t>siblings</a:t>
              </a:r>
              <a:endParaRPr lang="en-US" sz="2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16259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42432" y="5782003"/>
              <a:ext cx="20206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Younger </a:t>
              </a:r>
              <a:r>
                <a:rPr lang="en-US" sz="2200" dirty="0"/>
                <a:t>siblings</a:t>
              </a:r>
              <a:endParaRPr lang="en-US" sz="22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-42572" y="48507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8497" y="5786844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97166" y="3974958"/>
              <a:ext cx="11149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Younger</a:t>
              </a:r>
            </a:p>
            <a:p>
              <a:pPr algn="ctr"/>
              <a:r>
                <a:rPr lang="en-US" sz="2200" dirty="0" smtClean="0"/>
                <a:t>uncles</a:t>
              </a:r>
              <a:endParaRPr lang="en-US" sz="22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381282" y="6498701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46796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1977" y="7443028"/>
              <a:ext cx="12532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Nephews</a:t>
              </a:r>
              <a:endParaRPr lang="en-US" sz="22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99181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3256" y="5782003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9691" y="7489194"/>
              <a:ext cx="12532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Nephews</a:t>
              </a:r>
              <a:endParaRPr lang="en-US" sz="2200" dirty="0"/>
            </a:p>
          </p:txBody>
        </p:sp>
        <p:cxnSp>
          <p:nvCxnSpPr>
            <p:cNvPr id="3" name="Straight Connector 2"/>
            <p:cNvCxnSpPr>
              <a:stCxn id="21" idx="2"/>
              <a:endCxn id="22" idx="0"/>
            </p:cNvCxnSpPr>
            <p:nvPr/>
          </p:nvCxnSpPr>
          <p:spPr>
            <a:xfrm flipH="1">
              <a:off x="3270736" y="2893169"/>
              <a:ext cx="1445" cy="157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23" idx="2"/>
              <a:endCxn id="14" idx="0"/>
            </p:cNvCxnSpPr>
            <p:nvPr/>
          </p:nvCxnSpPr>
          <p:spPr>
            <a:xfrm flipH="1">
              <a:off x="3270736" y="4417531"/>
              <a:ext cx="2098" cy="433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6" idx="0"/>
            </p:cNvCxnSpPr>
            <p:nvPr/>
          </p:nvCxnSpPr>
          <p:spPr>
            <a:xfrm>
              <a:off x="3310234" y="6217731"/>
              <a:ext cx="6802" cy="289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5"/>
              <a:endCxn id="28" idx="1"/>
            </p:cNvCxnSpPr>
            <p:nvPr/>
          </p:nvCxnSpPr>
          <p:spPr>
            <a:xfrm>
              <a:off x="3613024" y="2058647"/>
              <a:ext cx="761554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0" idx="3"/>
              <a:endCxn id="26" idx="7"/>
            </p:cNvCxnSpPr>
            <p:nvPr/>
          </p:nvCxnSpPr>
          <p:spPr>
            <a:xfrm flipH="1">
              <a:off x="2273253" y="2058647"/>
              <a:ext cx="626929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6" idx="3"/>
              <a:endCxn id="34" idx="7"/>
            </p:cNvCxnSpPr>
            <p:nvPr/>
          </p:nvCxnSpPr>
          <p:spPr>
            <a:xfrm flipH="1">
              <a:off x="817905" y="3849555"/>
              <a:ext cx="742506" cy="11382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8" idx="5"/>
              <a:endCxn id="41" idx="1"/>
            </p:cNvCxnSpPr>
            <p:nvPr/>
          </p:nvCxnSpPr>
          <p:spPr>
            <a:xfrm>
              <a:off x="5087420" y="3849555"/>
              <a:ext cx="759396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5"/>
              <a:endCxn id="32" idx="1"/>
            </p:cNvCxnSpPr>
            <p:nvPr/>
          </p:nvCxnSpPr>
          <p:spPr>
            <a:xfrm>
              <a:off x="3627157" y="3849555"/>
              <a:ext cx="736737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0" idx="7"/>
            </p:cNvCxnSpPr>
            <p:nvPr/>
          </p:nvCxnSpPr>
          <p:spPr>
            <a:xfrm flipH="1">
              <a:off x="2159126" y="3849555"/>
              <a:ext cx="755189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1" idx="2"/>
              <a:endCxn id="37" idx="0"/>
            </p:cNvCxnSpPr>
            <p:nvPr/>
          </p:nvCxnSpPr>
          <p:spPr>
            <a:xfrm flipH="1">
              <a:off x="1885338" y="6212890"/>
              <a:ext cx="1986" cy="285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2"/>
              <a:endCxn id="39" idx="0"/>
            </p:cNvCxnSpPr>
            <p:nvPr/>
          </p:nvCxnSpPr>
          <p:spPr>
            <a:xfrm flipH="1">
              <a:off x="4750852" y="6212890"/>
              <a:ext cx="1921" cy="294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4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42572" y="1259632"/>
            <a:ext cx="6840543" cy="6660449"/>
            <a:chOff x="-42572" y="1259632"/>
            <a:chExt cx="6840543" cy="6660449"/>
          </a:xfrm>
        </p:grpSpPr>
        <p:sp>
          <p:nvSpPr>
            <p:cNvPr id="14" name="Oval 13"/>
            <p:cNvSpPr/>
            <p:nvPr/>
          </p:nvSpPr>
          <p:spPr>
            <a:xfrm>
              <a:off x="2766680" y="48507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7683" y="5786844"/>
              <a:ext cx="6051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Ego</a:t>
              </a:r>
              <a:endParaRPr lang="en-US" sz="22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812980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6845" y="7443028"/>
              <a:ext cx="11411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Children</a:t>
              </a:r>
              <a:endParaRPr lang="en-US" sz="2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752547" y="1259632"/>
              <a:ext cx="1008112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6203" y="2123728"/>
              <a:ext cx="10519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Grand-</a:t>
              </a:r>
            </a:p>
            <a:p>
              <a:r>
                <a:rPr lang="en-US" sz="2200" dirty="0" smtClean="0"/>
                <a:t>parents</a:t>
              </a:r>
              <a:endParaRPr lang="en-US" sz="2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66680" y="3050540"/>
              <a:ext cx="1008112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0704" y="3986644"/>
              <a:ext cx="10442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Parents</a:t>
              </a:r>
              <a:endParaRPr lang="en-US" sz="2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12776" y="3050540"/>
              <a:ext cx="1008112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3695" y="4047077"/>
              <a:ext cx="9140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Older </a:t>
              </a:r>
            </a:p>
            <a:p>
              <a:pPr algn="ctr"/>
              <a:r>
                <a:rPr lang="en-US" sz="2200" dirty="0" smtClean="0"/>
                <a:t>uncles</a:t>
              </a:r>
              <a:endParaRPr lang="en-US" sz="2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226943" y="3050540"/>
              <a:ext cx="1008112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298649" y="4845899"/>
              <a:ext cx="1008112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3145" y="5782003"/>
              <a:ext cx="17283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Older </a:t>
              </a:r>
              <a:r>
                <a:rPr lang="en-US" sz="2200" dirty="0" smtClean="0"/>
                <a:t>siblings</a:t>
              </a:r>
              <a:endParaRPr lang="en-US" sz="2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16259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42432" y="5782003"/>
              <a:ext cx="20206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Younger </a:t>
              </a:r>
              <a:r>
                <a:rPr lang="en-US" sz="2200" dirty="0"/>
                <a:t>siblings</a:t>
              </a:r>
              <a:endParaRPr lang="en-US" sz="22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-42572" y="4850740"/>
              <a:ext cx="1008112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8497" y="5786844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97166" y="3974958"/>
              <a:ext cx="11149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Younger</a:t>
              </a:r>
            </a:p>
            <a:p>
              <a:pPr algn="ctr"/>
              <a:r>
                <a:rPr lang="en-US" sz="2200" dirty="0" smtClean="0"/>
                <a:t>uncles</a:t>
              </a:r>
              <a:endParaRPr lang="en-US" sz="22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381282" y="6498701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46796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1977" y="7443028"/>
              <a:ext cx="12532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Nephews</a:t>
              </a:r>
              <a:endParaRPr lang="en-US" sz="22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99181" y="4845899"/>
              <a:ext cx="1008112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2.3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3256" y="5782003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9691" y="7489194"/>
              <a:ext cx="12532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Nephews</a:t>
              </a:r>
              <a:endParaRPr lang="en-US" sz="2200" dirty="0"/>
            </a:p>
          </p:txBody>
        </p:sp>
        <p:cxnSp>
          <p:nvCxnSpPr>
            <p:cNvPr id="3" name="Straight Connector 2"/>
            <p:cNvCxnSpPr>
              <a:stCxn id="21" idx="2"/>
              <a:endCxn id="22" idx="0"/>
            </p:cNvCxnSpPr>
            <p:nvPr/>
          </p:nvCxnSpPr>
          <p:spPr>
            <a:xfrm flipH="1">
              <a:off x="3270736" y="2893169"/>
              <a:ext cx="1445" cy="157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23" idx="2"/>
              <a:endCxn id="14" idx="0"/>
            </p:cNvCxnSpPr>
            <p:nvPr/>
          </p:nvCxnSpPr>
          <p:spPr>
            <a:xfrm flipH="1">
              <a:off x="3270736" y="4417531"/>
              <a:ext cx="2098" cy="433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6" idx="0"/>
            </p:cNvCxnSpPr>
            <p:nvPr/>
          </p:nvCxnSpPr>
          <p:spPr>
            <a:xfrm>
              <a:off x="3310234" y="6217731"/>
              <a:ext cx="6802" cy="289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5"/>
              <a:endCxn id="28" idx="1"/>
            </p:cNvCxnSpPr>
            <p:nvPr/>
          </p:nvCxnSpPr>
          <p:spPr>
            <a:xfrm>
              <a:off x="3613024" y="2058647"/>
              <a:ext cx="761554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0" idx="3"/>
              <a:endCxn id="26" idx="7"/>
            </p:cNvCxnSpPr>
            <p:nvPr/>
          </p:nvCxnSpPr>
          <p:spPr>
            <a:xfrm flipH="1">
              <a:off x="2273253" y="2058647"/>
              <a:ext cx="626929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6" idx="3"/>
              <a:endCxn id="34" idx="7"/>
            </p:cNvCxnSpPr>
            <p:nvPr/>
          </p:nvCxnSpPr>
          <p:spPr>
            <a:xfrm flipH="1">
              <a:off x="817905" y="3849555"/>
              <a:ext cx="742506" cy="11382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8" idx="5"/>
              <a:endCxn id="41" idx="1"/>
            </p:cNvCxnSpPr>
            <p:nvPr/>
          </p:nvCxnSpPr>
          <p:spPr>
            <a:xfrm>
              <a:off x="5087420" y="3849555"/>
              <a:ext cx="759396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5"/>
              <a:endCxn id="32" idx="1"/>
            </p:cNvCxnSpPr>
            <p:nvPr/>
          </p:nvCxnSpPr>
          <p:spPr>
            <a:xfrm>
              <a:off x="3627157" y="3849555"/>
              <a:ext cx="736737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0" idx="7"/>
            </p:cNvCxnSpPr>
            <p:nvPr/>
          </p:nvCxnSpPr>
          <p:spPr>
            <a:xfrm flipH="1">
              <a:off x="2159126" y="3849555"/>
              <a:ext cx="755189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1" idx="2"/>
              <a:endCxn id="37" idx="0"/>
            </p:cNvCxnSpPr>
            <p:nvPr/>
          </p:nvCxnSpPr>
          <p:spPr>
            <a:xfrm flipH="1">
              <a:off x="1885338" y="6212890"/>
              <a:ext cx="1986" cy="285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2"/>
              <a:endCxn id="39" idx="0"/>
            </p:cNvCxnSpPr>
            <p:nvPr/>
          </p:nvCxnSpPr>
          <p:spPr>
            <a:xfrm flipH="1">
              <a:off x="4750852" y="6212890"/>
              <a:ext cx="1921" cy="294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3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6023" y="2773561"/>
            <a:ext cx="6381329" cy="3117156"/>
            <a:chOff x="216023" y="2773561"/>
            <a:chExt cx="6381329" cy="3117156"/>
          </a:xfrm>
        </p:grpSpPr>
        <p:grpSp>
          <p:nvGrpSpPr>
            <p:cNvPr id="3" name="Group 2"/>
            <p:cNvGrpSpPr/>
            <p:nvPr/>
          </p:nvGrpSpPr>
          <p:grpSpPr>
            <a:xfrm>
              <a:off x="216023" y="2800269"/>
              <a:ext cx="5985663" cy="3090448"/>
              <a:chOff x="216023" y="2800269"/>
              <a:chExt cx="5985663" cy="30904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04664" y="3419872"/>
                <a:ext cx="5797022" cy="2470845"/>
                <a:chOff x="404664" y="3419872"/>
                <a:chExt cx="5797022" cy="247084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348880" y="3419872"/>
                  <a:ext cx="20882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Covid-19 excess mortality </a:t>
                  </a:r>
                  <a:endParaRPr lang="en-US" sz="1600" dirty="0" smtClean="0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708920" y="3779912"/>
                  <a:ext cx="1337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404664" y="5582940"/>
                  <a:ext cx="244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Counterfactual (non-Covid-19)</a:t>
                  </a:r>
                  <a:endParaRPr lang="en-US" sz="1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753413" y="5582940"/>
                  <a:ext cx="244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With Covid-19</a:t>
                  </a:r>
                  <a:r>
                    <a:rPr lang="en-US" sz="1400" dirty="0"/>
                    <a:t> </a:t>
                  </a:r>
                  <a:r>
                    <a:rPr lang="en-US" sz="1400" dirty="0" smtClean="0"/>
                    <a:t>excess mortality</a:t>
                  </a:r>
                  <a:endParaRPr lang="en-US" sz="1400" dirty="0"/>
                </a:p>
              </p:txBody>
            </p:sp>
          </p:grpSp>
          <p:pic>
            <p:nvPicPr>
              <p:cNvPr id="2" name="Picture 2" descr="C:\Cloud\Projects\ChildSurv\covid proposal\a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023" y="2800269"/>
                <a:ext cx="2852937" cy="278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C:\Cloud\Projects\ChildSurv\covid proposal\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032" y="2773561"/>
              <a:ext cx="2880320" cy="280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23009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Letter Paper (8.5x11 in)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Kontortema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Alburez-Gutierrez, Diego</dc:creator>
  <cp:lastModifiedBy>MPIDR_D\alburezgutierrez</cp:lastModifiedBy>
  <cp:revision>29</cp:revision>
  <dcterms:created xsi:type="dcterms:W3CDTF">2020-05-18T12:35:51Z</dcterms:created>
  <dcterms:modified xsi:type="dcterms:W3CDTF">2020-05-21T08:19:49Z</dcterms:modified>
</cp:coreProperties>
</file>