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9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33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0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2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11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5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09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5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41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9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688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AED8-C371-4669-B3AF-D0D680A08100}" type="datetimeFigureOut">
              <a:rPr lang="es-AR" smtClean="0"/>
              <a:t>11/10/2019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E89C-58D9-40F6-959C-7E04E20791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561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42926" y="1104181"/>
            <a:ext cx="814938" cy="215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0" name="Grupo 9"/>
          <p:cNvGrpSpPr/>
          <p:nvPr/>
        </p:nvGrpSpPr>
        <p:grpSpPr>
          <a:xfrm>
            <a:off x="458896" y="330873"/>
            <a:ext cx="11059064" cy="5897399"/>
            <a:chOff x="458896" y="330873"/>
            <a:chExt cx="11059064" cy="589739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/>
            <a:srcRect b="5198"/>
            <a:stretch/>
          </p:blipFill>
          <p:spPr>
            <a:xfrm>
              <a:off x="458896" y="330873"/>
              <a:ext cx="11059064" cy="5897399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6376616" y="3715109"/>
              <a:ext cx="490010" cy="2185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60384" y="885645"/>
              <a:ext cx="681819" cy="2185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551757" y="3707922"/>
              <a:ext cx="681819" cy="2185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076183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2019-10-11T14:19:12Z</dcterms:created>
  <dcterms:modified xsi:type="dcterms:W3CDTF">2019-10-11T14:19:42Z</dcterms:modified>
</cp:coreProperties>
</file>