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5B5C2-8619-4500-AC90-E9ED84CAD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6B8E39-F43B-49D7-AC3C-228F53F88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57BC09-B4AC-4DEF-AB85-2D90242B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3DA7-9878-462D-A27F-DE1ADA89247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3ADA44-6AB7-48FC-9F5B-999908A8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3EA0D-CBA7-4BD0-A2A8-38FF3581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4586-2BC6-4EFD-AA98-652648DD8D1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2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DB88F-949C-4FCC-8A4E-7589D51A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6A0635-7F3F-4ADA-9F8F-B57344E8E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9074D1-BA5E-441E-8289-0360E219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3DA7-9878-462D-A27F-DE1ADA89247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CFFDD5-200F-4BA3-B53F-36557E6E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873281-0020-44B0-9941-AE4B8E40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4586-2BC6-4EFD-AA98-652648DD8D1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2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AE3835-95E7-425A-95A6-193826666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8410AF-0356-4289-9CC3-58194DBAA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99B2EC-6FC5-4B0A-B5B5-EEE173FB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3DA7-9878-462D-A27F-DE1ADA89247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678443-235F-4B3D-ABAE-8F1000F5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450C73-BBBC-43E2-A280-A01A68DB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4586-2BC6-4EFD-AA98-652648DD8D1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4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2984E-5EB5-4DAF-BCB4-A2535E21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1DD3A0-5AAA-470A-928E-5C1B48D07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0B8908-2EB7-4B82-85BA-152FFAC8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3DA7-9878-462D-A27F-DE1ADA89247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E1A0BB-F9A8-4AD1-93B9-BE99F555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F9BA29-6047-42F4-AC41-86CAA202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4586-2BC6-4EFD-AA98-652648DD8D1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8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A1B46-679C-4040-801E-76A47C796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4348FD-ACF8-4602-8F15-52B41218E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69D6BB-488F-452D-BB2D-141E5CBD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3DA7-9878-462D-A27F-DE1ADA89247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5FEA6D-F70B-41D6-AC8A-EBD4391A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305B46-831A-4CD5-8439-AE758CF3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4586-2BC6-4EFD-AA98-652648DD8D1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90035-ACF1-4376-9E07-B0B32418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8042A-6E07-4D83-8364-A8A675A77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ABC07E-F59B-469A-9388-41376E257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FA0EF9-9265-4912-8967-1E1F0CCE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3DA7-9878-462D-A27F-DE1ADA89247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C1A75A-18E3-4952-BF2C-86CEAEEB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C8A1C6-C3EB-448C-AE27-D3B8F2C7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4586-2BC6-4EFD-AA98-652648DD8D1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7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BF01C-6719-4277-A5F6-3DEB0A78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D824AB-2CB6-48A3-B834-CE3E15108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035B79-772B-454A-9ABE-A4F7223F6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219021-A1C2-4D8D-A0AB-7798A8EC5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A2A676-B614-4B4F-B0FF-84A8BA5CB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F5FD5D-2FA6-44A3-ABC6-930EFE3A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3DA7-9878-462D-A27F-DE1ADA89247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FC20642-0BF1-4349-90B3-45E89E6E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789185-1CAF-4ECA-9D5B-A0C6DCBA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4586-2BC6-4EFD-AA98-652648DD8D1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5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508A8-9727-43A8-BF0E-BE74AEAC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A1867C-EFE2-4448-B111-3B66CF47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3DA7-9878-462D-A27F-DE1ADA89247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3CEF0A-8EFD-4F80-AB71-AB54F68F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8D02B9-ED4D-4A24-BC09-6C2723A5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4586-2BC6-4EFD-AA98-652648DD8D1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6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B40BF5-7F63-4C29-A722-2F2C9BBA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3DA7-9878-462D-A27F-DE1ADA89247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237477-29BA-431F-900E-375638B7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E9787D-AF8F-4C0B-86F3-7D8D7817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4586-2BC6-4EFD-AA98-652648DD8D1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1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C87B5-A95E-421F-9C4D-7B43E559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6B8C1C-B9E1-4D55-AB6A-FF9E85F46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29F86C-8D0B-4B34-8AB6-1A2D7C05D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E1669D-44F7-47B1-B061-2A1CC764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3DA7-9878-462D-A27F-DE1ADA89247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3A05AD-B6C9-43BC-9AB8-F5BED344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A3471D-72AE-487B-A651-D8D7CCAF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4586-2BC6-4EFD-AA98-652648DD8D1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EA531-AA9D-4B8F-9198-33D1457F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66057E-48F5-4285-AD26-347107C4B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EB7F84-47F1-42FC-BCB4-CEB903DF9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885870-696C-4E0F-A80B-51671B68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3DA7-9878-462D-A27F-DE1ADA89247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8E7284-2E53-4CE7-87A0-D060C948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88C526-F0D4-43D0-A346-EA8FF3B1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4586-2BC6-4EFD-AA98-652648DD8D1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9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900CEFC-2964-443A-9B7A-A4959B1F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6E881B-6DF8-496B-9485-FDD7E975F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B04793-11E1-414F-92A5-8487749F3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3DA7-9878-462D-A27F-DE1ADA89247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1AFF28-CD89-4F5E-A5D0-FA0ABDAB1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266515-A2CD-4DA7-ACBC-21E1E233B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4586-2BC6-4EFD-AA98-652648DD8D1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8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83C11535-61E0-4277-85D8-EEBC3E86D65F}"/>
              </a:ext>
            </a:extLst>
          </p:cNvPr>
          <p:cNvGrpSpPr/>
          <p:nvPr/>
        </p:nvGrpSpPr>
        <p:grpSpPr>
          <a:xfrm>
            <a:off x="1543984" y="619470"/>
            <a:ext cx="7442067" cy="3332750"/>
            <a:chOff x="1543984" y="619470"/>
            <a:chExt cx="7442067" cy="3332750"/>
          </a:xfrm>
        </p:grpSpPr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DA25DF58-1689-42DF-9D4C-7E9FFB30BA03}"/>
                </a:ext>
              </a:extLst>
            </p:cNvPr>
            <p:cNvGrpSpPr/>
            <p:nvPr/>
          </p:nvGrpSpPr>
          <p:grpSpPr>
            <a:xfrm>
              <a:off x="1543984" y="619470"/>
              <a:ext cx="7442067" cy="3332750"/>
              <a:chOff x="1543984" y="619470"/>
              <a:chExt cx="7442067" cy="3332750"/>
            </a:xfrm>
          </p:grpSpPr>
          <p:pic>
            <p:nvPicPr>
              <p:cNvPr id="1026" name="Picture 2" descr="Circle Arrow 4 Png, Transparent Png - kindpng">
                <a:extLst>
                  <a:ext uri="{FF2B5EF4-FFF2-40B4-BE49-F238E27FC236}">
                    <a16:creationId xmlns:a16="http://schemas.microsoft.com/office/drawing/2014/main" id="{ED5D5C69-DB3D-40E3-A9B3-37B4610A6A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alphaModFix amt="3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risscrossEtching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0032" y="619470"/>
                <a:ext cx="3071653" cy="31752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0C4E47E-F9B1-444B-B301-2786C7281B4C}"/>
                  </a:ext>
                </a:extLst>
              </p:cNvPr>
              <p:cNvSpPr txBox="1"/>
              <p:nvPr/>
            </p:nvSpPr>
            <p:spPr>
              <a:xfrm>
                <a:off x="1543984" y="1769415"/>
                <a:ext cx="2006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Leer</a:t>
                </a:r>
              </a:p>
            </p:txBody>
          </p:sp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E752136-2C23-4AB1-8939-B23B7EF21C77}"/>
                  </a:ext>
                </a:extLst>
              </p:cNvPr>
              <p:cNvSpPr txBox="1"/>
              <p:nvPr/>
            </p:nvSpPr>
            <p:spPr>
              <a:xfrm>
                <a:off x="3527029" y="1379407"/>
                <a:ext cx="15824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Transformar</a:t>
                </a:r>
                <a:endParaRPr lang="en-US" dirty="0"/>
              </a:p>
            </p:txBody>
          </p:sp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2A4A802-DC9D-4181-B250-CDC5A9AD361C}"/>
                  </a:ext>
                </a:extLst>
              </p:cNvPr>
              <p:cNvSpPr txBox="1"/>
              <p:nvPr/>
            </p:nvSpPr>
            <p:spPr>
              <a:xfrm>
                <a:off x="1620554" y="2138747"/>
                <a:ext cx="185321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err="1"/>
                  <a:t>read.table</a:t>
                </a:r>
                <a:br>
                  <a:rPr lang="en-US" sz="1400" dirty="0"/>
                </a:br>
                <a:r>
                  <a:rPr lang="en-US" sz="1400" dirty="0"/>
                  <a:t>read.csv</a:t>
                </a:r>
                <a:br>
                  <a:rPr lang="en-US" sz="1400" dirty="0"/>
                </a:br>
                <a:r>
                  <a:rPr lang="en-US" sz="1400" dirty="0" err="1"/>
                  <a:t>readxl</a:t>
                </a:r>
                <a:r>
                  <a:rPr lang="en-US" sz="1400" dirty="0"/>
                  <a:t>::</a:t>
                </a:r>
                <a:r>
                  <a:rPr lang="en-US" sz="1400" dirty="0" err="1"/>
                  <a:t>read_xlsx</a:t>
                </a:r>
                <a:endParaRPr lang="en-US" sz="1400" dirty="0"/>
              </a:p>
            </p:txBody>
          </p: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732A5EF-9883-45A2-B0B5-E84B82180882}"/>
                  </a:ext>
                </a:extLst>
              </p:cNvPr>
              <p:cNvSpPr txBox="1"/>
              <p:nvPr/>
            </p:nvSpPr>
            <p:spPr>
              <a:xfrm>
                <a:off x="3469309" y="1769415"/>
                <a:ext cx="18532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filter, select, mutate, </a:t>
                </a:r>
                <a:r>
                  <a:rPr lang="en-US" sz="1400" dirty="0" err="1"/>
                  <a:t>summarise</a:t>
                </a:r>
                <a:r>
                  <a:rPr lang="en-US" sz="1400" dirty="0"/>
                  <a:t>, …</a:t>
                </a:r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8E3E1B1-B856-43B2-ADEB-BF04EBF71FF8}"/>
                  </a:ext>
                </a:extLst>
              </p:cNvPr>
              <p:cNvSpPr txBox="1"/>
              <p:nvPr/>
            </p:nvSpPr>
            <p:spPr>
              <a:xfrm>
                <a:off x="5707602" y="1400083"/>
                <a:ext cx="15824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Visualizar</a:t>
                </a:r>
                <a:endParaRPr lang="en-US" dirty="0"/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2B583D8-77C5-4623-815E-E9ED55660741}"/>
                  </a:ext>
                </a:extLst>
              </p:cNvPr>
              <p:cNvSpPr txBox="1"/>
              <p:nvPr/>
            </p:nvSpPr>
            <p:spPr>
              <a:xfrm>
                <a:off x="5572217" y="1769415"/>
                <a:ext cx="185321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/>
                  <a:t>ggplot2</a:t>
                </a: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E874B44-814F-4B9F-9EAF-FAAD9E039ED2}"/>
                  </a:ext>
                </a:extLst>
              </p:cNvPr>
              <p:cNvSpPr txBox="1"/>
              <p:nvPr/>
            </p:nvSpPr>
            <p:spPr>
              <a:xfrm>
                <a:off x="4479524" y="2798057"/>
                <a:ext cx="19305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Anáisis</a:t>
                </a:r>
                <a:r>
                  <a:rPr lang="en-US" dirty="0"/>
                  <a:t> </a:t>
                </a:r>
                <a:r>
                  <a:rPr lang="en-US" dirty="0" err="1"/>
                  <a:t>demográfico</a:t>
                </a:r>
                <a:endParaRPr lang="en-US" dirty="0"/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3977ECD-044C-4038-9FF5-1023941BD51C}"/>
                  </a:ext>
                </a:extLst>
              </p:cNvPr>
              <p:cNvSpPr txBox="1"/>
              <p:nvPr/>
            </p:nvSpPr>
            <p:spPr>
              <a:xfrm>
                <a:off x="4556833" y="3429000"/>
                <a:ext cx="18532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err="1"/>
                  <a:t>Funciones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propias</a:t>
                </a:r>
                <a:r>
                  <a:rPr lang="en-US" sz="1400" dirty="0"/>
                  <a:t> o </a:t>
                </a:r>
                <a:r>
                  <a:rPr lang="en-US" sz="1400" dirty="0" err="1"/>
                  <a:t>disponibles</a:t>
                </a:r>
                <a:endParaRPr lang="en-US" sz="1400" dirty="0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952D974-B402-46CB-9E33-370D1A31F093}"/>
                  </a:ext>
                </a:extLst>
              </p:cNvPr>
              <p:cNvSpPr txBox="1"/>
              <p:nvPr/>
            </p:nvSpPr>
            <p:spPr>
              <a:xfrm>
                <a:off x="6979697" y="2022449"/>
                <a:ext cx="2006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Reporte</a:t>
                </a:r>
                <a:endParaRPr lang="en-US" dirty="0"/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2551801-A095-448A-8A2E-30C592E03F7C}"/>
                  </a:ext>
                </a:extLst>
              </p:cNvPr>
              <p:cNvSpPr txBox="1"/>
              <p:nvPr/>
            </p:nvSpPr>
            <p:spPr>
              <a:xfrm>
                <a:off x="7056267" y="2391781"/>
                <a:ext cx="185321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 err="1"/>
                  <a:t>RMarkdwon</a:t>
                </a:r>
                <a:endParaRPr lang="en-US" sz="1400" dirty="0"/>
              </a:p>
            </p:txBody>
          </p:sp>
        </p:grpSp>
        <p:sp>
          <p:nvSpPr>
            <p:cNvPr id="16" name="Flecha: a la derecha 15">
              <a:extLst>
                <a:ext uri="{FF2B5EF4-FFF2-40B4-BE49-F238E27FC236}">
                  <a16:creationId xmlns:a16="http://schemas.microsoft.com/office/drawing/2014/main" id="{5D2A9FB6-25B5-4188-B8C3-E324189E12AC}"/>
                </a:ext>
              </a:extLst>
            </p:cNvPr>
            <p:cNvSpPr/>
            <p:nvPr/>
          </p:nvSpPr>
          <p:spPr>
            <a:xfrm>
              <a:off x="3231452" y="2179744"/>
              <a:ext cx="301111" cy="184666"/>
            </a:xfrm>
            <a:prstGeom prst="rightArrow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9" name="Flecha: a la derecha 18">
              <a:extLst>
                <a:ext uri="{FF2B5EF4-FFF2-40B4-BE49-F238E27FC236}">
                  <a16:creationId xmlns:a16="http://schemas.microsoft.com/office/drawing/2014/main" id="{8683E98F-DCDB-4502-85AC-528A60F0A0D9}"/>
                </a:ext>
              </a:extLst>
            </p:cNvPr>
            <p:cNvSpPr/>
            <p:nvPr/>
          </p:nvSpPr>
          <p:spPr>
            <a:xfrm>
              <a:off x="7097292" y="2155887"/>
              <a:ext cx="301111" cy="184666"/>
            </a:xfrm>
            <a:prstGeom prst="rightArrow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917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34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Williams Iván</dc:creator>
  <cp:lastModifiedBy>Williams Iván</cp:lastModifiedBy>
  <cp:revision>3</cp:revision>
  <dcterms:created xsi:type="dcterms:W3CDTF">2021-11-29T10:48:07Z</dcterms:created>
  <dcterms:modified xsi:type="dcterms:W3CDTF">2021-11-29T11:17:36Z</dcterms:modified>
</cp:coreProperties>
</file>