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7D7F8-0E5E-4DDE-BCFF-02DE79EAF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007D4-9483-41AD-9A93-D98F02F8B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0B14C-8C6A-4C33-8F32-D0515041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8BD01-B369-486A-A3A4-E62403BA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72938-6B66-40B9-89D4-A512ACD8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36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46A6-5688-4761-B4BB-C15F3A7E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D6F7D5-8624-4436-9A36-9760DD1DE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ABA43-1711-4104-AA3F-B72D235D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96223-C1E9-4FC4-9342-8896F3E1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1DF87-8708-43FE-89E3-6785DD06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5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90E40E-2F21-42C7-B80C-A3515669A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C1F039-87EF-49B7-AA05-21ECFD25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E884A-AC77-4CA5-9547-ECA85EC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3ED18-D7AC-47DE-A86C-29C957BA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6441C-040F-415A-A3BF-D874C9FE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4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DB61-6256-4382-A342-7840BC93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D6559-3BB7-4E6E-8293-41BCC34E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468B5-5F60-45EA-9100-C41102C3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7F078-AD8C-48BF-BA56-28457839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F971-C7B4-4A4D-B10D-E8EDE819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343E5-9B25-4864-B28C-2FFDABF1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284596-1DB5-4C27-B5AE-D6649FFF3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D4A3A-28ED-404A-9936-F9FEB541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C9F07-06A3-4A6C-9D72-2A60E9D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78423-129A-4656-B780-A87E93A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7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8BC5E-EF50-452C-B690-C36EF61A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EDD7D-4BF2-41AC-B661-9F773364A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6FE381-DBC7-42E9-9F63-27552738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68073-9AB8-4D68-A310-921B0877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75333-71B5-4551-873D-C88A9A52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217D2-DB83-455D-83F3-CE0478BD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81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FEAB9-766A-4835-A8F6-4C2A2E4A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83A14-64F2-4CA1-B706-B5C8E934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AEB2F-2F11-430F-8185-2ADD105B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90073A-EDE9-47C2-8E9F-AECB0F5B2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760AE3-FA40-4B9D-897E-AB59E5F1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DD5F02-E77A-4181-8230-B0329DBB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C72C93-088F-437E-8F32-73620C07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4AC551-5FE2-4827-B310-B00080A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604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76FC6-3BEC-413C-9B99-DD05B650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64D80E-2174-4C62-9C3F-9F237F2D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6A7F10-05BD-425A-8230-55D5D395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7B0DB3-2904-4223-B8BD-75858018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2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298B4E-54EF-42A0-94F5-F364872A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E68532-2C68-45D5-857C-70395502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377FF-9E17-43AB-9884-7F89CAA0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68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178C-D2F4-490C-9747-8613DA89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3D67C-52E8-4A95-B5F4-414195E3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3A1A38-67C4-4DDD-995C-70396E12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C00BDC-2457-41EA-8245-36AA7C00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A78135-D522-4D28-A2C1-634B28B4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9004C-973F-406B-AE86-CE18A893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23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8A2C-075B-492A-B3CA-1D3A8785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C4F11F-F6CD-49DA-8482-FDA40B13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3A1F8-9DAF-4CCF-94F1-A17FDFD1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58990F-E6AE-4865-9671-BBD85273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D536C-4942-43DA-A343-852C47A5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5EF22-EE7E-4A54-8397-F1BFB243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94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3F309-5343-451F-A622-AA293601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E62E99-3E40-4919-9C23-62BF0298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E6702-90B6-49EF-85E3-2BA833A2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3E15-FDC1-4171-9F5A-F5E822262F7D}" type="datetimeFigureOut">
              <a:rPr lang="es-AR" smtClean="0"/>
              <a:t>24/8/2021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24DD3-F93D-4F24-A23E-AA6B1055F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6DC07-D3D0-434D-9212-D2849A14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F2AC-32C9-43D5-9BA8-670EF8AC24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93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F51A596-68FB-489A-ABCF-03E78D32DB36}"/>
              </a:ext>
            </a:extLst>
          </p:cNvPr>
          <p:cNvSpPr txBox="1"/>
          <p:nvPr/>
        </p:nvSpPr>
        <p:spPr>
          <a:xfrm>
            <a:off x="665826" y="57824"/>
            <a:ext cx="34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Directories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5638C1-9674-46AE-8EBD-91BC82E33BAE}"/>
              </a:ext>
            </a:extLst>
          </p:cNvPr>
          <p:cNvSpPr txBox="1"/>
          <p:nvPr/>
        </p:nvSpPr>
        <p:spPr>
          <a:xfrm>
            <a:off x="4156239" y="134768"/>
            <a:ext cx="27890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br>
              <a:rPr lang="en-US" dirty="0"/>
            </a:br>
            <a:r>
              <a:rPr lang="en-US" sz="1400" dirty="0"/>
              <a:t>Local or on the server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isLocal</a:t>
            </a:r>
            <a:r>
              <a:rPr lang="en-US" sz="1400" dirty="0"/>
              <a:t>)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CAF4CC-4B6B-4D5C-9ADA-8565E4A2AB4E}"/>
              </a:ext>
            </a:extLst>
          </p:cNvPr>
          <p:cNvSpPr txBox="1"/>
          <p:nvPr/>
        </p:nvSpPr>
        <p:spPr>
          <a:xfrm>
            <a:off x="665826" y="1627574"/>
            <a:ext cx="111858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LifeTables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F112B0-2800-4FA4-95E8-597A7120AAF5}"/>
              </a:ext>
            </a:extLst>
          </p:cNvPr>
          <p:cNvSpPr txBox="1"/>
          <p:nvPr/>
        </p:nvSpPr>
        <p:spPr>
          <a:xfrm>
            <a:off x="4772115" y="1589564"/>
            <a:ext cx="12650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GlobalFiles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F01F88-77F1-46F3-BB85-77D8299A7642}"/>
              </a:ext>
            </a:extLst>
          </p:cNvPr>
          <p:cNvSpPr txBox="1"/>
          <p:nvPr/>
        </p:nvSpPr>
        <p:spPr>
          <a:xfrm>
            <a:off x="7484616" y="1589564"/>
            <a:ext cx="171339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WPP2021_plots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02ECD4-E7FD-4CA7-AB46-5232B8F90CFB}"/>
              </a:ext>
            </a:extLst>
          </p:cNvPr>
          <p:cNvSpPr txBox="1"/>
          <p:nvPr/>
        </p:nvSpPr>
        <p:spPr>
          <a:xfrm>
            <a:off x="9897115" y="1612325"/>
            <a:ext cx="117037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InputFiles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47B07371-3746-49F6-AFFD-205A83E50D4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041652" y="-881546"/>
            <a:ext cx="692587" cy="4325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D9F8865A-4E42-4CB3-9934-A19B5D3E483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150422" y="1189214"/>
            <a:ext cx="654577" cy="1461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DAE8B49E-476E-4F27-B05E-B30FCB4C938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618753" y="-132995"/>
            <a:ext cx="654577" cy="2790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005BA22-1C11-40A7-A79F-F4219991ACD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677867" y="-1192110"/>
            <a:ext cx="677338" cy="493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2A569E-BFA8-4A15-B039-1A391787A3DD}"/>
              </a:ext>
            </a:extLst>
          </p:cNvPr>
          <p:cNvSpPr txBox="1"/>
          <p:nvPr/>
        </p:nvSpPr>
        <p:spPr>
          <a:xfrm>
            <a:off x="494932" y="1996906"/>
            <a:ext cx="33838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 err="1"/>
              <a:t>Source</a:t>
            </a:r>
            <a:r>
              <a:rPr lang="es-AR" u="sng" dirty="0"/>
              <a:t> </a:t>
            </a:r>
            <a:r>
              <a:rPr lang="es-AR" u="sng" dirty="0" err="1"/>
              <a:t>code</a:t>
            </a:r>
            <a:r>
              <a:rPr lang="es-AR" u="sn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/>
              <a:t>main.R</a:t>
            </a:r>
            <a:r>
              <a:rPr lang="es-AR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/>
              <a:t>set </a:t>
            </a:r>
            <a:r>
              <a:rPr lang="es-AR" sz="1400" dirty="0" err="1"/>
              <a:t>directories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Recevie</a:t>
            </a:r>
            <a:r>
              <a:rPr lang="es-AR" sz="1400" dirty="0"/>
              <a:t> </a:t>
            </a:r>
            <a:r>
              <a:rPr lang="es-AR" sz="1400" dirty="0" err="1"/>
              <a:t>params</a:t>
            </a:r>
            <a:r>
              <a:rPr lang="es-AR" sz="1400" dirty="0"/>
              <a:t> </a:t>
            </a:r>
            <a:r>
              <a:rPr lang="es-AR" sz="1400" dirty="0" err="1"/>
              <a:t>from</a:t>
            </a:r>
            <a:r>
              <a:rPr lang="es-AR" sz="1400" dirty="0"/>
              <a:t> </a:t>
            </a:r>
            <a:r>
              <a:rPr lang="es-AR" sz="1400" dirty="0" err="1"/>
              <a:t>batch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create</a:t>
            </a:r>
            <a:r>
              <a:rPr lang="es-AR" sz="1400" dirty="0"/>
              <a:t> 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/>
              <a:t>Run </a:t>
            </a:r>
            <a:r>
              <a:rPr lang="es-AR" sz="1400" dirty="0" err="1"/>
              <a:t>fill_gaps.R</a:t>
            </a:r>
            <a:endParaRPr lang="es-A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/>
              <a:t>fill_gaps</a:t>
            </a:r>
            <a:r>
              <a:rPr lang="es-AR" dirty="0"/>
              <a:t> .R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Read</a:t>
            </a:r>
            <a:r>
              <a:rPr lang="es-AR" sz="1400" dirty="0"/>
              <a:t> </a:t>
            </a:r>
            <a:r>
              <a:rPr lang="es-AR" sz="1400" dirty="0" err="1"/>
              <a:t>Inputfiles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Read</a:t>
            </a:r>
            <a:r>
              <a:rPr lang="es-AR" sz="1400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/>
              <a:t>Run </a:t>
            </a:r>
            <a:r>
              <a:rPr lang="es-AR" sz="1400" dirty="0" err="1"/>
              <a:t>fill_gaps_lt.R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Write</a:t>
            </a:r>
            <a:r>
              <a:rPr lang="es-AR" sz="1400" dirty="0"/>
              <a:t> </a:t>
            </a:r>
            <a:r>
              <a:rPr lang="es-AR" sz="1400" dirty="0" err="1"/>
              <a:t>InputFiles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Write</a:t>
            </a:r>
            <a:r>
              <a:rPr lang="es-AR" sz="1400" dirty="0"/>
              <a:t> </a:t>
            </a:r>
            <a:r>
              <a:rPr lang="es-AR" sz="1400" dirty="0" err="1"/>
              <a:t>plots</a:t>
            </a:r>
            <a:endParaRPr lang="es-A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Save</a:t>
            </a:r>
            <a:r>
              <a:rPr lang="es-AR" sz="1400" dirty="0"/>
              <a:t> output data</a:t>
            </a:r>
            <a:endParaRPr lang="es-A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/>
              <a:t>fill_gaps_lt</a:t>
            </a:r>
            <a:r>
              <a:rPr lang="es-AR" dirty="0"/>
              <a:t> .R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Build</a:t>
            </a:r>
            <a:r>
              <a:rPr lang="es-AR" sz="1400" dirty="0"/>
              <a:t> 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/>
              <a:t>funs</a:t>
            </a:r>
            <a:r>
              <a:rPr lang="es-AR" dirty="0"/>
              <a:t> .R </a:t>
            </a:r>
            <a:r>
              <a:rPr lang="es-AR" sz="1400" dirty="0"/>
              <a:t>(</a:t>
            </a:r>
            <a:r>
              <a:rPr lang="es-AR" sz="1400" dirty="0" err="1"/>
              <a:t>aux</a:t>
            </a:r>
            <a:r>
              <a:rPr lang="es-AR" sz="1400" dirty="0"/>
              <a:t> </a:t>
            </a:r>
            <a:r>
              <a:rPr lang="es-AR" sz="1400" dirty="0" err="1"/>
              <a:t>funs</a:t>
            </a:r>
            <a:r>
              <a:rPr lang="es-A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err="1"/>
              <a:t>plot_funs</a:t>
            </a:r>
            <a:r>
              <a:rPr lang="es-AR" dirty="0"/>
              <a:t> .R </a:t>
            </a:r>
            <a:r>
              <a:rPr lang="es-AR" sz="1400" dirty="0"/>
              <a:t>(</a:t>
            </a:r>
            <a:r>
              <a:rPr lang="es-AR" sz="1400" dirty="0" err="1"/>
              <a:t>plot</a:t>
            </a:r>
            <a:r>
              <a:rPr lang="es-AR" sz="1400" dirty="0"/>
              <a:t> </a:t>
            </a:r>
            <a:r>
              <a:rPr lang="es-AR" sz="1400" dirty="0" err="1"/>
              <a:t>funs</a:t>
            </a:r>
            <a:r>
              <a:rPr lang="es-A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/>
              <a:t>Log files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A9EBB9-66A5-40CB-A74F-66101B4BB7E8}"/>
              </a:ext>
            </a:extLst>
          </p:cNvPr>
          <p:cNvSpPr txBox="1"/>
          <p:nvPr/>
        </p:nvSpPr>
        <p:spPr>
          <a:xfrm>
            <a:off x="4292713" y="1954460"/>
            <a:ext cx="27764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 err="1"/>
              <a:t>Countries</a:t>
            </a:r>
            <a:r>
              <a:rPr lang="es-AR" u="sng" dirty="0"/>
              <a:t> data</a:t>
            </a:r>
            <a:r>
              <a:rPr lang="es-AR" dirty="0"/>
              <a:t>. </a:t>
            </a:r>
            <a:r>
              <a:rPr lang="es-AR" sz="1400" dirty="0" err="1"/>
              <a:t>Using</a:t>
            </a:r>
            <a:r>
              <a:rPr lang="es-AR" sz="1400" dirty="0"/>
              <a:t> </a:t>
            </a:r>
            <a:r>
              <a:rPr lang="es-AR" sz="1400" dirty="0" err="1"/>
              <a:t>if</a:t>
            </a:r>
            <a:r>
              <a:rPr lang="es-AR" sz="1400" dirty="0"/>
              <a:t> data </a:t>
            </a:r>
            <a:r>
              <a:rPr lang="es-AR" sz="1400" dirty="0" err="1"/>
              <a:t>exists</a:t>
            </a:r>
            <a:r>
              <a:rPr lang="es-AR" sz="1400" dirty="0"/>
              <a:t> </a:t>
            </a:r>
            <a:r>
              <a:rPr lang="es-AR" sz="1400" dirty="0" err="1"/>
              <a:t>already</a:t>
            </a:r>
            <a:r>
              <a:rPr lang="es-AR" sz="1400" dirty="0"/>
              <a:t>, </a:t>
            </a:r>
            <a:r>
              <a:rPr lang="es-AR" sz="1400" dirty="0" err="1"/>
              <a:t>if</a:t>
            </a:r>
            <a:r>
              <a:rPr lang="es-AR" sz="1400" dirty="0"/>
              <a:t> </a:t>
            </a:r>
            <a:r>
              <a:rPr lang="es-AR" sz="1400" dirty="0" err="1"/>
              <a:t>not</a:t>
            </a:r>
            <a:r>
              <a:rPr lang="es-AR" sz="1400" dirty="0"/>
              <a:t> </a:t>
            </a:r>
            <a:r>
              <a:rPr lang="es-AR" sz="1400" dirty="0" err="1"/>
              <a:t>download</a:t>
            </a:r>
            <a:r>
              <a:rPr lang="es-AR" sz="1400" dirty="0"/>
              <a:t> </a:t>
            </a:r>
            <a:r>
              <a:rPr lang="es-AR" sz="1400" dirty="0" err="1"/>
              <a:t>it</a:t>
            </a:r>
            <a:r>
              <a:rPr lang="es-AR" sz="1400" dirty="0"/>
              <a:t> </a:t>
            </a:r>
            <a:r>
              <a:rPr lang="es-AR" sz="1400" dirty="0" err="1"/>
              <a:t>from</a:t>
            </a:r>
            <a:r>
              <a:rPr lang="es-AR" sz="1400" dirty="0"/>
              <a:t>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/>
              <a:t>HMD data</a:t>
            </a:r>
            <a:r>
              <a:rPr lang="es-AR" dirty="0"/>
              <a:t>. </a:t>
            </a:r>
            <a:r>
              <a:rPr lang="es-AR" sz="1400" dirty="0" err="1"/>
              <a:t>For</a:t>
            </a:r>
            <a:r>
              <a:rPr lang="es-AR" sz="1400" dirty="0"/>
              <a:t> </a:t>
            </a:r>
            <a:r>
              <a:rPr lang="es-AR" sz="1400" dirty="0" err="1"/>
              <a:t>plots</a:t>
            </a:r>
            <a:r>
              <a:rPr lang="es-A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/>
              <a:t>HMD </a:t>
            </a:r>
            <a:r>
              <a:rPr lang="es-AR" u="sng" dirty="0" err="1"/>
              <a:t>countries</a:t>
            </a:r>
            <a:r>
              <a:rPr lang="es-AR" u="sng" dirty="0"/>
              <a:t> vector.</a:t>
            </a:r>
            <a:r>
              <a:rPr lang="es-AR" dirty="0"/>
              <a:t> </a:t>
            </a:r>
            <a:r>
              <a:rPr lang="es-AR" sz="1400" dirty="0"/>
              <a:t>In case </a:t>
            </a:r>
            <a:r>
              <a:rPr lang="es-AR" sz="1400" u="sng" dirty="0"/>
              <a:t>HMD data</a:t>
            </a:r>
            <a:r>
              <a:rPr lang="es-AR" sz="1400" dirty="0"/>
              <a:t> </a:t>
            </a:r>
            <a:r>
              <a:rPr lang="es-AR" sz="1400" dirty="0" err="1"/>
              <a:t>not</a:t>
            </a:r>
            <a:r>
              <a:rPr lang="es-AR" sz="1400" dirty="0"/>
              <a:t> </a:t>
            </a:r>
            <a:r>
              <a:rPr lang="es-AR" sz="1400" dirty="0" err="1"/>
              <a:t>exists</a:t>
            </a:r>
            <a:r>
              <a:rPr lang="es-AR" sz="1400" dirty="0"/>
              <a:t> </a:t>
            </a:r>
            <a:r>
              <a:rPr lang="es-AR" sz="1400" dirty="0" err="1"/>
              <a:t>download</a:t>
            </a:r>
            <a:r>
              <a:rPr lang="es-AR" sz="1400" dirty="0"/>
              <a:t> </a:t>
            </a:r>
            <a:r>
              <a:rPr lang="es-AR" sz="1400" dirty="0" err="1"/>
              <a:t>from</a:t>
            </a:r>
            <a:r>
              <a:rPr lang="es-AR" sz="1400" dirty="0"/>
              <a:t>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u="sng" dirty="0"/>
              <a:t>Outputs</a:t>
            </a:r>
            <a:r>
              <a:rPr lang="es-AR" dirty="0"/>
              <a:t>: </a:t>
            </a:r>
            <a:r>
              <a:rPr lang="es-AR" sz="1400" dirty="0" err="1"/>
              <a:t>all</a:t>
            </a:r>
            <a:r>
              <a:rPr lang="es-AR" sz="1400" dirty="0"/>
              <a:t> </a:t>
            </a:r>
            <a:r>
              <a:rPr lang="es-AR" sz="1400" dirty="0" err="1"/>
              <a:t>objects</a:t>
            </a:r>
            <a:r>
              <a:rPr lang="es-AR" sz="1400" dirty="0"/>
              <a:t> </a:t>
            </a:r>
            <a:r>
              <a:rPr lang="es-AR" sz="1400" dirty="0" err="1"/>
              <a:t>that</a:t>
            </a:r>
            <a:r>
              <a:rPr lang="es-AR" sz="1400" dirty="0"/>
              <a:t> are </a:t>
            </a:r>
            <a:r>
              <a:rPr lang="es-AR" sz="1400" dirty="0" err="1"/>
              <a:t>result</a:t>
            </a:r>
            <a:r>
              <a:rPr lang="es-AR" sz="1400" dirty="0"/>
              <a:t> </a:t>
            </a:r>
            <a:r>
              <a:rPr lang="es-AR" sz="1400" dirty="0" err="1"/>
              <a:t>from</a:t>
            </a:r>
            <a:r>
              <a:rPr lang="es-AR" sz="1400" dirty="0"/>
              <a:t>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building</a:t>
            </a:r>
            <a:r>
              <a:rPr lang="es-AR" sz="1400" dirty="0"/>
              <a:t> </a:t>
            </a:r>
            <a:r>
              <a:rPr lang="es-AR" sz="1400" dirty="0" err="1"/>
              <a:t>life</a:t>
            </a:r>
            <a:r>
              <a:rPr lang="es-AR" sz="1400" dirty="0"/>
              <a:t> table series. </a:t>
            </a:r>
            <a:r>
              <a:rPr lang="es-AR" sz="1400" dirty="0" err="1"/>
              <a:t>It´s</a:t>
            </a:r>
            <a:r>
              <a:rPr lang="es-AR" sz="1400" dirty="0"/>
              <a:t> </a:t>
            </a:r>
            <a:r>
              <a:rPr lang="es-AR" sz="1400" dirty="0" err="1"/>
              <a:t>an</a:t>
            </a:r>
            <a:r>
              <a:rPr lang="es-AR" sz="1400" dirty="0"/>
              <a:t> </a:t>
            </a:r>
            <a:r>
              <a:rPr lang="es-AR" sz="1400" dirty="0" err="1"/>
              <a:t>Rdata</a:t>
            </a:r>
            <a:r>
              <a:rPr lang="es-AR" sz="1400" dirty="0"/>
              <a:t>.</a:t>
            </a:r>
          </a:p>
          <a:p>
            <a:r>
              <a:rPr lang="es-AR" dirty="0"/>
              <a:t> 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3F071FB-761E-4C58-8A10-29790C17AD6D}"/>
              </a:ext>
            </a:extLst>
          </p:cNvPr>
          <p:cNvSpPr txBox="1"/>
          <p:nvPr/>
        </p:nvSpPr>
        <p:spPr>
          <a:xfrm>
            <a:off x="7775355" y="1958896"/>
            <a:ext cx="1933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/>
              <a:t>svg</a:t>
            </a:r>
            <a:r>
              <a:rPr lang="es-AR" dirty="0"/>
              <a:t> </a:t>
            </a:r>
            <a:r>
              <a:rPr lang="es-AR" dirty="0" err="1"/>
              <a:t>plots</a:t>
            </a:r>
            <a:endParaRPr lang="es-AR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166EAB-1DED-4936-AD80-1C08B047D7ED}"/>
              </a:ext>
            </a:extLst>
          </p:cNvPr>
          <p:cNvSpPr txBox="1"/>
          <p:nvPr/>
        </p:nvSpPr>
        <p:spPr>
          <a:xfrm>
            <a:off x="9708468" y="1958896"/>
            <a:ext cx="2298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In case </a:t>
            </a:r>
            <a:r>
              <a:rPr lang="es-AR" u="sng" dirty="0" err="1"/>
              <a:t>isLocal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TRUE, </a:t>
            </a:r>
            <a:r>
              <a:rPr lang="es-AR" dirty="0" err="1"/>
              <a:t>read</a:t>
            </a:r>
            <a:r>
              <a:rPr lang="es-AR" dirty="0"/>
              <a:t> </a:t>
            </a:r>
            <a:r>
              <a:rPr lang="es-AR" dirty="0" err="1"/>
              <a:t>InputFiles</a:t>
            </a:r>
            <a:r>
              <a:rPr lang="es-AR" dirty="0"/>
              <a:t> </a:t>
            </a:r>
            <a:r>
              <a:rPr lang="es-AR" dirty="0" err="1"/>
              <a:t>there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796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159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Williams</dc:creator>
  <cp:lastModifiedBy>Ivan Williams</cp:lastModifiedBy>
  <cp:revision>7</cp:revision>
  <dcterms:created xsi:type="dcterms:W3CDTF">2021-08-22T21:41:27Z</dcterms:created>
  <dcterms:modified xsi:type="dcterms:W3CDTF">2021-08-24T21:44:05Z</dcterms:modified>
</cp:coreProperties>
</file>