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3" autoAdjust="0"/>
    <p:restoredTop sz="94624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204864"/>
            <a:ext cx="8388424" cy="1944216"/>
          </a:xfrm>
        </p:spPr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Разработка </a:t>
            </a:r>
            <a:r>
              <a:rPr lang="en-GB" dirty="0" smtClean="0">
                <a:latin typeface="Century Gothic" pitchFamily="34" charset="0"/>
              </a:rPr>
              <a:t>A</a:t>
            </a:r>
            <a:r>
              <a:rPr lang="en-GB" dirty="0" smtClean="0">
                <a:latin typeface="Century Gothic" pitchFamily="34" charset="0"/>
              </a:rPr>
              <a:t>ndroid </a:t>
            </a:r>
            <a:r>
              <a:rPr lang="ru-RU" dirty="0" smtClean="0">
                <a:latin typeface="Century Gothic" pitchFamily="34" charset="0"/>
              </a:rPr>
              <a:t>приложения </a:t>
            </a:r>
            <a:r>
              <a:rPr lang="en-GB" dirty="0" smtClean="0">
                <a:latin typeface="Century Gothic" pitchFamily="34" charset="0"/>
              </a:rPr>
              <a:t>«MEMO»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/>
          <a:lstStyle/>
          <a:p>
            <a:r>
              <a:rPr lang="ru-RU" dirty="0" smtClean="0">
                <a:latin typeface="Futura PT Book" pitchFamily="34" charset="-52"/>
              </a:rPr>
              <a:t>Высший Колледж Информатики</a:t>
            </a:r>
            <a:endParaRPr lang="ru-RU" dirty="0">
              <a:latin typeface="Futura PT Book" pitchFamily="34" charset="-52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1260648" y="5753472"/>
            <a:ext cx="5256584" cy="110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>
                <a:solidFill>
                  <a:schemeClr val="tx1">
                    <a:tint val="75000"/>
                  </a:schemeClr>
                </a:solidFill>
                <a:latin typeface="Futura PT Book" pitchFamily="34" charset="-52"/>
              </a:rPr>
              <a:t>Разработчики</a:t>
            </a:r>
            <a:r>
              <a:rPr lang="en-GB" sz="3200" dirty="0" smtClean="0">
                <a:solidFill>
                  <a:schemeClr val="tx1">
                    <a:tint val="75000"/>
                  </a:schemeClr>
                </a:solidFill>
                <a:latin typeface="Futura PT Book" pitchFamily="34" charset="-52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>
                <a:solidFill>
                  <a:schemeClr val="tx1">
                    <a:tint val="75000"/>
                  </a:schemeClr>
                </a:solidFill>
                <a:latin typeface="Futura PT Book" pitchFamily="34" charset="-52"/>
              </a:rPr>
              <a:t>Кондратьев И.А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utura PT Book" pitchFamily="34" charset="-52"/>
                <a:ea typeface="+mn-ea"/>
                <a:cs typeface="+mn-cs"/>
              </a:rPr>
              <a:t>Жучков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utura PT Book" pitchFamily="34" charset="-52"/>
                <a:ea typeface="+mn-ea"/>
                <a:cs typeface="+mn-cs"/>
              </a:rPr>
              <a:t> Д.А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Futura PT Book" pitchFamily="34" charset="-52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  <p:sndAc>
      <p:stSnd>
        <p:snd r:embed="rId2" name="woo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Описание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en-GB" sz="1600" dirty="0" smtClean="0">
                <a:latin typeface="Century Gothic" pitchFamily="34" charset="0"/>
              </a:rPr>
              <a:t> </a:t>
            </a:r>
            <a:r>
              <a:rPr lang="ru-RU" sz="1800" b="0" dirty="0" smtClean="0">
                <a:latin typeface="Futura PT Book" pitchFamily="34" charset="-52"/>
              </a:rPr>
              <a:t>М</a:t>
            </a:r>
            <a:r>
              <a:rPr lang="en-GB" sz="1800" b="0" dirty="0" smtClean="0">
                <a:latin typeface="Futura PT Book" pitchFamily="34" charset="-52"/>
              </a:rPr>
              <a:t>emo </a:t>
            </a:r>
            <a:r>
              <a:rPr lang="ru-RU" sz="1800" b="0" dirty="0" smtClean="0">
                <a:latin typeface="Futura PT Book" pitchFamily="34" charset="-52"/>
              </a:rPr>
              <a:t>представляет собой</a:t>
            </a:r>
            <a:br>
              <a:rPr lang="ru-RU" sz="1800" b="0" dirty="0" smtClean="0">
                <a:latin typeface="Futura PT Book" pitchFamily="34" charset="-52"/>
              </a:rPr>
            </a:br>
            <a:r>
              <a:rPr lang="ru-RU" sz="1800" b="0" dirty="0" smtClean="0">
                <a:latin typeface="Futura PT Book" pitchFamily="34" charset="-52"/>
              </a:rPr>
              <a:t>приложение по ведению заметок и </a:t>
            </a:r>
            <a:r>
              <a:rPr lang="en-US" sz="1800" b="0" dirty="0" smtClean="0">
                <a:latin typeface="Futura PT Book" pitchFamily="34" charset="-52"/>
              </a:rPr>
              <a:t>To-do </a:t>
            </a:r>
            <a:r>
              <a:rPr lang="ru-RU" sz="1800" b="0" dirty="0" smtClean="0">
                <a:latin typeface="Futura PT Book" pitchFamily="34" charset="-52"/>
              </a:rPr>
              <a:t>листов</a:t>
            </a:r>
            <a:endParaRPr lang="ru-RU" sz="1800" b="0" dirty="0">
              <a:latin typeface="Futura PT Book" pitchFamily="34" charset="-52"/>
            </a:endParaRPr>
          </a:p>
        </p:txBody>
      </p:sp>
      <p:pic>
        <p:nvPicPr>
          <p:cNvPr id="6" name="Содержимое 5" descr="D8JUt9cnjjc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59832" y="260648"/>
            <a:ext cx="2699748" cy="597666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1844824"/>
            <a:ext cx="3008313" cy="4691063"/>
          </a:xfrm>
        </p:spPr>
        <p:txBody>
          <a:bodyPr/>
          <a:lstStyle/>
          <a:p>
            <a:r>
              <a:rPr lang="ru-RU" dirty="0" smtClean="0">
                <a:latin typeface="Futura PT Demi" pitchFamily="34" charset="-52"/>
              </a:rPr>
              <a:t>Возможности приложения</a:t>
            </a:r>
            <a:r>
              <a:rPr lang="en-GB" dirty="0" smtClean="0">
                <a:latin typeface="Futura PT Demi" pitchFamily="34" charset="-52"/>
              </a:rPr>
              <a:t>:</a:t>
            </a:r>
          </a:p>
          <a:p>
            <a:endParaRPr lang="ru-RU" dirty="0" smtClean="0">
              <a:latin typeface="Futura PT Demi" pitchFamily="34" charset="-5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Futura PT Book" pitchFamily="34" charset="-52"/>
              </a:rPr>
              <a:t> </a:t>
            </a:r>
            <a:r>
              <a:rPr lang="ru-RU" dirty="0" smtClean="0">
                <a:latin typeface="Futura PT Book" pitchFamily="34" charset="-52"/>
              </a:rPr>
              <a:t>Добавление заметок</a:t>
            </a:r>
            <a:r>
              <a:rPr lang="en-GB" dirty="0" smtClean="0">
                <a:latin typeface="Futura PT Book" pitchFamily="34" charset="-52"/>
              </a:rPr>
              <a:t> / to-do </a:t>
            </a:r>
            <a:endParaRPr lang="ru-RU" dirty="0" smtClean="0">
              <a:latin typeface="Futura PT Book" pitchFamily="34" charset="-5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Futura PT Book" pitchFamily="34" charset="-52"/>
              </a:rPr>
              <a:t> </a:t>
            </a:r>
            <a:r>
              <a:rPr lang="ru-RU" dirty="0" smtClean="0">
                <a:latin typeface="Futura PT Book" pitchFamily="34" charset="-52"/>
              </a:rPr>
              <a:t>Удаление заметок</a:t>
            </a:r>
            <a:r>
              <a:rPr lang="en-GB" dirty="0" smtClean="0">
                <a:latin typeface="Futura PT Book" pitchFamily="34" charset="-52"/>
              </a:rPr>
              <a:t> /  to-do </a:t>
            </a:r>
            <a:endParaRPr lang="ru-RU" dirty="0" smtClean="0">
              <a:latin typeface="Futura PT Book" pitchFamily="34" charset="-5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Futura PT Book" pitchFamily="34" charset="-52"/>
              </a:rPr>
              <a:t> </a:t>
            </a:r>
            <a:r>
              <a:rPr lang="ru-RU" dirty="0" smtClean="0">
                <a:latin typeface="Futura PT Book" pitchFamily="34" charset="-52"/>
              </a:rPr>
              <a:t>Редактирование заметок </a:t>
            </a:r>
            <a:r>
              <a:rPr lang="en-GB" dirty="0" smtClean="0">
                <a:latin typeface="Futura PT Book" pitchFamily="34" charset="-52"/>
              </a:rPr>
              <a:t> /  to-do </a:t>
            </a:r>
          </a:p>
          <a:p>
            <a:endParaRPr lang="en-GB" dirty="0" smtClean="0"/>
          </a:p>
          <a:p>
            <a:endParaRPr lang="ru-RU" dirty="0"/>
          </a:p>
        </p:txBody>
      </p:sp>
      <p:pic>
        <p:nvPicPr>
          <p:cNvPr id="7" name="Рисунок 6" descr="BC3Nl93GOr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260648"/>
            <a:ext cx="2736303" cy="5976664"/>
          </a:xfrm>
          <a:prstGeom prst="rect">
            <a:avLst/>
          </a:prstGeom>
        </p:spPr>
      </p:pic>
    </p:spTree>
  </p:cSld>
  <p:clrMapOvr>
    <a:masterClrMapping/>
  </p:clrMapOvr>
  <p:transition>
    <p:fade thruBlk="1"/>
    <p:sndAc>
      <p:stSnd>
        <p:snd r:embed="rId2" name="boy-next-door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Futura PT Book" pitchFamily="34" charset="-52"/>
              </a:rPr>
              <a:t>Средства разработки</a:t>
            </a:r>
            <a:endParaRPr lang="ru-RU" dirty="0">
              <a:latin typeface="Futura PT Book" pitchFamily="34" charset="-52"/>
            </a:endParaRPr>
          </a:p>
        </p:txBody>
      </p:sp>
      <p:pic>
        <p:nvPicPr>
          <p:cNvPr id="1026" name="Picture 2" descr="C:\Users\Xab\Downloads\kisspng-c-programming-language-logo-microsoft-visual-stud-atlas-portfolio-5b899192d7c600.1628571115357423548838.thumb.png.99adc145623bb514067906eca95067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56792"/>
            <a:ext cx="1296144" cy="1296144"/>
          </a:xfrm>
          <a:prstGeom prst="rect">
            <a:avLst/>
          </a:prstGeom>
          <a:noFill/>
        </p:spPr>
      </p:pic>
      <p:pic>
        <p:nvPicPr>
          <p:cNvPr id="1027" name="Picture 3" descr="C:\Users\Xab\Downloads\8w2y76ctuxm4jtojn4xukg8lnd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636912"/>
            <a:ext cx="4830211" cy="2025894"/>
          </a:xfrm>
          <a:prstGeom prst="rect">
            <a:avLst/>
          </a:prstGeom>
          <a:noFill/>
        </p:spPr>
      </p:pic>
      <p:pic>
        <p:nvPicPr>
          <p:cNvPr id="1028" name="Picture 4" descr="C:\Users\Xab\Downloads\logo173-1024x45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6961" y="1412776"/>
            <a:ext cx="3097039" cy="1361004"/>
          </a:xfrm>
          <a:prstGeom prst="rect">
            <a:avLst/>
          </a:prstGeom>
          <a:noFill/>
        </p:spPr>
      </p:pic>
      <p:pic>
        <p:nvPicPr>
          <p:cNvPr id="1029" name="Picture 5" descr="C:\Users\Xab\Downloads\7ec05bc58856c04d07850eafc85410a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4005064"/>
            <a:ext cx="1767868" cy="1828198"/>
          </a:xfrm>
          <a:prstGeom prst="rect">
            <a:avLst/>
          </a:prstGeo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059832" y="4293096"/>
            <a:ext cx="50405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PT Book" pitchFamily="34" charset="-52"/>
                <a:ea typeface="+mj-ea"/>
                <a:cs typeface="+mj-cs"/>
              </a:rPr>
              <a:t>Среда разработки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95536" y="2996952"/>
            <a:ext cx="50405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Futura PT Book" pitchFamily="34" charset="-52"/>
                <a:ea typeface="+mj-ea"/>
                <a:cs typeface="+mj-cs"/>
              </a:rPr>
              <a:t>Платформа разработки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PT Book" pitchFamily="34" charset="-52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-108520" y="1628800"/>
            <a:ext cx="50405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noProof="0" dirty="0" smtClean="0">
                <a:latin typeface="Futura PT Book" pitchFamily="34" charset="-52"/>
                <a:ea typeface="+mj-ea"/>
                <a:cs typeface="+mj-cs"/>
              </a:rPr>
              <a:t>Язык программирования и база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PT Book" pitchFamily="34" charset="-52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  <p:sndAc>
      <p:stSnd>
        <p:snd r:embed="rId2" name="h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Futura PT Book" pitchFamily="34" charset="-52"/>
              </a:rPr>
              <a:t>Содержание приложения</a:t>
            </a:r>
            <a:endParaRPr lang="ru-RU" dirty="0">
              <a:latin typeface="Futura PT Book" pitchFamily="34" charset="-52"/>
            </a:endParaRPr>
          </a:p>
        </p:txBody>
      </p:sp>
      <p:pic>
        <p:nvPicPr>
          <p:cNvPr id="5" name="Содержимое 4" descr="D8JUt9cnjjc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1268760"/>
            <a:ext cx="2552864" cy="5244095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latin typeface="Futura PT Book" pitchFamily="34" charset="-52"/>
              </a:rPr>
              <a:t>1 – Основная панель для отображения списка заметок</a:t>
            </a:r>
          </a:p>
          <a:p>
            <a:endParaRPr lang="ru-RU" dirty="0" smtClean="0">
              <a:latin typeface="Futura PT Book" pitchFamily="34" charset="-52"/>
            </a:endParaRPr>
          </a:p>
          <a:p>
            <a:r>
              <a:rPr lang="ru-RU" dirty="0" smtClean="0">
                <a:latin typeface="Futura PT Book" pitchFamily="34" charset="-52"/>
              </a:rPr>
              <a:t>2 – Кнопка «плюсик» добавляет новый элемент</a:t>
            </a:r>
          </a:p>
          <a:p>
            <a:endParaRPr lang="ru-RU" dirty="0" smtClean="0">
              <a:latin typeface="Futura PT Book" pitchFamily="34" charset="-52"/>
            </a:endParaRPr>
          </a:p>
          <a:p>
            <a:r>
              <a:rPr lang="ru-RU" dirty="0" smtClean="0">
                <a:latin typeface="Futura PT Book" pitchFamily="34" charset="-52"/>
              </a:rPr>
              <a:t>3 – Панель для перемещения между страницами приложения</a:t>
            </a:r>
          </a:p>
        </p:txBody>
      </p:sp>
    </p:spTree>
  </p:cSld>
  <p:clrMapOvr>
    <a:masterClrMapping/>
  </p:clrMapOvr>
  <p:transition>
    <p:fade/>
    <p:sndAc>
      <p:stSnd>
        <p:snd r:embed="rId2" name="woo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utura PT Book" pitchFamily="34" charset="-52"/>
              </a:rPr>
              <a:t>Содержание приложения</a:t>
            </a:r>
            <a:endParaRPr lang="ru-RU" dirty="0"/>
          </a:p>
        </p:txBody>
      </p:sp>
      <p:pic>
        <p:nvPicPr>
          <p:cNvPr id="5" name="Содержимое 4" descr="BC3Nl93GOrY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371949" y="1600200"/>
            <a:ext cx="2209101" cy="4525963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4 – галочка которая отображает выполнена ли задача или нет</a:t>
            </a:r>
            <a:endParaRPr lang="ru-RU" dirty="0"/>
          </a:p>
        </p:txBody>
      </p:sp>
    </p:spTree>
  </p:cSld>
  <p:clrMapOvr>
    <a:masterClrMapping/>
  </p:clrMapOvr>
  <p:transition>
    <p:fade/>
    <p:sndAc>
      <p:stSnd>
        <p:snd r:embed="rId2" name="h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Futura PT Book" pitchFamily="34" charset="-52"/>
              </a:rPr>
              <a:t>Спасибо за внимание</a:t>
            </a:r>
            <a:endParaRPr lang="ru-RU" dirty="0">
              <a:latin typeface="Futura PT Book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Futura PT Book" pitchFamily="34" charset="-52"/>
              </a:rPr>
              <a:t>И не за внимание тоже</a:t>
            </a:r>
            <a:endParaRPr lang="ru-RU" dirty="0">
              <a:latin typeface="Futura PT Book" pitchFamily="34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92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Разработка Android приложения «MEMO»</vt:lpstr>
      <vt:lpstr>Описание    Мemo представляет собой приложение по ведению заметок и To-do листов</vt:lpstr>
      <vt:lpstr>Средства разработки</vt:lpstr>
      <vt:lpstr>Содержание приложения</vt:lpstr>
      <vt:lpstr>Содержание приложения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«MEMO»</dc:title>
  <dc:creator>Xab</dc:creator>
  <cp:lastModifiedBy>Xab</cp:lastModifiedBy>
  <cp:revision>7</cp:revision>
  <dcterms:created xsi:type="dcterms:W3CDTF">2021-09-28T08:03:58Z</dcterms:created>
  <dcterms:modified xsi:type="dcterms:W3CDTF">2021-09-28T10:32:01Z</dcterms:modified>
</cp:coreProperties>
</file>