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Y17104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mKAJqZ8/pizza-bot-initial-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lang="en"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br>
              <a:rPr lang="en" i="1" dirty="0">
                <a:solidFill>
                  <a:srgbClr val="741B47"/>
                </a:solidFill>
              </a:rPr>
            </a:br>
            <a:br>
              <a:rPr lang="en" i="1" dirty="0">
                <a:solidFill>
                  <a:srgbClr val="741B47"/>
                </a:solidFill>
              </a:rPr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4089-42A6-4696-A406-1CC8DC35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0" y="1010677"/>
            <a:ext cx="7142377" cy="2980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3D6DAE-0557-4E14-9384-E43CADA21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45" y="1017725"/>
            <a:ext cx="1676065" cy="29803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282</Words>
  <Application>Microsoft Office PowerPoint</Application>
  <PresentationFormat>On-screen Show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Ivan Yu</cp:lastModifiedBy>
  <cp:revision>6</cp:revision>
  <dcterms:modified xsi:type="dcterms:W3CDTF">2022-02-11T01:27:09Z</dcterms:modified>
</cp:coreProperties>
</file>