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70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2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Y17104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mKAJqZ8/pizza-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lang="en"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br>
              <a:rPr lang="en" i="1" dirty="0">
                <a:solidFill>
                  <a:srgbClr val="741B47"/>
                </a:solidFill>
              </a:rPr>
            </a:br>
            <a:br>
              <a:rPr lang="en" i="1" dirty="0">
                <a:solidFill>
                  <a:srgbClr val="741B47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4089-42A6-4696-A406-1CC8DC35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0" y="1010677"/>
            <a:ext cx="7142377" cy="2980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D6DAE-0557-4E14-9384-E43CADA21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45" y="1017725"/>
            <a:ext cx="1676065" cy="29803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28B8-C080-4206-9811-AEB8A5D9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2163"/>
            <a:ext cx="9144000" cy="2599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85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62374292"/>
              </p:ext>
            </p:extLst>
          </p:nvPr>
        </p:nvGraphicFramePr>
        <p:xfrm>
          <a:off x="202019" y="3185999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D3595FD-D436-44E6-ABD0-9C0B6068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58238"/>
            <a:ext cx="4908886" cy="1614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A6311-C520-47E1-9627-06C9F2159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44" y="1043161"/>
            <a:ext cx="3611714" cy="622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16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316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Ivan Yu</cp:lastModifiedBy>
  <cp:revision>7</cp:revision>
  <dcterms:modified xsi:type="dcterms:W3CDTF">2022-02-11T01:55:36Z</dcterms:modified>
</cp:coreProperties>
</file>