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1D5ED6C8-0F1D-4454-808B-FCA2691885F8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7E78D-23C6-42BB-AB0E-F9AFA2D5649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0450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ED6C8-0F1D-4454-808B-FCA2691885F8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7E78D-23C6-42BB-AB0E-F9AFA2D56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335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ED6C8-0F1D-4454-808B-FCA2691885F8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7E78D-23C6-42BB-AB0E-F9AFA2D5649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4462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ED6C8-0F1D-4454-808B-FCA2691885F8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7E78D-23C6-42BB-AB0E-F9AFA2D56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518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ED6C8-0F1D-4454-808B-FCA2691885F8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7E78D-23C6-42BB-AB0E-F9AFA2D5649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3730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ED6C8-0F1D-4454-808B-FCA2691885F8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7E78D-23C6-42BB-AB0E-F9AFA2D56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845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ED6C8-0F1D-4454-808B-FCA2691885F8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7E78D-23C6-42BB-AB0E-F9AFA2D56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865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ED6C8-0F1D-4454-808B-FCA2691885F8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7E78D-23C6-42BB-AB0E-F9AFA2D56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081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ED6C8-0F1D-4454-808B-FCA2691885F8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7E78D-23C6-42BB-AB0E-F9AFA2D56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457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ED6C8-0F1D-4454-808B-FCA2691885F8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7E78D-23C6-42BB-AB0E-F9AFA2D56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841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ED6C8-0F1D-4454-808B-FCA2691885F8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7E78D-23C6-42BB-AB0E-F9AFA2D5649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651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D5ED6C8-0F1D-4454-808B-FCA2691885F8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107E78D-23C6-42BB-AB0E-F9AFA2D5649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5017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665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Lorem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hi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lorem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hi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2484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</TotalTime>
  <Words>7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Tw Cen MT</vt:lpstr>
      <vt:lpstr>Tw Cen MT Condensed</vt:lpstr>
      <vt:lpstr>Wingdings 3</vt:lpstr>
      <vt:lpstr>Integral</vt:lpstr>
      <vt:lpstr>HI</vt:lpstr>
      <vt:lpstr>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</dc:title>
  <dc:creator>Учетная запись Майкрософт;Ivan Iachnyk</dc:creator>
  <cp:lastModifiedBy>Учетная запись Майкрософт</cp:lastModifiedBy>
  <cp:revision>1</cp:revision>
  <dcterms:created xsi:type="dcterms:W3CDTF">2024-03-17T12:03:51Z</dcterms:created>
  <dcterms:modified xsi:type="dcterms:W3CDTF">2024-03-17T12:06:22Z</dcterms:modified>
</cp:coreProperties>
</file>