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15"/>
  </p:notesMasterIdLst>
  <p:handoutMasterIdLst>
    <p:handoutMasterId r:id="rId16"/>
  </p:handoutMasterIdLst>
  <p:sldIdLst>
    <p:sldId id="394" r:id="rId5"/>
    <p:sldId id="437" r:id="rId6"/>
    <p:sldId id="438" r:id="rId7"/>
    <p:sldId id="439" r:id="rId8"/>
    <p:sldId id="440" r:id="rId9"/>
    <p:sldId id="441" r:id="rId10"/>
    <p:sldId id="443" r:id="rId11"/>
    <p:sldId id="444" r:id="rId12"/>
    <p:sldId id="352" r:id="rId13"/>
    <p:sldId id="3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71" d="100"/>
          <a:sy n="71" d="100"/>
        </p:scale>
        <p:origin x="-6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97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7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5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0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17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23.png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Relationship Id="rId22" Type="http://schemas.openxmlformats.org/officeDocument/2006/relationships/hyperlink" Target="http://www.milestonesys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luxoft.com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xs-software.com/" TargetMode="External"/><Relationship Id="rId21" Type="http://schemas.openxmlformats.org/officeDocument/2006/relationships/hyperlink" Target="http://www.milestonesys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9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18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</a:t>
            </a:r>
            <a:r>
              <a:rPr lang="en-US" smtClean="0"/>
              <a:t>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8023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4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54" y="3307299"/>
            <a:ext cx="2895601" cy="1140691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748" y="1559037"/>
            <a:ext cx="2847550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930" y="3427580"/>
            <a:ext cx="3552372" cy="900127"/>
          </a:xfrm>
          <a:prstGeom prst="roundRect">
            <a:avLst>
              <a:gd name="adj" fmla="val 2684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6126" y="5089873"/>
            <a:ext cx="4436484" cy="855857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154" y="4975472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6326" y="1559037"/>
            <a:ext cx="3543976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7310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93881" y="3427580"/>
            <a:ext cx="4173318" cy="900127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9526" y="1559038"/>
            <a:ext cx="1189536" cy="1093411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4719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437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SoftUni 16x9</vt:lpstr>
      <vt:lpstr>1_SoftUni 16x9</vt:lpstr>
      <vt:lpstr>2_SoftUni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Software University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2015-09-04T17:32:35Z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