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Source Sans Pro Bold" charset="1" panose="020B0703030403020204"/>
      <p:regular r:id="rId11"/>
    </p:embeddedFont>
    <p:embeddedFont>
      <p:font typeface="Source Sans Pro" charset="1" panose="020B0503030403020204"/>
      <p:regular r:id="rId12"/>
    </p:embeddedFont>
    <p:embeddedFont>
      <p:font typeface="Open Sans Bold" charset="1" panose="020B0806030504020204"/>
      <p:regular r:id="rId13"/>
    </p:embeddedFont>
    <p:embeddedFont>
      <p:font typeface="Open Sans" charset="1" panose="020B060603050402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png" Type="http://schemas.openxmlformats.org/officeDocument/2006/relationships/image"/><Relationship Id="rId16" Target="../media/image17.png" Type="http://schemas.openxmlformats.org/officeDocument/2006/relationships/image"/><Relationship Id="rId17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9.png" Type="http://schemas.openxmlformats.org/officeDocument/2006/relationships/image"/><Relationship Id="rId15" Target="../media/image20.png" Type="http://schemas.openxmlformats.org/officeDocument/2006/relationships/image"/><Relationship Id="rId16" Target="../media/image21.png" Type="http://schemas.openxmlformats.org/officeDocument/2006/relationships/image"/><Relationship Id="rId17" Target="../media/image2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9.png" Type="http://schemas.openxmlformats.org/officeDocument/2006/relationships/image"/><Relationship Id="rId13" Target="../media/image10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D1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96472" y="8426141"/>
            <a:ext cx="3539063" cy="1274063"/>
          </a:xfrm>
          <a:custGeom>
            <a:avLst/>
            <a:gdLst/>
            <a:ahLst/>
            <a:cxnLst/>
            <a:rect r="r" b="b" t="t" l="l"/>
            <a:pathLst>
              <a:path h="1274063" w="3539063">
                <a:moveTo>
                  <a:pt x="0" y="0"/>
                </a:moveTo>
                <a:lnTo>
                  <a:pt x="3539064" y="0"/>
                </a:lnTo>
                <a:lnTo>
                  <a:pt x="3539064" y="1274063"/>
                </a:lnTo>
                <a:lnTo>
                  <a:pt x="0" y="1274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96114" y="-253118"/>
            <a:ext cx="4083939" cy="4114800"/>
          </a:xfrm>
          <a:custGeom>
            <a:avLst/>
            <a:gdLst/>
            <a:ahLst/>
            <a:cxnLst/>
            <a:rect r="r" b="b" t="t" l="l"/>
            <a:pathLst>
              <a:path h="4114800" w="4083939">
                <a:moveTo>
                  <a:pt x="0" y="0"/>
                </a:moveTo>
                <a:lnTo>
                  <a:pt x="4083939" y="0"/>
                </a:lnTo>
                <a:lnTo>
                  <a:pt x="40839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92943" y="-1470446"/>
            <a:ext cx="4532006" cy="4114800"/>
          </a:xfrm>
          <a:custGeom>
            <a:avLst/>
            <a:gdLst/>
            <a:ahLst/>
            <a:cxnLst/>
            <a:rect r="r" b="b" t="t" l="l"/>
            <a:pathLst>
              <a:path h="4114800" w="4532006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04061" y="7652765"/>
            <a:ext cx="4083939" cy="4114800"/>
          </a:xfrm>
          <a:custGeom>
            <a:avLst/>
            <a:gdLst/>
            <a:ahLst/>
            <a:cxnLst/>
            <a:rect r="r" b="b" t="t" l="l"/>
            <a:pathLst>
              <a:path h="4114800" w="4083939">
                <a:moveTo>
                  <a:pt x="0" y="0"/>
                </a:moveTo>
                <a:lnTo>
                  <a:pt x="4083939" y="0"/>
                </a:lnTo>
                <a:lnTo>
                  <a:pt x="40839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12560" y="-1028700"/>
            <a:ext cx="4546740" cy="4114800"/>
          </a:xfrm>
          <a:custGeom>
            <a:avLst/>
            <a:gdLst/>
            <a:ahLst/>
            <a:cxnLst/>
            <a:rect r="r" b="b" t="t" l="l"/>
            <a:pathLst>
              <a:path h="4114800" w="4546740">
                <a:moveTo>
                  <a:pt x="0" y="0"/>
                </a:moveTo>
                <a:lnTo>
                  <a:pt x="4546740" y="0"/>
                </a:lnTo>
                <a:lnTo>
                  <a:pt x="45467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724338" y="-807827"/>
            <a:ext cx="3686460" cy="3673054"/>
          </a:xfrm>
          <a:custGeom>
            <a:avLst/>
            <a:gdLst/>
            <a:ahLst/>
            <a:cxnLst/>
            <a:rect r="r" b="b" t="t" l="l"/>
            <a:pathLst>
              <a:path h="3673054" w="3686460">
                <a:moveTo>
                  <a:pt x="0" y="0"/>
                </a:moveTo>
                <a:lnTo>
                  <a:pt x="3686460" y="0"/>
                </a:lnTo>
                <a:lnTo>
                  <a:pt x="3686460" y="3673054"/>
                </a:lnTo>
                <a:lnTo>
                  <a:pt x="0" y="3673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843224" y="2406229"/>
            <a:ext cx="8601553" cy="2150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576"/>
              </a:lnSpc>
            </a:pPr>
            <a:r>
              <a:rPr lang="en-US" b="true" sz="12554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HOMEWORK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23771" y="3995834"/>
            <a:ext cx="9640458" cy="2066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93"/>
              </a:lnSpc>
            </a:pPr>
            <a:r>
              <a:rPr lang="en-US" b="true" sz="12066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LAYOUTING UI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10230255">
            <a:off x="15294198" y="7652765"/>
            <a:ext cx="4546740" cy="4114800"/>
          </a:xfrm>
          <a:custGeom>
            <a:avLst/>
            <a:gdLst/>
            <a:ahLst/>
            <a:cxnLst/>
            <a:rect r="r" b="b" t="t" l="l"/>
            <a:pathLst>
              <a:path h="4114800" w="4546740">
                <a:moveTo>
                  <a:pt x="0" y="0"/>
                </a:moveTo>
                <a:lnTo>
                  <a:pt x="4546740" y="0"/>
                </a:lnTo>
                <a:lnTo>
                  <a:pt x="45467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010756" y="6233190"/>
            <a:ext cx="7796989" cy="1615211"/>
          </a:xfrm>
          <a:custGeom>
            <a:avLst/>
            <a:gdLst/>
            <a:ahLst/>
            <a:cxnLst/>
            <a:rect r="r" b="b" t="t" l="l"/>
            <a:pathLst>
              <a:path h="1615211" w="7796989">
                <a:moveTo>
                  <a:pt x="0" y="0"/>
                </a:moveTo>
                <a:lnTo>
                  <a:pt x="7796990" y="0"/>
                </a:lnTo>
                <a:lnTo>
                  <a:pt x="7796990" y="1615212"/>
                </a:lnTo>
                <a:lnTo>
                  <a:pt x="0" y="161521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769861" y="6593438"/>
            <a:ext cx="8278779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Chasetyo Ivan Yusaga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D1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25836" y="9012937"/>
            <a:ext cx="3539063" cy="1274063"/>
          </a:xfrm>
          <a:custGeom>
            <a:avLst/>
            <a:gdLst/>
            <a:ahLst/>
            <a:cxnLst/>
            <a:rect r="r" b="b" t="t" l="l"/>
            <a:pathLst>
              <a:path h="1274063" w="3539063">
                <a:moveTo>
                  <a:pt x="0" y="0"/>
                </a:moveTo>
                <a:lnTo>
                  <a:pt x="3539064" y="0"/>
                </a:lnTo>
                <a:lnTo>
                  <a:pt x="3539064" y="1274063"/>
                </a:lnTo>
                <a:lnTo>
                  <a:pt x="0" y="1274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96472" y="-1470446"/>
            <a:ext cx="4083939" cy="4114800"/>
          </a:xfrm>
          <a:custGeom>
            <a:avLst/>
            <a:gdLst/>
            <a:ahLst/>
            <a:cxnLst/>
            <a:rect r="r" b="b" t="t" l="l"/>
            <a:pathLst>
              <a:path h="4114800" w="4083939">
                <a:moveTo>
                  <a:pt x="0" y="0"/>
                </a:moveTo>
                <a:lnTo>
                  <a:pt x="4083939" y="0"/>
                </a:lnTo>
                <a:lnTo>
                  <a:pt x="40839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92943" y="-1470446"/>
            <a:ext cx="4532006" cy="4114800"/>
          </a:xfrm>
          <a:custGeom>
            <a:avLst/>
            <a:gdLst/>
            <a:ahLst/>
            <a:cxnLst/>
            <a:rect r="r" b="b" t="t" l="l"/>
            <a:pathLst>
              <a:path h="4114800" w="4532006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29605" y="-1470446"/>
            <a:ext cx="4546740" cy="4114800"/>
          </a:xfrm>
          <a:custGeom>
            <a:avLst/>
            <a:gdLst/>
            <a:ahLst/>
            <a:cxnLst/>
            <a:rect r="r" b="b" t="t" l="l"/>
            <a:pathLst>
              <a:path h="4114800" w="4546740">
                <a:moveTo>
                  <a:pt x="0" y="0"/>
                </a:moveTo>
                <a:lnTo>
                  <a:pt x="4546740" y="0"/>
                </a:lnTo>
                <a:lnTo>
                  <a:pt x="45467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441383" y="-1249573"/>
            <a:ext cx="3686460" cy="3673054"/>
          </a:xfrm>
          <a:custGeom>
            <a:avLst/>
            <a:gdLst/>
            <a:ahLst/>
            <a:cxnLst/>
            <a:rect r="r" b="b" t="t" l="l"/>
            <a:pathLst>
              <a:path h="3673054" w="3686460">
                <a:moveTo>
                  <a:pt x="0" y="0"/>
                </a:moveTo>
                <a:lnTo>
                  <a:pt x="3686460" y="0"/>
                </a:lnTo>
                <a:lnTo>
                  <a:pt x="3686460" y="3673054"/>
                </a:lnTo>
                <a:lnTo>
                  <a:pt x="0" y="3673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15791" y="122644"/>
            <a:ext cx="7448177" cy="1447429"/>
          </a:xfrm>
          <a:custGeom>
            <a:avLst/>
            <a:gdLst/>
            <a:ahLst/>
            <a:cxnLst/>
            <a:rect r="r" b="b" t="t" l="l"/>
            <a:pathLst>
              <a:path h="1447429" w="7448177">
                <a:moveTo>
                  <a:pt x="0" y="0"/>
                </a:moveTo>
                <a:lnTo>
                  <a:pt x="7448177" y="0"/>
                </a:lnTo>
                <a:lnTo>
                  <a:pt x="7448177" y="1447429"/>
                </a:lnTo>
                <a:lnTo>
                  <a:pt x="0" y="144742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15791" y="1679031"/>
            <a:ext cx="5669524" cy="4110978"/>
          </a:xfrm>
          <a:custGeom>
            <a:avLst/>
            <a:gdLst/>
            <a:ahLst/>
            <a:cxnLst/>
            <a:rect r="r" b="b" t="t" l="l"/>
            <a:pathLst>
              <a:path h="4110978" w="5669524">
                <a:moveTo>
                  <a:pt x="0" y="0"/>
                </a:moveTo>
                <a:lnTo>
                  <a:pt x="5669525" y="0"/>
                </a:lnTo>
                <a:lnTo>
                  <a:pt x="5669525" y="4110979"/>
                </a:lnTo>
                <a:lnTo>
                  <a:pt x="0" y="411097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-186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216999" y="1679031"/>
            <a:ext cx="4651743" cy="4110978"/>
          </a:xfrm>
          <a:custGeom>
            <a:avLst/>
            <a:gdLst/>
            <a:ahLst/>
            <a:cxnLst/>
            <a:rect r="r" b="b" t="t" l="l"/>
            <a:pathLst>
              <a:path h="4110978" w="4651743">
                <a:moveTo>
                  <a:pt x="0" y="0"/>
                </a:moveTo>
                <a:lnTo>
                  <a:pt x="4651744" y="0"/>
                </a:lnTo>
                <a:lnTo>
                  <a:pt x="4651744" y="4110979"/>
                </a:lnTo>
                <a:lnTo>
                  <a:pt x="0" y="4110979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831363" y="6033131"/>
            <a:ext cx="5427937" cy="3928470"/>
          </a:xfrm>
          <a:custGeom>
            <a:avLst/>
            <a:gdLst/>
            <a:ahLst/>
            <a:cxnLst/>
            <a:rect r="r" b="b" t="t" l="l"/>
            <a:pathLst>
              <a:path h="3928470" w="5427937">
                <a:moveTo>
                  <a:pt x="0" y="0"/>
                </a:moveTo>
                <a:lnTo>
                  <a:pt x="5427937" y="0"/>
                </a:lnTo>
                <a:lnTo>
                  <a:pt x="5427937" y="3928470"/>
                </a:lnTo>
                <a:lnTo>
                  <a:pt x="0" y="3928470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985316" y="6033131"/>
            <a:ext cx="5438863" cy="3936377"/>
          </a:xfrm>
          <a:custGeom>
            <a:avLst/>
            <a:gdLst/>
            <a:ahLst/>
            <a:cxnLst/>
            <a:rect r="r" b="b" t="t" l="l"/>
            <a:pathLst>
              <a:path h="3936377" w="5438863">
                <a:moveTo>
                  <a:pt x="0" y="0"/>
                </a:moveTo>
                <a:lnTo>
                  <a:pt x="5438863" y="0"/>
                </a:lnTo>
                <a:lnTo>
                  <a:pt x="5438863" y="3936377"/>
                </a:lnTo>
                <a:lnTo>
                  <a:pt x="0" y="3936377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66695" y="192309"/>
            <a:ext cx="5746371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TAMPILAN WEB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D1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45959" y="9012937"/>
            <a:ext cx="3539063" cy="1274063"/>
          </a:xfrm>
          <a:custGeom>
            <a:avLst/>
            <a:gdLst/>
            <a:ahLst/>
            <a:cxnLst/>
            <a:rect r="r" b="b" t="t" l="l"/>
            <a:pathLst>
              <a:path h="1274063" w="3539063">
                <a:moveTo>
                  <a:pt x="0" y="0"/>
                </a:moveTo>
                <a:lnTo>
                  <a:pt x="3539064" y="0"/>
                </a:lnTo>
                <a:lnTo>
                  <a:pt x="3539064" y="1274063"/>
                </a:lnTo>
                <a:lnTo>
                  <a:pt x="0" y="1274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96472" y="-1470446"/>
            <a:ext cx="4083939" cy="4114800"/>
          </a:xfrm>
          <a:custGeom>
            <a:avLst/>
            <a:gdLst/>
            <a:ahLst/>
            <a:cxnLst/>
            <a:rect r="r" b="b" t="t" l="l"/>
            <a:pathLst>
              <a:path h="4114800" w="4083939">
                <a:moveTo>
                  <a:pt x="0" y="0"/>
                </a:moveTo>
                <a:lnTo>
                  <a:pt x="4083939" y="0"/>
                </a:lnTo>
                <a:lnTo>
                  <a:pt x="40839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92943" y="-1470446"/>
            <a:ext cx="4532006" cy="4114800"/>
          </a:xfrm>
          <a:custGeom>
            <a:avLst/>
            <a:gdLst/>
            <a:ahLst/>
            <a:cxnLst/>
            <a:rect r="r" b="b" t="t" l="l"/>
            <a:pathLst>
              <a:path h="4114800" w="4532006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29605" y="-1470446"/>
            <a:ext cx="4546740" cy="4114800"/>
          </a:xfrm>
          <a:custGeom>
            <a:avLst/>
            <a:gdLst/>
            <a:ahLst/>
            <a:cxnLst/>
            <a:rect r="r" b="b" t="t" l="l"/>
            <a:pathLst>
              <a:path h="4114800" w="4546740">
                <a:moveTo>
                  <a:pt x="0" y="0"/>
                </a:moveTo>
                <a:lnTo>
                  <a:pt x="4546740" y="0"/>
                </a:lnTo>
                <a:lnTo>
                  <a:pt x="45467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441383" y="-1249573"/>
            <a:ext cx="3686460" cy="3673054"/>
          </a:xfrm>
          <a:custGeom>
            <a:avLst/>
            <a:gdLst/>
            <a:ahLst/>
            <a:cxnLst/>
            <a:rect r="r" b="b" t="t" l="l"/>
            <a:pathLst>
              <a:path h="3673054" w="3686460">
                <a:moveTo>
                  <a:pt x="0" y="0"/>
                </a:moveTo>
                <a:lnTo>
                  <a:pt x="3686460" y="0"/>
                </a:lnTo>
                <a:lnTo>
                  <a:pt x="3686460" y="3673054"/>
                </a:lnTo>
                <a:lnTo>
                  <a:pt x="0" y="3673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15791" y="122644"/>
            <a:ext cx="7448177" cy="1447429"/>
          </a:xfrm>
          <a:custGeom>
            <a:avLst/>
            <a:gdLst/>
            <a:ahLst/>
            <a:cxnLst/>
            <a:rect r="r" b="b" t="t" l="l"/>
            <a:pathLst>
              <a:path h="1447429" w="7448177">
                <a:moveTo>
                  <a:pt x="0" y="0"/>
                </a:moveTo>
                <a:lnTo>
                  <a:pt x="7448177" y="0"/>
                </a:lnTo>
                <a:lnTo>
                  <a:pt x="7448177" y="1447429"/>
                </a:lnTo>
                <a:lnTo>
                  <a:pt x="0" y="144742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73060" y="1843460"/>
            <a:ext cx="3321511" cy="6356958"/>
          </a:xfrm>
          <a:custGeom>
            <a:avLst/>
            <a:gdLst/>
            <a:ahLst/>
            <a:cxnLst/>
            <a:rect r="r" b="b" t="t" l="l"/>
            <a:pathLst>
              <a:path h="6356958" w="3321511">
                <a:moveTo>
                  <a:pt x="0" y="0"/>
                </a:moveTo>
                <a:lnTo>
                  <a:pt x="3321511" y="0"/>
                </a:lnTo>
                <a:lnTo>
                  <a:pt x="3321511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311292" y="1843460"/>
            <a:ext cx="2169312" cy="6356958"/>
          </a:xfrm>
          <a:custGeom>
            <a:avLst/>
            <a:gdLst/>
            <a:ahLst/>
            <a:cxnLst/>
            <a:rect r="r" b="b" t="t" l="l"/>
            <a:pathLst>
              <a:path h="6356958" w="2169312">
                <a:moveTo>
                  <a:pt x="0" y="0"/>
                </a:moveTo>
                <a:lnTo>
                  <a:pt x="2169312" y="0"/>
                </a:lnTo>
                <a:lnTo>
                  <a:pt x="2169312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204504" y="1843460"/>
            <a:ext cx="3313564" cy="6356958"/>
          </a:xfrm>
          <a:custGeom>
            <a:avLst/>
            <a:gdLst/>
            <a:ahLst/>
            <a:cxnLst/>
            <a:rect r="r" b="b" t="t" l="l"/>
            <a:pathLst>
              <a:path h="6356958" w="3313564">
                <a:moveTo>
                  <a:pt x="0" y="0"/>
                </a:moveTo>
                <a:lnTo>
                  <a:pt x="3313565" y="0"/>
                </a:lnTo>
                <a:lnTo>
                  <a:pt x="3313565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244521" y="1843460"/>
            <a:ext cx="4688257" cy="6356958"/>
          </a:xfrm>
          <a:custGeom>
            <a:avLst/>
            <a:gdLst/>
            <a:ahLst/>
            <a:cxnLst/>
            <a:rect r="r" b="b" t="t" l="l"/>
            <a:pathLst>
              <a:path h="6356958" w="4688257">
                <a:moveTo>
                  <a:pt x="0" y="0"/>
                </a:moveTo>
                <a:lnTo>
                  <a:pt x="4688257" y="0"/>
                </a:lnTo>
                <a:lnTo>
                  <a:pt x="4688257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67720" y="192309"/>
            <a:ext cx="7144319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TAMPILAN MOBILE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D1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43673" y="6450664"/>
            <a:ext cx="215587" cy="371594"/>
            <a:chOff x="0" y="0"/>
            <a:chExt cx="257778" cy="4443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7778" cy="444315"/>
            </a:xfrm>
            <a:custGeom>
              <a:avLst/>
              <a:gdLst/>
              <a:ahLst/>
              <a:cxnLst/>
              <a:rect r="r" b="b" t="t" l="l"/>
              <a:pathLst>
                <a:path h="444315" w="257778">
                  <a:moveTo>
                    <a:pt x="128889" y="0"/>
                  </a:moveTo>
                  <a:cubicBezTo>
                    <a:pt x="57705" y="0"/>
                    <a:pt x="0" y="99463"/>
                    <a:pt x="0" y="222157"/>
                  </a:cubicBezTo>
                  <a:cubicBezTo>
                    <a:pt x="0" y="344852"/>
                    <a:pt x="57705" y="444315"/>
                    <a:pt x="128889" y="444315"/>
                  </a:cubicBezTo>
                  <a:cubicBezTo>
                    <a:pt x="200072" y="444315"/>
                    <a:pt x="257778" y="344852"/>
                    <a:pt x="257778" y="222157"/>
                  </a:cubicBezTo>
                  <a:cubicBezTo>
                    <a:pt x="257778" y="99463"/>
                    <a:pt x="200072" y="0"/>
                    <a:pt x="128889" y="0"/>
                  </a:cubicBezTo>
                  <a:close/>
                </a:path>
              </a:pathLst>
            </a:custGeom>
            <a:solidFill>
              <a:srgbClr val="E6D1C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24167" y="-5970"/>
              <a:ext cx="209444" cy="408631"/>
            </a:xfrm>
            <a:prstGeom prst="rect">
              <a:avLst/>
            </a:prstGeom>
          </p:spPr>
          <p:txBody>
            <a:bodyPr anchor="ctr" rtlCol="false" tIns="28174" lIns="28174" bIns="28174" rIns="28174"/>
            <a:lstStyle/>
            <a:p>
              <a:pPr algn="ctr">
                <a:lnSpc>
                  <a:spcPts val="336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43673" y="5746528"/>
            <a:ext cx="215587" cy="371594"/>
            <a:chOff x="0" y="0"/>
            <a:chExt cx="257778" cy="4443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7778" cy="444315"/>
            </a:xfrm>
            <a:custGeom>
              <a:avLst/>
              <a:gdLst/>
              <a:ahLst/>
              <a:cxnLst/>
              <a:rect r="r" b="b" t="t" l="l"/>
              <a:pathLst>
                <a:path h="444315" w="257778">
                  <a:moveTo>
                    <a:pt x="128889" y="0"/>
                  </a:moveTo>
                  <a:cubicBezTo>
                    <a:pt x="57705" y="0"/>
                    <a:pt x="0" y="99463"/>
                    <a:pt x="0" y="222157"/>
                  </a:cubicBezTo>
                  <a:cubicBezTo>
                    <a:pt x="0" y="344852"/>
                    <a:pt x="57705" y="444315"/>
                    <a:pt x="128889" y="444315"/>
                  </a:cubicBezTo>
                  <a:cubicBezTo>
                    <a:pt x="200072" y="444315"/>
                    <a:pt x="257778" y="344852"/>
                    <a:pt x="257778" y="222157"/>
                  </a:cubicBezTo>
                  <a:cubicBezTo>
                    <a:pt x="257778" y="99463"/>
                    <a:pt x="200072" y="0"/>
                    <a:pt x="128889" y="0"/>
                  </a:cubicBezTo>
                  <a:close/>
                </a:path>
              </a:pathLst>
            </a:custGeom>
            <a:solidFill>
              <a:srgbClr val="E6D1C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24167" y="-5970"/>
              <a:ext cx="209444" cy="408631"/>
            </a:xfrm>
            <a:prstGeom prst="rect">
              <a:avLst/>
            </a:prstGeom>
          </p:spPr>
          <p:txBody>
            <a:bodyPr anchor="ctr" rtlCol="false" tIns="28174" lIns="28174" bIns="28174" rIns="28174"/>
            <a:lstStyle/>
            <a:p>
              <a:pPr algn="ctr">
                <a:lnSpc>
                  <a:spcPts val="336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43673" y="5042393"/>
            <a:ext cx="215587" cy="371594"/>
            <a:chOff x="0" y="0"/>
            <a:chExt cx="257778" cy="4443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7778" cy="444315"/>
            </a:xfrm>
            <a:custGeom>
              <a:avLst/>
              <a:gdLst/>
              <a:ahLst/>
              <a:cxnLst/>
              <a:rect r="r" b="b" t="t" l="l"/>
              <a:pathLst>
                <a:path h="444315" w="257778">
                  <a:moveTo>
                    <a:pt x="128889" y="0"/>
                  </a:moveTo>
                  <a:cubicBezTo>
                    <a:pt x="57705" y="0"/>
                    <a:pt x="0" y="99463"/>
                    <a:pt x="0" y="222157"/>
                  </a:cubicBezTo>
                  <a:cubicBezTo>
                    <a:pt x="0" y="344852"/>
                    <a:pt x="57705" y="444315"/>
                    <a:pt x="128889" y="444315"/>
                  </a:cubicBezTo>
                  <a:cubicBezTo>
                    <a:pt x="200072" y="444315"/>
                    <a:pt x="257778" y="344852"/>
                    <a:pt x="257778" y="222157"/>
                  </a:cubicBezTo>
                  <a:cubicBezTo>
                    <a:pt x="257778" y="99463"/>
                    <a:pt x="200072" y="0"/>
                    <a:pt x="128889" y="0"/>
                  </a:cubicBezTo>
                  <a:close/>
                </a:path>
              </a:pathLst>
            </a:custGeom>
            <a:solidFill>
              <a:srgbClr val="E6D1C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24167" y="-5970"/>
              <a:ext cx="209444" cy="408631"/>
            </a:xfrm>
            <a:prstGeom prst="rect">
              <a:avLst/>
            </a:prstGeom>
          </p:spPr>
          <p:txBody>
            <a:bodyPr anchor="ctr" rtlCol="false" tIns="28174" lIns="28174" bIns="28174" rIns="28174"/>
            <a:lstStyle/>
            <a:p>
              <a:pPr algn="ctr">
                <a:lnSpc>
                  <a:spcPts val="336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43673" y="4338257"/>
            <a:ext cx="215587" cy="371594"/>
            <a:chOff x="0" y="0"/>
            <a:chExt cx="257778" cy="4443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57778" cy="444315"/>
            </a:xfrm>
            <a:custGeom>
              <a:avLst/>
              <a:gdLst/>
              <a:ahLst/>
              <a:cxnLst/>
              <a:rect r="r" b="b" t="t" l="l"/>
              <a:pathLst>
                <a:path h="444315" w="257778">
                  <a:moveTo>
                    <a:pt x="128889" y="0"/>
                  </a:moveTo>
                  <a:cubicBezTo>
                    <a:pt x="57705" y="0"/>
                    <a:pt x="0" y="99463"/>
                    <a:pt x="0" y="222157"/>
                  </a:cubicBezTo>
                  <a:cubicBezTo>
                    <a:pt x="0" y="344852"/>
                    <a:pt x="57705" y="444315"/>
                    <a:pt x="128889" y="444315"/>
                  </a:cubicBezTo>
                  <a:cubicBezTo>
                    <a:pt x="200072" y="444315"/>
                    <a:pt x="257778" y="344852"/>
                    <a:pt x="257778" y="222157"/>
                  </a:cubicBezTo>
                  <a:cubicBezTo>
                    <a:pt x="257778" y="99463"/>
                    <a:pt x="200072" y="0"/>
                    <a:pt x="128889" y="0"/>
                  </a:cubicBezTo>
                  <a:close/>
                </a:path>
              </a:pathLst>
            </a:custGeom>
            <a:solidFill>
              <a:srgbClr val="E6D1C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24167" y="-5970"/>
              <a:ext cx="209444" cy="408631"/>
            </a:xfrm>
            <a:prstGeom prst="rect">
              <a:avLst/>
            </a:prstGeom>
          </p:spPr>
          <p:txBody>
            <a:bodyPr anchor="ctr" rtlCol="false" tIns="28174" lIns="28174" bIns="28174" rIns="28174"/>
            <a:lstStyle/>
            <a:p>
              <a:pPr algn="ctr">
                <a:lnSpc>
                  <a:spcPts val="336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43673" y="3634122"/>
            <a:ext cx="215587" cy="371594"/>
            <a:chOff x="0" y="0"/>
            <a:chExt cx="257778" cy="4443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7778" cy="444315"/>
            </a:xfrm>
            <a:custGeom>
              <a:avLst/>
              <a:gdLst/>
              <a:ahLst/>
              <a:cxnLst/>
              <a:rect r="r" b="b" t="t" l="l"/>
              <a:pathLst>
                <a:path h="444315" w="257778">
                  <a:moveTo>
                    <a:pt x="128889" y="0"/>
                  </a:moveTo>
                  <a:cubicBezTo>
                    <a:pt x="57705" y="0"/>
                    <a:pt x="0" y="99463"/>
                    <a:pt x="0" y="222157"/>
                  </a:cubicBezTo>
                  <a:cubicBezTo>
                    <a:pt x="0" y="344852"/>
                    <a:pt x="57705" y="444315"/>
                    <a:pt x="128889" y="444315"/>
                  </a:cubicBezTo>
                  <a:cubicBezTo>
                    <a:pt x="200072" y="444315"/>
                    <a:pt x="257778" y="344852"/>
                    <a:pt x="257778" y="222157"/>
                  </a:cubicBezTo>
                  <a:cubicBezTo>
                    <a:pt x="257778" y="99463"/>
                    <a:pt x="200072" y="0"/>
                    <a:pt x="128889" y="0"/>
                  </a:cubicBezTo>
                  <a:close/>
                </a:path>
              </a:pathLst>
            </a:custGeom>
            <a:solidFill>
              <a:srgbClr val="E6D1C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24167" y="-5970"/>
              <a:ext cx="209444" cy="408631"/>
            </a:xfrm>
            <a:prstGeom prst="rect">
              <a:avLst/>
            </a:prstGeom>
          </p:spPr>
          <p:txBody>
            <a:bodyPr anchor="ctr" rtlCol="false" tIns="28174" lIns="28174" bIns="28174" rIns="28174"/>
            <a:lstStyle/>
            <a:p>
              <a:pPr algn="ctr">
                <a:lnSpc>
                  <a:spcPts val="336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43673" y="7155633"/>
            <a:ext cx="215587" cy="371594"/>
            <a:chOff x="0" y="0"/>
            <a:chExt cx="257778" cy="44431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57778" cy="444315"/>
            </a:xfrm>
            <a:custGeom>
              <a:avLst/>
              <a:gdLst/>
              <a:ahLst/>
              <a:cxnLst/>
              <a:rect r="r" b="b" t="t" l="l"/>
              <a:pathLst>
                <a:path h="444315" w="257778">
                  <a:moveTo>
                    <a:pt x="128889" y="0"/>
                  </a:moveTo>
                  <a:cubicBezTo>
                    <a:pt x="57705" y="0"/>
                    <a:pt x="0" y="99463"/>
                    <a:pt x="0" y="222157"/>
                  </a:cubicBezTo>
                  <a:cubicBezTo>
                    <a:pt x="0" y="344852"/>
                    <a:pt x="57705" y="444315"/>
                    <a:pt x="128889" y="444315"/>
                  </a:cubicBezTo>
                  <a:cubicBezTo>
                    <a:pt x="200072" y="444315"/>
                    <a:pt x="257778" y="344852"/>
                    <a:pt x="257778" y="222157"/>
                  </a:cubicBezTo>
                  <a:cubicBezTo>
                    <a:pt x="257778" y="99463"/>
                    <a:pt x="200072" y="0"/>
                    <a:pt x="128889" y="0"/>
                  </a:cubicBezTo>
                  <a:close/>
                </a:path>
              </a:pathLst>
            </a:custGeom>
            <a:solidFill>
              <a:srgbClr val="E6D1C1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24167" y="-5970"/>
              <a:ext cx="209444" cy="408631"/>
            </a:xfrm>
            <a:prstGeom prst="rect">
              <a:avLst/>
            </a:prstGeom>
          </p:spPr>
          <p:txBody>
            <a:bodyPr anchor="ctr" rtlCol="false" tIns="28174" lIns="28174" bIns="28174" rIns="28174"/>
            <a:lstStyle/>
            <a:p>
              <a:pPr algn="ctr">
                <a:lnSpc>
                  <a:spcPts val="336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43673" y="7860602"/>
            <a:ext cx="215587" cy="371594"/>
            <a:chOff x="0" y="0"/>
            <a:chExt cx="257778" cy="4443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57778" cy="444315"/>
            </a:xfrm>
            <a:custGeom>
              <a:avLst/>
              <a:gdLst/>
              <a:ahLst/>
              <a:cxnLst/>
              <a:rect r="r" b="b" t="t" l="l"/>
              <a:pathLst>
                <a:path h="444315" w="257778">
                  <a:moveTo>
                    <a:pt x="128889" y="0"/>
                  </a:moveTo>
                  <a:cubicBezTo>
                    <a:pt x="57705" y="0"/>
                    <a:pt x="0" y="99463"/>
                    <a:pt x="0" y="222157"/>
                  </a:cubicBezTo>
                  <a:cubicBezTo>
                    <a:pt x="0" y="344852"/>
                    <a:pt x="57705" y="444315"/>
                    <a:pt x="128889" y="444315"/>
                  </a:cubicBezTo>
                  <a:cubicBezTo>
                    <a:pt x="200072" y="444315"/>
                    <a:pt x="257778" y="344852"/>
                    <a:pt x="257778" y="222157"/>
                  </a:cubicBezTo>
                  <a:cubicBezTo>
                    <a:pt x="257778" y="99463"/>
                    <a:pt x="200072" y="0"/>
                    <a:pt x="128889" y="0"/>
                  </a:cubicBezTo>
                  <a:close/>
                </a:path>
              </a:pathLst>
            </a:custGeom>
            <a:solidFill>
              <a:srgbClr val="E6D1C1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24167" y="-5970"/>
              <a:ext cx="209444" cy="408631"/>
            </a:xfrm>
            <a:prstGeom prst="rect">
              <a:avLst/>
            </a:prstGeom>
          </p:spPr>
          <p:txBody>
            <a:bodyPr anchor="ctr" rtlCol="false" tIns="28174" lIns="28174" bIns="28174" rIns="28174"/>
            <a:lstStyle/>
            <a:p>
              <a:pPr algn="ctr">
                <a:lnSpc>
                  <a:spcPts val="3367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5598017" y="2159076"/>
            <a:ext cx="7091965" cy="1378205"/>
          </a:xfrm>
          <a:custGeom>
            <a:avLst/>
            <a:gdLst/>
            <a:ahLst/>
            <a:cxnLst/>
            <a:rect r="r" b="b" t="t" l="l"/>
            <a:pathLst>
              <a:path h="1378205" w="7091965">
                <a:moveTo>
                  <a:pt x="0" y="0"/>
                </a:moveTo>
                <a:lnTo>
                  <a:pt x="7091966" y="0"/>
                </a:lnTo>
                <a:lnTo>
                  <a:pt x="7091966" y="1378205"/>
                </a:lnTo>
                <a:lnTo>
                  <a:pt x="0" y="13782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3859238" y="2293487"/>
            <a:ext cx="10569525" cy="995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39"/>
              </a:lnSpc>
            </a:pPr>
            <a:r>
              <a:rPr lang="en-US" b="true" sz="5814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LINK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-496472" y="8426141"/>
            <a:ext cx="3539063" cy="1274063"/>
          </a:xfrm>
          <a:custGeom>
            <a:avLst/>
            <a:gdLst/>
            <a:ahLst/>
            <a:cxnLst/>
            <a:rect r="r" b="b" t="t" l="l"/>
            <a:pathLst>
              <a:path h="1274063" w="3539063">
                <a:moveTo>
                  <a:pt x="0" y="0"/>
                </a:moveTo>
                <a:lnTo>
                  <a:pt x="3539064" y="0"/>
                </a:lnTo>
                <a:lnTo>
                  <a:pt x="3539064" y="1274063"/>
                </a:lnTo>
                <a:lnTo>
                  <a:pt x="0" y="12740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-496114" y="-253118"/>
            <a:ext cx="3314174" cy="3339218"/>
          </a:xfrm>
          <a:custGeom>
            <a:avLst/>
            <a:gdLst/>
            <a:ahLst/>
            <a:cxnLst/>
            <a:rect r="r" b="b" t="t" l="l"/>
            <a:pathLst>
              <a:path h="3339218" w="3314174">
                <a:moveTo>
                  <a:pt x="0" y="0"/>
                </a:moveTo>
                <a:lnTo>
                  <a:pt x="3314175" y="0"/>
                </a:lnTo>
                <a:lnTo>
                  <a:pt x="3314175" y="3339218"/>
                </a:lnTo>
                <a:lnTo>
                  <a:pt x="0" y="33392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-992943" y="-1470446"/>
            <a:ext cx="4532006" cy="4114800"/>
          </a:xfrm>
          <a:custGeom>
            <a:avLst/>
            <a:gdLst/>
            <a:ahLst/>
            <a:cxnLst/>
            <a:rect r="r" b="b" t="t" l="l"/>
            <a:pathLst>
              <a:path h="4114800" w="4532006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4594742" y="8046399"/>
            <a:ext cx="3693258" cy="3721166"/>
          </a:xfrm>
          <a:custGeom>
            <a:avLst/>
            <a:gdLst/>
            <a:ahLst/>
            <a:cxnLst/>
            <a:rect r="r" b="b" t="t" l="l"/>
            <a:pathLst>
              <a:path h="3721166" w="3693258">
                <a:moveTo>
                  <a:pt x="0" y="0"/>
                </a:moveTo>
                <a:lnTo>
                  <a:pt x="3693258" y="0"/>
                </a:lnTo>
                <a:lnTo>
                  <a:pt x="3693258" y="3721166"/>
                </a:lnTo>
                <a:lnTo>
                  <a:pt x="0" y="37211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3233412" y="-1806652"/>
            <a:ext cx="4546740" cy="4114800"/>
          </a:xfrm>
          <a:custGeom>
            <a:avLst/>
            <a:gdLst/>
            <a:ahLst/>
            <a:cxnLst/>
            <a:rect r="r" b="b" t="t" l="l"/>
            <a:pathLst>
              <a:path h="4114800" w="4546740">
                <a:moveTo>
                  <a:pt x="0" y="0"/>
                </a:moveTo>
                <a:lnTo>
                  <a:pt x="4546740" y="0"/>
                </a:lnTo>
                <a:lnTo>
                  <a:pt x="45467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5724338" y="-807827"/>
            <a:ext cx="3686460" cy="3673054"/>
          </a:xfrm>
          <a:custGeom>
            <a:avLst/>
            <a:gdLst/>
            <a:ahLst/>
            <a:cxnLst/>
            <a:rect r="r" b="b" t="t" l="l"/>
            <a:pathLst>
              <a:path h="3673054" w="3686460">
                <a:moveTo>
                  <a:pt x="0" y="0"/>
                </a:moveTo>
                <a:lnTo>
                  <a:pt x="3686460" y="0"/>
                </a:lnTo>
                <a:lnTo>
                  <a:pt x="3686460" y="3673054"/>
                </a:lnTo>
                <a:lnTo>
                  <a:pt x="0" y="367305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10230255">
            <a:off x="15294198" y="7652765"/>
            <a:ext cx="4546740" cy="4114800"/>
          </a:xfrm>
          <a:custGeom>
            <a:avLst/>
            <a:gdLst/>
            <a:ahLst/>
            <a:cxnLst/>
            <a:rect r="r" b="b" t="t" l="l"/>
            <a:pathLst>
              <a:path h="4114800" w="4546740">
                <a:moveTo>
                  <a:pt x="0" y="0"/>
                </a:moveTo>
                <a:lnTo>
                  <a:pt x="4546740" y="0"/>
                </a:lnTo>
                <a:lnTo>
                  <a:pt x="45467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0">
            <a:off x="3216877" y="3931755"/>
            <a:ext cx="11899251" cy="1863626"/>
            <a:chOff x="0" y="0"/>
            <a:chExt cx="3133959" cy="490832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3133959" cy="490832"/>
            </a:xfrm>
            <a:custGeom>
              <a:avLst/>
              <a:gdLst/>
              <a:ahLst/>
              <a:cxnLst/>
              <a:rect r="r" b="b" t="t" l="l"/>
              <a:pathLst>
                <a:path h="490832" w="3133959">
                  <a:moveTo>
                    <a:pt x="33182" y="0"/>
                  </a:moveTo>
                  <a:lnTo>
                    <a:pt x="3100777" y="0"/>
                  </a:lnTo>
                  <a:cubicBezTo>
                    <a:pt x="3109578" y="0"/>
                    <a:pt x="3118018" y="3496"/>
                    <a:pt x="3124240" y="9719"/>
                  </a:cubicBezTo>
                  <a:cubicBezTo>
                    <a:pt x="3130463" y="15941"/>
                    <a:pt x="3133959" y="24381"/>
                    <a:pt x="3133959" y="33182"/>
                  </a:cubicBezTo>
                  <a:lnTo>
                    <a:pt x="3133959" y="457650"/>
                  </a:lnTo>
                  <a:cubicBezTo>
                    <a:pt x="3133959" y="475976"/>
                    <a:pt x="3119103" y="490832"/>
                    <a:pt x="3100777" y="490832"/>
                  </a:cubicBezTo>
                  <a:lnTo>
                    <a:pt x="33182" y="490832"/>
                  </a:lnTo>
                  <a:cubicBezTo>
                    <a:pt x="24381" y="490832"/>
                    <a:pt x="15941" y="487336"/>
                    <a:pt x="9719" y="481113"/>
                  </a:cubicBezTo>
                  <a:cubicBezTo>
                    <a:pt x="3496" y="474890"/>
                    <a:pt x="0" y="466450"/>
                    <a:pt x="0" y="457650"/>
                  </a:cubicBezTo>
                  <a:lnTo>
                    <a:pt x="0" y="33182"/>
                  </a:lnTo>
                  <a:cubicBezTo>
                    <a:pt x="0" y="24381"/>
                    <a:pt x="3496" y="15941"/>
                    <a:pt x="9719" y="9719"/>
                  </a:cubicBezTo>
                  <a:cubicBezTo>
                    <a:pt x="15941" y="3496"/>
                    <a:pt x="24381" y="0"/>
                    <a:pt x="33182" y="0"/>
                  </a:cubicBezTo>
                  <a:close/>
                </a:path>
              </a:pathLst>
            </a:custGeom>
            <a:solidFill>
              <a:srgbClr val="EFDBC0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3133959" cy="538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7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5079270" y="3942335"/>
            <a:ext cx="7994447" cy="791845"/>
            <a:chOff x="0" y="0"/>
            <a:chExt cx="10659263" cy="1055793"/>
          </a:xfrm>
        </p:grpSpPr>
        <p:grpSp>
          <p:nvGrpSpPr>
            <p:cNvPr name="Group 36" id="36"/>
            <p:cNvGrpSpPr/>
            <p:nvPr/>
          </p:nvGrpSpPr>
          <p:grpSpPr>
            <a:xfrm rot="0">
              <a:off x="0" y="36025"/>
              <a:ext cx="10415696" cy="983743"/>
              <a:chOff x="0" y="0"/>
              <a:chExt cx="2057421" cy="19432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2057422" cy="194320"/>
              </a:xfrm>
              <a:custGeom>
                <a:avLst/>
                <a:gdLst/>
                <a:ahLst/>
                <a:cxnLst/>
                <a:rect r="r" b="b" t="t" l="l"/>
                <a:pathLst>
                  <a:path h="194320" w="2057422">
                    <a:moveTo>
                      <a:pt x="50544" y="0"/>
                    </a:moveTo>
                    <a:lnTo>
                      <a:pt x="2006878" y="0"/>
                    </a:lnTo>
                    <a:cubicBezTo>
                      <a:pt x="2020283" y="0"/>
                      <a:pt x="2033139" y="5325"/>
                      <a:pt x="2042618" y="14804"/>
                    </a:cubicBezTo>
                    <a:cubicBezTo>
                      <a:pt x="2052096" y="24283"/>
                      <a:pt x="2057422" y="37139"/>
                      <a:pt x="2057422" y="50544"/>
                    </a:cubicBezTo>
                    <a:lnTo>
                      <a:pt x="2057422" y="143776"/>
                    </a:lnTo>
                    <a:cubicBezTo>
                      <a:pt x="2057422" y="171690"/>
                      <a:pt x="2034792" y="194320"/>
                      <a:pt x="2006878" y="194320"/>
                    </a:cubicBezTo>
                    <a:lnTo>
                      <a:pt x="50544" y="194320"/>
                    </a:lnTo>
                    <a:cubicBezTo>
                      <a:pt x="22629" y="194320"/>
                      <a:pt x="0" y="171690"/>
                      <a:pt x="0" y="143776"/>
                    </a:cubicBezTo>
                    <a:lnTo>
                      <a:pt x="0" y="50544"/>
                    </a:lnTo>
                    <a:cubicBezTo>
                      <a:pt x="0" y="22629"/>
                      <a:pt x="22629" y="0"/>
                      <a:pt x="50544" y="0"/>
                    </a:cubicBezTo>
                    <a:close/>
                  </a:path>
                </a:pathLst>
              </a:custGeom>
              <a:solidFill>
                <a:srgbClr val="8FAC6A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47625"/>
                <a:ext cx="2057421" cy="2419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67"/>
                  </a:lnSpc>
                </a:pPr>
              </a:p>
            </p:txBody>
          </p:sp>
        </p:grpSp>
        <p:sp>
          <p:nvSpPr>
            <p:cNvPr name="TextBox 39" id="39"/>
            <p:cNvSpPr txBox="true"/>
            <p:nvPr/>
          </p:nvSpPr>
          <p:spPr>
            <a:xfrm rot="0">
              <a:off x="243567" y="-95250"/>
              <a:ext cx="10415696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Link Demonstrasi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3171873" y="6131871"/>
            <a:ext cx="11899251" cy="1863626"/>
            <a:chOff x="0" y="0"/>
            <a:chExt cx="3133959" cy="490832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3133959" cy="490832"/>
            </a:xfrm>
            <a:custGeom>
              <a:avLst/>
              <a:gdLst/>
              <a:ahLst/>
              <a:cxnLst/>
              <a:rect r="r" b="b" t="t" l="l"/>
              <a:pathLst>
                <a:path h="490832" w="3133959">
                  <a:moveTo>
                    <a:pt x="33182" y="0"/>
                  </a:moveTo>
                  <a:lnTo>
                    <a:pt x="3100777" y="0"/>
                  </a:lnTo>
                  <a:cubicBezTo>
                    <a:pt x="3109578" y="0"/>
                    <a:pt x="3118018" y="3496"/>
                    <a:pt x="3124240" y="9719"/>
                  </a:cubicBezTo>
                  <a:cubicBezTo>
                    <a:pt x="3130463" y="15941"/>
                    <a:pt x="3133959" y="24381"/>
                    <a:pt x="3133959" y="33182"/>
                  </a:cubicBezTo>
                  <a:lnTo>
                    <a:pt x="3133959" y="457650"/>
                  </a:lnTo>
                  <a:cubicBezTo>
                    <a:pt x="3133959" y="475976"/>
                    <a:pt x="3119103" y="490832"/>
                    <a:pt x="3100777" y="490832"/>
                  </a:cubicBezTo>
                  <a:lnTo>
                    <a:pt x="33182" y="490832"/>
                  </a:lnTo>
                  <a:cubicBezTo>
                    <a:pt x="24381" y="490832"/>
                    <a:pt x="15941" y="487336"/>
                    <a:pt x="9719" y="481113"/>
                  </a:cubicBezTo>
                  <a:cubicBezTo>
                    <a:pt x="3496" y="474890"/>
                    <a:pt x="0" y="466450"/>
                    <a:pt x="0" y="457650"/>
                  </a:cubicBezTo>
                  <a:lnTo>
                    <a:pt x="0" y="33182"/>
                  </a:lnTo>
                  <a:cubicBezTo>
                    <a:pt x="0" y="24381"/>
                    <a:pt x="3496" y="15941"/>
                    <a:pt x="9719" y="9719"/>
                  </a:cubicBezTo>
                  <a:cubicBezTo>
                    <a:pt x="15941" y="3496"/>
                    <a:pt x="24381" y="0"/>
                    <a:pt x="33182" y="0"/>
                  </a:cubicBezTo>
                  <a:close/>
                </a:path>
              </a:pathLst>
            </a:custGeom>
            <a:solidFill>
              <a:srgbClr val="EFDBC0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47625"/>
              <a:ext cx="3133959" cy="538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7"/>
                </a:lnSpc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5170608" y="6181960"/>
            <a:ext cx="7811772" cy="737807"/>
            <a:chOff x="0" y="0"/>
            <a:chExt cx="2057421" cy="19432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2057422" cy="194320"/>
            </a:xfrm>
            <a:custGeom>
              <a:avLst/>
              <a:gdLst/>
              <a:ahLst/>
              <a:cxnLst/>
              <a:rect r="r" b="b" t="t" l="l"/>
              <a:pathLst>
                <a:path h="194320" w="2057422">
                  <a:moveTo>
                    <a:pt x="50544" y="0"/>
                  </a:moveTo>
                  <a:lnTo>
                    <a:pt x="2006878" y="0"/>
                  </a:lnTo>
                  <a:cubicBezTo>
                    <a:pt x="2020283" y="0"/>
                    <a:pt x="2033139" y="5325"/>
                    <a:pt x="2042618" y="14804"/>
                  </a:cubicBezTo>
                  <a:cubicBezTo>
                    <a:pt x="2052096" y="24283"/>
                    <a:pt x="2057422" y="37139"/>
                    <a:pt x="2057422" y="50544"/>
                  </a:cubicBezTo>
                  <a:lnTo>
                    <a:pt x="2057422" y="143776"/>
                  </a:lnTo>
                  <a:cubicBezTo>
                    <a:pt x="2057422" y="171690"/>
                    <a:pt x="2034792" y="194320"/>
                    <a:pt x="2006878" y="194320"/>
                  </a:cubicBezTo>
                  <a:lnTo>
                    <a:pt x="50544" y="194320"/>
                  </a:lnTo>
                  <a:cubicBezTo>
                    <a:pt x="22629" y="194320"/>
                    <a:pt x="0" y="171690"/>
                    <a:pt x="0" y="143776"/>
                  </a:cubicBezTo>
                  <a:lnTo>
                    <a:pt x="0" y="50544"/>
                  </a:lnTo>
                  <a:cubicBezTo>
                    <a:pt x="0" y="22629"/>
                    <a:pt x="22629" y="0"/>
                    <a:pt x="50544" y="0"/>
                  </a:cubicBezTo>
                  <a:close/>
                </a:path>
              </a:pathLst>
            </a:custGeom>
            <a:solidFill>
              <a:srgbClr val="8FAC6A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47625"/>
              <a:ext cx="2057421" cy="241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7"/>
                </a:lnSpc>
              </a:pPr>
            </a:p>
          </p:txBody>
        </p:sp>
      </p:grpSp>
      <p:sp>
        <p:nvSpPr>
          <p:cNvPr name="TextBox 46" id="46"/>
          <p:cNvSpPr txBox="true"/>
          <p:nvPr/>
        </p:nvSpPr>
        <p:spPr>
          <a:xfrm rot="0">
            <a:off x="5170608" y="6032672"/>
            <a:ext cx="781177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Link Github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3985673" y="4787368"/>
            <a:ext cx="10271650" cy="724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62"/>
              </a:lnSpc>
            </a:pPr>
            <a:r>
              <a:rPr lang="en-US" sz="425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https://youtu.be/BtbX36grKVQ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3659066" y="7079433"/>
            <a:ext cx="10924865" cy="67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2"/>
              </a:lnSpc>
            </a:pPr>
            <a:r>
              <a:rPr lang="en-US" sz="395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https://github.com/IvanYusaga/WebsiteCourse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D1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96114" y="-253118"/>
            <a:ext cx="3314174" cy="3339218"/>
          </a:xfrm>
          <a:custGeom>
            <a:avLst/>
            <a:gdLst/>
            <a:ahLst/>
            <a:cxnLst/>
            <a:rect r="r" b="b" t="t" l="l"/>
            <a:pathLst>
              <a:path h="3339218" w="3314174">
                <a:moveTo>
                  <a:pt x="0" y="0"/>
                </a:moveTo>
                <a:lnTo>
                  <a:pt x="3314175" y="0"/>
                </a:lnTo>
                <a:lnTo>
                  <a:pt x="3314175" y="3339218"/>
                </a:lnTo>
                <a:lnTo>
                  <a:pt x="0" y="3339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92943" y="-1470446"/>
            <a:ext cx="4532006" cy="4114800"/>
          </a:xfrm>
          <a:custGeom>
            <a:avLst/>
            <a:gdLst/>
            <a:ahLst/>
            <a:cxnLst/>
            <a:rect r="r" b="b" t="t" l="l"/>
            <a:pathLst>
              <a:path h="4114800" w="4532006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04061" y="7652765"/>
            <a:ext cx="4083939" cy="4114800"/>
          </a:xfrm>
          <a:custGeom>
            <a:avLst/>
            <a:gdLst/>
            <a:ahLst/>
            <a:cxnLst/>
            <a:rect r="r" b="b" t="t" l="l"/>
            <a:pathLst>
              <a:path h="4114800" w="4083939">
                <a:moveTo>
                  <a:pt x="0" y="0"/>
                </a:moveTo>
                <a:lnTo>
                  <a:pt x="4083939" y="0"/>
                </a:lnTo>
                <a:lnTo>
                  <a:pt x="40839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712560" y="-1028700"/>
            <a:ext cx="4546740" cy="4114800"/>
          </a:xfrm>
          <a:custGeom>
            <a:avLst/>
            <a:gdLst/>
            <a:ahLst/>
            <a:cxnLst/>
            <a:rect r="r" b="b" t="t" l="l"/>
            <a:pathLst>
              <a:path h="4114800" w="4546740">
                <a:moveTo>
                  <a:pt x="0" y="0"/>
                </a:moveTo>
                <a:lnTo>
                  <a:pt x="4546740" y="0"/>
                </a:lnTo>
                <a:lnTo>
                  <a:pt x="45467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24338" y="-807827"/>
            <a:ext cx="3686460" cy="3673054"/>
          </a:xfrm>
          <a:custGeom>
            <a:avLst/>
            <a:gdLst/>
            <a:ahLst/>
            <a:cxnLst/>
            <a:rect r="r" b="b" t="t" l="l"/>
            <a:pathLst>
              <a:path h="3673054" w="3686460">
                <a:moveTo>
                  <a:pt x="0" y="0"/>
                </a:moveTo>
                <a:lnTo>
                  <a:pt x="3686460" y="0"/>
                </a:lnTo>
                <a:lnTo>
                  <a:pt x="3686460" y="3673054"/>
                </a:lnTo>
                <a:lnTo>
                  <a:pt x="0" y="36730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0230255">
            <a:off x="15294198" y="7652765"/>
            <a:ext cx="4546740" cy="4114800"/>
          </a:xfrm>
          <a:custGeom>
            <a:avLst/>
            <a:gdLst/>
            <a:ahLst/>
            <a:cxnLst/>
            <a:rect r="r" b="b" t="t" l="l"/>
            <a:pathLst>
              <a:path h="4114800" w="4546740">
                <a:moveTo>
                  <a:pt x="0" y="0"/>
                </a:moveTo>
                <a:lnTo>
                  <a:pt x="4546740" y="0"/>
                </a:lnTo>
                <a:lnTo>
                  <a:pt x="45467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142554">
            <a:off x="547071" y="7605010"/>
            <a:ext cx="4546740" cy="4114800"/>
          </a:xfrm>
          <a:custGeom>
            <a:avLst/>
            <a:gdLst/>
            <a:ahLst/>
            <a:cxnLst/>
            <a:rect r="r" b="b" t="t" l="l"/>
            <a:pathLst>
              <a:path h="4114800" w="4546740">
                <a:moveTo>
                  <a:pt x="0" y="0"/>
                </a:moveTo>
                <a:lnTo>
                  <a:pt x="4546741" y="0"/>
                </a:lnTo>
                <a:lnTo>
                  <a:pt x="45467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142554">
            <a:off x="-1557360" y="7335166"/>
            <a:ext cx="3686460" cy="3673054"/>
          </a:xfrm>
          <a:custGeom>
            <a:avLst/>
            <a:gdLst/>
            <a:ahLst/>
            <a:cxnLst/>
            <a:rect r="r" b="b" t="t" l="l"/>
            <a:pathLst>
              <a:path h="3673054" w="3686460">
                <a:moveTo>
                  <a:pt x="0" y="0"/>
                </a:moveTo>
                <a:lnTo>
                  <a:pt x="3686460" y="0"/>
                </a:lnTo>
                <a:lnTo>
                  <a:pt x="3686460" y="3673055"/>
                </a:lnTo>
                <a:lnTo>
                  <a:pt x="0" y="36730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748261" y="3086100"/>
            <a:ext cx="8791478" cy="3932188"/>
          </a:xfrm>
          <a:custGeom>
            <a:avLst/>
            <a:gdLst/>
            <a:ahLst/>
            <a:cxnLst/>
            <a:rect r="r" b="b" t="t" l="l"/>
            <a:pathLst>
              <a:path h="3932188" w="8791478">
                <a:moveTo>
                  <a:pt x="0" y="0"/>
                </a:moveTo>
                <a:lnTo>
                  <a:pt x="8791478" y="0"/>
                </a:lnTo>
                <a:lnTo>
                  <a:pt x="8791478" y="3932188"/>
                </a:lnTo>
                <a:lnTo>
                  <a:pt x="0" y="39321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023387" y="3029099"/>
            <a:ext cx="6241226" cy="3836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84"/>
              </a:lnSpc>
            </a:pPr>
            <a:r>
              <a:rPr lang="en-US" sz="10988">
                <a:solidFill>
                  <a:srgbClr val="0F2C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TERIMA KASIH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DAGTXkcusV4</dc:identifier>
  <dcterms:modified xsi:type="dcterms:W3CDTF">2011-08-01T06:04:30Z</dcterms:modified>
  <cp:revision>1</cp:revision>
  <dc:title>Hitam Krem Modern Memphis  Tugas Kelompok Presentasi </dc:title>
</cp:coreProperties>
</file>