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0" autoAdjust="0"/>
  </p:normalViewPr>
  <p:slideViewPr>
    <p:cSldViewPr>
      <p:cViewPr>
        <p:scale>
          <a:sx n="82" d="100"/>
          <a:sy n="82" d="100"/>
        </p:scale>
        <p:origin x="-804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AEFE-E045-4899-B8EC-58C47DD77F5B}" type="datetimeFigureOut">
              <a:rPr lang="ru-RU" smtClean="0"/>
              <a:pPr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9805-DCB4-45B0-822F-0847918749C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29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AEFE-E045-4899-B8EC-58C47DD77F5B}" type="datetimeFigureOut">
              <a:rPr lang="ru-RU" smtClean="0"/>
              <a:pPr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9805-DCB4-45B0-822F-0847918749C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31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AEFE-E045-4899-B8EC-58C47DD77F5B}" type="datetimeFigureOut">
              <a:rPr lang="ru-RU" smtClean="0"/>
              <a:pPr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9805-DCB4-45B0-822F-0847918749C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80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AEFE-E045-4899-B8EC-58C47DD77F5B}" type="datetimeFigureOut">
              <a:rPr lang="ru-RU" smtClean="0"/>
              <a:pPr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9805-DCB4-45B0-822F-0847918749C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65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AEFE-E045-4899-B8EC-58C47DD77F5B}" type="datetimeFigureOut">
              <a:rPr lang="ru-RU" smtClean="0"/>
              <a:pPr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9805-DCB4-45B0-822F-0847918749C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11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AEFE-E045-4899-B8EC-58C47DD77F5B}" type="datetimeFigureOut">
              <a:rPr lang="ru-RU" smtClean="0"/>
              <a:pPr/>
              <a:t>06.04.2020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9805-DCB4-45B0-822F-0847918749C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42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AEFE-E045-4899-B8EC-58C47DD77F5B}" type="datetimeFigureOut">
              <a:rPr lang="ru-RU" smtClean="0"/>
              <a:pPr/>
              <a:t>06.04.2020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9805-DCB4-45B0-822F-0847918749C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87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AEFE-E045-4899-B8EC-58C47DD77F5B}" type="datetimeFigureOut">
              <a:rPr lang="ru-RU" smtClean="0"/>
              <a:pPr/>
              <a:t>06.04.2020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9805-DCB4-45B0-822F-0847918749C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03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AEFE-E045-4899-B8EC-58C47DD77F5B}" type="datetimeFigureOut">
              <a:rPr lang="ru-RU" smtClean="0"/>
              <a:pPr/>
              <a:t>06.04.2020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9805-DCB4-45B0-822F-0847918749C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32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AEFE-E045-4899-B8EC-58C47DD77F5B}" type="datetimeFigureOut">
              <a:rPr lang="ru-RU" smtClean="0"/>
              <a:pPr/>
              <a:t>06.04.2020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9805-DCB4-45B0-822F-0847918749C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24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AEFE-E045-4899-B8EC-58C47DD77F5B}" type="datetimeFigureOut">
              <a:rPr lang="ru-RU" smtClean="0"/>
              <a:pPr/>
              <a:t>06.04.2020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9805-DCB4-45B0-822F-0847918749C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83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7AEFE-E045-4899-B8EC-58C47DD77F5B}" type="datetimeFigureOut">
              <a:rPr lang="ru-RU" smtClean="0"/>
              <a:pPr/>
              <a:t>06.04.2020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39805-DCB4-45B0-822F-0847918749C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83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Класификация</a:t>
            </a:r>
            <a:r>
              <a:rPr lang="ru-RU" dirty="0" smtClean="0"/>
              <a:t> инверторов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Тактность</a:t>
            </a:r>
            <a:r>
              <a:rPr lang="ru-RU" dirty="0" smtClean="0"/>
              <a:t> (1- и 2-х </a:t>
            </a:r>
            <a:r>
              <a:rPr lang="ru-RU" dirty="0" err="1" smtClean="0"/>
              <a:t>тактные</a:t>
            </a:r>
            <a:r>
              <a:rPr lang="ru-RU" dirty="0" smtClean="0"/>
              <a:t>);</a:t>
            </a:r>
          </a:p>
          <a:p>
            <a:r>
              <a:rPr lang="ru-RU" dirty="0" smtClean="0"/>
              <a:t>Форма выходного напряжения </a:t>
            </a:r>
            <a:r>
              <a:rPr lang="ru-RU" smtClean="0"/>
              <a:t>(Синусоидальная </a:t>
            </a:r>
            <a:r>
              <a:rPr lang="ru-RU" dirty="0" smtClean="0"/>
              <a:t>и прямоугольная);</a:t>
            </a:r>
          </a:p>
          <a:p>
            <a:r>
              <a:rPr lang="ru-RU" dirty="0" smtClean="0"/>
              <a:t>Тип ключей (транзисторы и тиристоры);</a:t>
            </a:r>
          </a:p>
          <a:p>
            <a:r>
              <a:rPr lang="ru-RU" dirty="0" smtClean="0"/>
              <a:t>Тип управления инвертором (внутреннее и внешнее);</a:t>
            </a:r>
          </a:p>
          <a:p>
            <a:r>
              <a:rPr lang="ru-RU" dirty="0" smtClean="0"/>
              <a:t>Самостоятельность (с выпрямителем на выходе и без).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0611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/>
              <a:t>Современные направления развития  </a:t>
            </a:r>
            <a:r>
              <a:rPr lang="ru-RU" sz="3600" b="1" dirty="0" smtClean="0"/>
              <a:t>инверторов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 целью повышения КПД и надежности транзисторных инверторов напряжения применяют режим </a:t>
            </a:r>
            <a:r>
              <a:rPr lang="ru-RU" i="1" dirty="0"/>
              <a:t>"мягкой" </a:t>
            </a:r>
            <a:r>
              <a:rPr lang="ru-RU" i="1" dirty="0" smtClean="0"/>
              <a:t>коммутации (</a:t>
            </a:r>
            <a:r>
              <a:rPr lang="ru-RU" dirty="0" smtClean="0"/>
              <a:t>следует </a:t>
            </a:r>
            <a:r>
              <a:rPr lang="ru-RU" dirty="0"/>
              <a:t>открывать транзистор, когда напряжение на нем равно нулю, а закрывать при нулевом токе. Эти режимы могут иметь место в </a:t>
            </a:r>
            <a:r>
              <a:rPr lang="ru-RU" dirty="0" smtClean="0"/>
              <a:t>резонансных и квазирезонансных инверторах);</a:t>
            </a:r>
            <a:endParaRPr lang="ru-RU" dirty="0"/>
          </a:p>
          <a:p>
            <a:r>
              <a:rPr lang="ru-RU" dirty="0" smtClean="0"/>
              <a:t>для </a:t>
            </a:r>
            <a:r>
              <a:rPr lang="ru-RU" dirty="0"/>
              <a:t>повышения рабочей частоты инвертора напряжения используются полевые </a:t>
            </a:r>
            <a:r>
              <a:rPr lang="ru-RU" dirty="0" smtClean="0"/>
              <a:t>транзисторы;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0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340768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Транзисторный инвертор с насыщающимся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трансформатором </a:t>
            </a:r>
            <a:r>
              <a:rPr lang="ru-RU" dirty="0"/>
              <a:t> 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http://thebard.narod.ru/EPUS/lect/8.files/image006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0" cy="5373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673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Транзисторный инвертор с  коммутирующим трансформатором</a:t>
            </a:r>
            <a:endParaRPr lang="ru-RU" dirty="0"/>
          </a:p>
        </p:txBody>
      </p:sp>
      <p:pic>
        <p:nvPicPr>
          <p:cNvPr id="4" name="Объект 3" descr="http://thebard.narod.ru/EPUS/lect/8.files/image014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44000" cy="54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222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Транзисторные инверторы напряжения с внешним управлением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Двухтактные транзисторные инверторы </a:t>
            </a:r>
            <a:r>
              <a:rPr lang="ru-RU" dirty="0" smtClean="0"/>
              <a:t>напряжения</a:t>
            </a:r>
          </a:p>
          <a:p>
            <a:r>
              <a:rPr lang="ru-RU" dirty="0"/>
              <a:t>Однотактный</a:t>
            </a:r>
            <a:r>
              <a:rPr lang="ru-RU" i="1" dirty="0"/>
              <a:t> транзисторный инвертор напряжения с передачей энергии на прямом ходе</a:t>
            </a:r>
            <a:r>
              <a:rPr lang="en-US" dirty="0"/>
              <a:t> </a:t>
            </a:r>
            <a:endParaRPr lang="ru-RU" dirty="0"/>
          </a:p>
          <a:p>
            <a:r>
              <a:rPr lang="ru-RU" dirty="0" err="1" smtClean="0"/>
              <a:t>Однотактный</a:t>
            </a:r>
            <a:r>
              <a:rPr lang="ru-RU" dirty="0" smtClean="0"/>
              <a:t> транзисторный </a:t>
            </a:r>
            <a:r>
              <a:rPr lang="ru-RU" dirty="0"/>
              <a:t>инвертор с передачей энергии на обратном ходе</a:t>
            </a:r>
          </a:p>
        </p:txBody>
      </p:sp>
    </p:spTree>
    <p:extLst>
      <p:ext uri="{BB962C8B-B14F-4D97-AF65-F5344CB8AC3E}">
        <p14:creationId xmlns:p14="http://schemas.microsoft.com/office/powerpoint/2010/main" val="360785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prstClr val="black"/>
                </a:solidFill>
              </a:rPr>
              <a:t>Мостовая  схема инвертора  напряжения</a:t>
            </a:r>
            <a:endParaRPr lang="ru-RU" dirty="0"/>
          </a:p>
        </p:txBody>
      </p:sp>
      <p:pic>
        <p:nvPicPr>
          <p:cNvPr id="4" name="Объект 3" descr="http://thebard.narod.ru/EPUS/lect/8.files/image015.gif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5544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85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081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Алгоритмы </a:t>
            </a:r>
            <a:r>
              <a:rPr lang="ru-RU" dirty="0"/>
              <a:t>управления ключевыми элементами инвертора </a:t>
            </a:r>
            <a:r>
              <a:rPr lang="ru-RU" dirty="0" smtClean="0"/>
              <a:t>напряжения</a:t>
            </a:r>
            <a:endParaRPr lang="ru-RU" dirty="0"/>
          </a:p>
        </p:txBody>
      </p:sp>
      <p:pic>
        <p:nvPicPr>
          <p:cNvPr id="4" name="Объект 3" descr="http://thebard.narod.ru/EPUS/lect/8.files/image016.gif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144000" cy="504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81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301006"/>
          </a:xfrm>
        </p:spPr>
        <p:txBody>
          <a:bodyPr>
            <a:normAutofit fontScale="90000"/>
          </a:bodyPr>
          <a:lstStyle/>
          <a:p>
            <a:r>
              <a:rPr lang="ru-RU" dirty="0"/>
              <a:t>Транзисторный инвертор с емкостным делителем напряжения</a:t>
            </a:r>
          </a:p>
        </p:txBody>
      </p:sp>
      <p:pic>
        <p:nvPicPr>
          <p:cNvPr id="4" name="Объект 3" descr="http://thebard.narod.ru/EPUS/lect/8.files/image017.gif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68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1417638"/>
          </a:xfrm>
        </p:spPr>
        <p:txBody>
          <a:bodyPr>
            <a:normAutofit fontScale="90000"/>
          </a:bodyPr>
          <a:lstStyle/>
          <a:p>
            <a:r>
              <a:rPr lang="ru-RU" i="1" dirty="0"/>
              <a:t>Однотактный транзисторный инвертор напряжения с передачей энергии на прямом ходе</a:t>
            </a:r>
            <a:endParaRPr lang="ru-RU" dirty="0"/>
          </a:p>
        </p:txBody>
      </p:sp>
      <p:pic>
        <p:nvPicPr>
          <p:cNvPr id="4" name="Объект 3" descr="http://thebard.narod.ru/EPUS/lect/8.files/image018.gif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9144000" cy="47971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541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8553128" cy="1008112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Транзисторный инвертор с передачей энергии на обратном ходе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 descr="http://thebard.narod.ru/EPUS/lect/8.files/image019.gif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144000" cy="49411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1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163</Words>
  <Application>Microsoft Office PowerPoint</Application>
  <PresentationFormat>Экран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Класификация инверторов</vt:lpstr>
      <vt:lpstr>Транзисторный инвертор с насыщающимся трансформатором  </vt:lpstr>
      <vt:lpstr>Транзисторный инвертор с  коммутирующим трансформатором</vt:lpstr>
      <vt:lpstr>Транзисторные инверторы напряжения с внешним управлением</vt:lpstr>
      <vt:lpstr>Мостовая  схема инвертора  напряжения</vt:lpstr>
      <vt:lpstr>Алгоритмы управления ключевыми элементами инвертора напряжения</vt:lpstr>
      <vt:lpstr>Транзисторный инвертор с емкостным делителем напряжения</vt:lpstr>
      <vt:lpstr>Однотактный транзисторный инвертор напряжения с передачей энергии на прямом ходе</vt:lpstr>
      <vt:lpstr>Транзисторный инвертор с передачей энергии на обратном ходе </vt:lpstr>
      <vt:lpstr>Современные направления развития  инверторов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Транзисторный инвертор с насыщающимся трансформатором</dc:title>
  <dc:creator>Бахтияр</dc:creator>
  <cp:lastModifiedBy>Vinogradov Yury Petrovich</cp:lastModifiedBy>
  <cp:revision>10</cp:revision>
  <dcterms:created xsi:type="dcterms:W3CDTF">2019-06-09T19:00:30Z</dcterms:created>
  <dcterms:modified xsi:type="dcterms:W3CDTF">2020-04-06T14:26:03Z</dcterms:modified>
</cp:coreProperties>
</file>