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3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A29-BDA3-4B64-A1A4-51864B42B8E6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177-FD75-4789-9191-8EFC394F0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45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A29-BDA3-4B64-A1A4-51864B42B8E6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177-FD75-4789-9191-8EFC394F0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67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A29-BDA3-4B64-A1A4-51864B42B8E6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177-FD75-4789-9191-8EFC394F0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87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A29-BDA3-4B64-A1A4-51864B42B8E6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177-FD75-4789-9191-8EFC394F0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0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A29-BDA3-4B64-A1A4-51864B42B8E6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177-FD75-4789-9191-8EFC394F0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16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A29-BDA3-4B64-A1A4-51864B42B8E6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177-FD75-4789-9191-8EFC394F0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16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A29-BDA3-4B64-A1A4-51864B42B8E6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177-FD75-4789-9191-8EFC394F0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50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A29-BDA3-4B64-A1A4-51864B42B8E6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177-FD75-4789-9191-8EFC394F0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20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A29-BDA3-4B64-A1A4-51864B42B8E6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177-FD75-4789-9191-8EFC394F0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57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A29-BDA3-4B64-A1A4-51864B42B8E6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177-FD75-4789-9191-8EFC394F0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A29-BDA3-4B64-A1A4-51864B42B8E6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177-FD75-4789-9191-8EFC394F0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27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15A29-BDA3-4B64-A1A4-51864B42B8E6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EC177-FD75-4789-9191-8EFC394F0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10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b="1" dirty="0"/>
              <a:t>СТАБИЛИЗАТОРЫ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41987"/>
          </a:xfrm>
        </p:spPr>
        <p:txBody>
          <a:bodyPr>
            <a:no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Стабилизатором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напряжения 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тока)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устройство, которое автоматически обеспечивает поддержание с требуемой точностью значения напряжения (тока) 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электроприемников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требуемых пределах при влиянии дестабилизирующих факторов.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стабилизации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Различают индивидуальный и централизованный способы обеспечения приемников стабильным напряжением. При индивидуальном способе каждый из них имеет свой отдельный стабилизатор, а при централизованном - все приемники питаются от общего стабилизатора.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способа стабилизации напряжения определяется режимами работы приемников, соотношением их потребляемых мощностей, конструктивными и эксплуатационными, а также экономическими особенностями. Как правило, для стабилизации переменного напряжения мощных приемников или их групп применяется централизованный способ стабилизации.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8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ru-RU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График формирования импульсов управления при </a:t>
                </a:r>
                <a:r>
                  <a:rPr lang="ru-RU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ШИМ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𝛾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и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/</m:t>
                      </m:r>
                      <m:r>
                        <a:rPr lang="ru-RU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4" b="-223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 descr="http://ok-t.ru/studopediaru/baza10/406538132036.files/image048.gif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51"/>
          <a:stretch/>
        </p:blipFill>
        <p:spPr bwMode="auto">
          <a:xfrm>
            <a:off x="539552" y="2132856"/>
            <a:ext cx="8136904" cy="39604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795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Схема </a:t>
                </a:r>
                <a: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понижающего стабилизатора</a:t>
                </a:r>
                <a:b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sz="3600" i="1">
                              <a:latin typeface="Cambria Math"/>
                            </a:rPr>
                            <m:t>вых</m:t>
                          </m:r>
                        </m:sub>
                      </m:sSub>
                      <m:r>
                        <a:rPr lang="ru-RU" sz="3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sz="3600" i="1">
                              <a:latin typeface="Cambria Math"/>
                            </a:rPr>
                            <m:t>вх</m:t>
                          </m:r>
                        </m:sub>
                      </m:sSub>
                      <m:r>
                        <a:rPr lang="ru-RU" sz="3600" i="1">
                          <a:latin typeface="Cambria Math"/>
                        </a:rPr>
                        <m:t>𝛾</m:t>
                      </m:r>
                    </m:oMath>
                  </m:oMathPara>
                </a14:m>
                <a:r>
                  <a:rPr lang="ru-RU" sz="3600" dirty="0"/>
                  <a:t/>
                </a:r>
                <a:br>
                  <a:rPr lang="ru-RU" sz="3600" dirty="0"/>
                </a:br>
                <a:endPara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4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 descr="Схема понижающего импульсного стабилизатора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4608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62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Схема </a:t>
                </a:r>
                <a: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повышающего стабилизатора</a:t>
                </a:r>
                <a:br>
                  <a:rPr lang="ru-RU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sz="3600" i="1">
                              <a:latin typeface="Cambria Math"/>
                            </a:rPr>
                            <m:t>вых</m:t>
                          </m:r>
                        </m:sub>
                      </m:sSub>
                      <m:r>
                        <a:rPr lang="ru-RU" sz="3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3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sz="3600" i="1">
                              <a:latin typeface="Cambria Math"/>
                            </a:rPr>
                            <m:t>вх</m:t>
                          </m:r>
                        </m:sub>
                      </m:sSub>
                      <m:r>
                        <a:rPr lang="ru-RU" sz="3600" i="1">
                          <a:latin typeface="Cambria Math"/>
                        </a:rPr>
                        <m:t>(1</m:t>
                      </m:r>
                      <m:r>
                        <a:rPr lang="en-US" sz="3600" i="1">
                          <a:latin typeface="Cambria Math"/>
                        </a:rPr>
                        <m:t>/(1−</m:t>
                      </m:r>
                      <m:r>
                        <a:rPr lang="ru-RU" sz="3600" i="1">
                          <a:latin typeface="Cambria Math"/>
                        </a:rPr>
                        <m:t>𝛾</m:t>
                      </m:r>
                      <m:r>
                        <a:rPr lang="ru-RU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r>
                  <a:rPr lang="ru-RU" sz="3600" dirty="0"/>
                  <a:t/>
                </a:r>
                <a:br>
                  <a:rPr lang="ru-RU" sz="3600" dirty="0"/>
                </a:br>
                <a:endPara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4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 descr="Схема импульсного стабилизатора, повышающего напряжение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44000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61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ru-RU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Схема </a:t>
                </a:r>
                <a:r>
                  <a:rPr lang="ru-RU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инвертирующего стабилизатора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вых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вх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(</m:t>
                      </m:r>
                      <m:r>
                        <a:rPr lang="ru-RU" i="1">
                          <a:latin typeface="Cambria Math"/>
                        </a:rPr>
                        <m:t>𝛾</m:t>
                      </m:r>
                      <m:r>
                        <a:rPr lang="ru-RU" i="1">
                          <a:latin typeface="Cambria Math"/>
                        </a:rPr>
                        <m:t>/(1−</m:t>
                      </m:r>
                      <m:r>
                        <a:rPr lang="ru-RU" i="1">
                          <a:latin typeface="Cambria Math"/>
                        </a:rPr>
                        <m:t>𝛾</m:t>
                      </m:r>
                      <m:r>
                        <a:rPr lang="ru-RU" i="1">
                          <a:latin typeface="Cambria Math"/>
                        </a:rPr>
                        <m:t>)</m:t>
                      </m:r>
                    </m:oMath>
                  </m:oMathPara>
                </a14:m>
                <a:r>
                  <a:rPr lang="ru-RU" dirty="0"/>
                  <a:t/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 descr="Схема импульсного стабилизатора, инвертирующего напряжение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59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стабилизаторов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smtClean="0"/>
              <a:t>По роду напряжения (тока)</a:t>
            </a:r>
            <a:r>
              <a:rPr lang="ru-RU" dirty="0" smtClean="0"/>
              <a:t> различают стабилизаторы переменного и постоянного напряжения.</a:t>
            </a:r>
          </a:p>
          <a:p>
            <a:r>
              <a:rPr lang="ru-RU" dirty="0" smtClean="0"/>
              <a:t>По мощности стабилизаторы подразделяются на маломощные (до 50 Вт), средней мощности (до 2 кВт) и большой мощности (свыше 2 кВт).</a:t>
            </a:r>
          </a:p>
          <a:p>
            <a:r>
              <a:rPr lang="ru-RU" dirty="0" smtClean="0"/>
              <a:t>В зависимости от </a:t>
            </a:r>
            <a:r>
              <a:rPr lang="ru-RU" b="1" dirty="0" smtClean="0"/>
              <a:t>точности поддержания стабилизируемой величины</a:t>
            </a:r>
            <a:r>
              <a:rPr lang="ru-RU" dirty="0" smtClean="0"/>
              <a:t> - различают стабилизаторы низкой стабильности, если нестабильность выходного напряжения превышает 5%; средней стабильности - (1...5%); высокой стабильности - (0.1...1.0%); и очень высокой стабильности (прецизионные) - 0,1% (в соответствии с ГОСТ 19157-73).</a:t>
            </a:r>
          </a:p>
          <a:p>
            <a:r>
              <a:rPr lang="ru-RU" b="1" dirty="0" smtClean="0"/>
              <a:t>По принципу действия</a:t>
            </a:r>
            <a:r>
              <a:rPr lang="ru-RU" dirty="0" smtClean="0"/>
              <a:t> стабилизаторы переменного и постоянного напряжения подразделяются на параметрические и компенсационные.</a:t>
            </a:r>
          </a:p>
          <a:p>
            <a:r>
              <a:rPr lang="ru-RU" dirty="0" smtClean="0"/>
              <a:t>По режиму работы регулирующего элемента КСПН делятся на непрерывные и импульсные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24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стабилизаторов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Коэффициент </a:t>
            </a:r>
            <a:r>
              <a:rPr lang="ru-RU" dirty="0" smtClean="0"/>
              <a:t>стабилизации</a:t>
            </a:r>
          </a:p>
          <a:p>
            <a:pPr lvl="0"/>
            <a:r>
              <a:rPr lang="ru-RU" dirty="0"/>
              <a:t>Нестабильность выходного напряжения</a:t>
            </a:r>
          </a:p>
          <a:p>
            <a:pPr lvl="0"/>
            <a:r>
              <a:rPr lang="ru-RU" dirty="0"/>
              <a:t>Внутреннее сопротивление стабилизатора</a:t>
            </a:r>
          </a:p>
          <a:p>
            <a:pPr lvl="0"/>
            <a:r>
              <a:rPr lang="ru-RU" dirty="0"/>
              <a:t>Температурная нестабильность</a:t>
            </a:r>
          </a:p>
          <a:p>
            <a:pPr lvl="0"/>
            <a:r>
              <a:rPr lang="ru-RU" dirty="0"/>
              <a:t>Коэффициент сглаживания пульсаций</a:t>
            </a:r>
          </a:p>
          <a:p>
            <a:pPr lvl="0"/>
            <a:r>
              <a:rPr lang="ru-RU" dirty="0"/>
              <a:t>Коэффициент полезного действия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00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Эксплуатационная характеристика стабилизатора</a:t>
            </a:r>
          </a:p>
        </p:txBody>
      </p:sp>
      <p:pic>
        <p:nvPicPr>
          <p:cNvPr id="4" name="Объект 3" descr="http://ok-t.ru/studopediaru/baza10/406539983651.files/image010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280920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12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Внешняя характеристика стабилизатора</a:t>
            </a:r>
          </a:p>
        </p:txBody>
      </p:sp>
      <p:pic>
        <p:nvPicPr>
          <p:cNvPr id="4" name="Объект 3" descr="http://ok-t.ru/studopediaru/baza10/406539983651.files/image008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7128791" cy="3888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5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Параметрический стабилизатор напряжения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563004" cy="5184576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10" name="Рисунок 9" descr="https://studfiles.net/html/2706/962/html_FX1W0B4HuC.OO3z/img-fOtGD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920880" cy="2520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https://studfiles.net/html/2706/962/html_FX1W0B4HuC.OO3z/img-M_Tr7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3645022"/>
            <a:ext cx="3240360" cy="2160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https://studfiles.net/html/2706/962/html_FX1W0B4HuC.OO3z/img-Unzdil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05064"/>
            <a:ext cx="3240360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9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Компенсационные стабилизаторы напряжения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https://studfiles.net/html/2706/962/html_FX1W0B4HuC.OO3z/img-BXLRC9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184576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studfiles.net/html/2706/962/html_FX1W0B4HuC.OO3z/img-yCxQui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50746"/>
            <a:ext cx="5472608" cy="17545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1547664" y="3659833"/>
            <a:ext cx="605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Функциональная схема КСН последовательного типа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47664" y="5917922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Функциональная схема КСН параллельного типа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379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Компенсационный стабилизатор постоянного напряжения</a:t>
            </a:r>
          </a:p>
        </p:txBody>
      </p:sp>
      <p:pic>
        <p:nvPicPr>
          <p:cNvPr id="4" name="Объект 3" descr="http://ok-t.ru/studopediaru/baza10/406538132036.files/image027.gif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50"/>
          <a:stretch/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82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ru-RU" b="1" dirty="0"/>
              <a:t>Импульсные стабилизаторы</a:t>
            </a:r>
            <a:endParaRPr lang="ru-RU" dirty="0"/>
          </a:p>
        </p:txBody>
      </p:sp>
      <p:pic>
        <p:nvPicPr>
          <p:cNvPr id="4" name="Объект 3" descr="http://ok-t.ru/studopediaru/baza10/406538132036.files/image046.gif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54" b="26654"/>
          <a:stretch/>
        </p:blipFill>
        <p:spPr bwMode="auto">
          <a:xfrm>
            <a:off x="107504" y="1196752"/>
            <a:ext cx="8928992" cy="37444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7584" y="4941168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Структурные схемы импульсных стабилизаторов с пороговым управлением а) и с ШИМ б).</a:t>
            </a:r>
          </a:p>
        </p:txBody>
      </p:sp>
    </p:spTree>
    <p:extLst>
      <p:ext uri="{BB962C8B-B14F-4D97-AF65-F5344CB8AC3E}">
        <p14:creationId xmlns:p14="http://schemas.microsoft.com/office/powerpoint/2010/main" val="3543584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300</Words>
  <Application>Microsoft Office PowerPoint</Application>
  <PresentationFormat>Экран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СТАБИЛИЗАТОРЫ</vt:lpstr>
      <vt:lpstr>Классификация стабилизаторов</vt:lpstr>
      <vt:lpstr>Параметры стабилизаторов</vt:lpstr>
      <vt:lpstr>Эксплуатационная характеристика стабилизатора</vt:lpstr>
      <vt:lpstr>Внешняя характеристика стабилизатора</vt:lpstr>
      <vt:lpstr>Параметрический стабилизатор напряжения </vt:lpstr>
      <vt:lpstr>Компенсационные стабилизаторы напряжения</vt:lpstr>
      <vt:lpstr>Компенсационный стабилизатор постоянного напряжения</vt:lpstr>
      <vt:lpstr>Импульсные стабилизаторы</vt:lpstr>
      <vt:lpstr>График формирования импульсов управления при ШИМ γ=t_и/T</vt:lpstr>
      <vt:lpstr>Схема понижающего стабилизатора U_вых=U_вх γ </vt:lpstr>
      <vt:lpstr>Схема повышающего стабилизатора U_вых=U_вх (1/(1-γ) </vt:lpstr>
      <vt:lpstr>Схема инвертирующего стабилизатора U_вых=U_вх (γ/(1-γ)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Стабилизаторы</dc:title>
  <dc:creator>Пользователь</dc:creator>
  <cp:lastModifiedBy>Vinogradov Yury Petrovich</cp:lastModifiedBy>
  <cp:revision>8</cp:revision>
  <dcterms:created xsi:type="dcterms:W3CDTF">2019-06-12T09:45:20Z</dcterms:created>
  <dcterms:modified xsi:type="dcterms:W3CDTF">2020-04-06T14:31:45Z</dcterms:modified>
</cp:coreProperties>
</file>