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0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0EA5A7-B88B-4158-9FD3-39A67A10EE1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D420FF-32EC-4F2A-A4F5-CA49AB64181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8199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A5A7-B88B-4158-9FD3-39A67A10EE1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20FF-32EC-4F2A-A4F5-CA49AB641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A5A7-B88B-4158-9FD3-39A67A10EE1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20FF-32EC-4F2A-A4F5-CA49AB641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9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A5A7-B88B-4158-9FD3-39A67A10EE1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20FF-32EC-4F2A-A4F5-CA49AB641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EA5A7-B88B-4158-9FD3-39A67A10EE1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D420FF-32EC-4F2A-A4F5-CA49AB64181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120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A5A7-B88B-4158-9FD3-39A67A10EE1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20FF-32EC-4F2A-A4F5-CA49AB641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A5A7-B88B-4158-9FD3-39A67A10EE1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20FF-32EC-4F2A-A4F5-CA49AB641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A5A7-B88B-4158-9FD3-39A67A10EE1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20FF-32EC-4F2A-A4F5-CA49AB641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A5A7-B88B-4158-9FD3-39A67A10EE1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20FF-32EC-4F2A-A4F5-CA49AB641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87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EA5A7-B88B-4158-9FD3-39A67A10EE1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D420FF-32EC-4F2A-A4F5-CA49AB64181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813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EA5A7-B88B-4158-9FD3-39A67A10EE1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D420FF-32EC-4F2A-A4F5-CA49AB64181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42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0EA5A7-B88B-4158-9FD3-39A67A10EE19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5D420FF-32EC-4F2A-A4F5-CA49AB64181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1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vant.mccme.ru/1972/07/figury_lissazhu.htm" TargetMode="External"/><Relationship Id="rId2" Type="http://schemas.openxmlformats.org/officeDocument/2006/relationships/hyperlink" Target="https://search.rsl.ru/ru/record/01009652101?ysclid=lv3wbv73br8422735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.academic.ru/" TargetMode="External"/><Relationship Id="rId5" Type="http://schemas.openxmlformats.org/officeDocument/2006/relationships/hyperlink" Target="https://gufo.me/dict/bse" TargetMode="External"/><Relationship Id="rId4" Type="http://schemas.openxmlformats.org/officeDocument/2006/relationships/hyperlink" Target="https://doc.qt.io/qtforpython-5/conten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9377" y="1125415"/>
            <a:ext cx="9845686" cy="1784839"/>
          </a:xfrm>
        </p:spPr>
        <p:txBody>
          <a:bodyPr>
            <a:noAutofit/>
          </a:bodyPr>
          <a:lstStyle/>
          <a:p>
            <a:pPr algn="l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моделирования гармонических колебательных процессов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69377" y="2795954"/>
            <a:ext cx="9845686" cy="2901461"/>
          </a:xfrm>
        </p:spPr>
        <p:txBody>
          <a:bodyPr>
            <a:no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– Засухин Иван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учащийся 10 «А» класса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МАОУ «Технологический лицей»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Устюгов Владимир Александрович,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Заведующий кафедрой информационной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 Сыктывкарского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государственного университета имени Питирима Сорокина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7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3046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62000" y="1318846"/>
            <a:ext cx="10820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Устюгов Владимир Александрович Моделирование электронных процессов. Программирование на Python [Электронный ресурс]: учебное пособие: текстовое научное электронное издание на компакт-диске. URL: 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https://search.rsl.ru/ru/record/01009652101?ysclid=lv3wbv73br842273523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обращения: 01.04.2024)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 популярный физико-математический журнал “Квант”. URL: 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https://kvant.mccme.ru/1972/07/figury_lissazhu.htm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(дата обращения: 01.04.2024)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</a:t>
            </a:r>
            <a:r>
              <a:rPr lang="ru-RU" altLang="ru-RU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Python, представленная в настоящем документе, распространяется по лицензии </a:t>
            </a:r>
            <a:r>
              <a:rPr lang="en-US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GNU Free Documentation License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версии 1.3, опубликованной </a:t>
            </a:r>
            <a:r>
              <a:rPr lang="en-US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 Foundation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URL:  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https://doc.qt.io/qtforpython-5/contents.html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обращения: 01.04.2024)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altLang="ru-RU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gufo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</a:t>
            </a:r>
            <a:r>
              <a:rPr lang="en-US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me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en-US" altLang="ru-RU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dict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en-US" altLang="ru-RU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bse</a:t>
            </a:r>
            <a:r>
              <a:rPr lang="en-US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(дата обращения: 01.04.2024)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</a:t>
            </a:r>
            <a:r>
              <a:rPr lang="en-US" altLang="ru-RU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dic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.</a:t>
            </a:r>
            <a:r>
              <a:rPr lang="en-US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academic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.</a:t>
            </a:r>
            <a:r>
              <a:rPr lang="en-US" altLang="ru-RU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ru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ru-RU" alt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обращения: 01.04.2024)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ru-RU" alt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5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4682683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Изучить колебания и свойства фигур Лиссажу. Разработать интерактивный симулятор, который позволит пользователям изучать фигуры Лиссажу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87552" lvl="1" indent="-457200">
              <a:buFont typeface="+mj-lt"/>
              <a:buAutoNum type="arabicPeriod"/>
            </a:pP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физические основы колебательных процессов и математические принципы, лежащие в основе фигур Лиссажу.</a:t>
            </a:r>
          </a:p>
          <a:p>
            <a:pPr marL="987552" lvl="1" indent="-457200">
              <a:buFont typeface="+mj-lt"/>
              <a:buAutoNum type="arabicPeriod"/>
            </a:pP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компьютерную модель, используя математические формулы и алгоритмы на языке </a:t>
            </a: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7552" lvl="1" indent="-457200">
              <a:buFont typeface="+mj-lt"/>
              <a:buAutoNum type="arabicPeriod"/>
            </a:pP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влияние различных параметров модели на итоговый результат (разнообразные и визуально интересные фигуры Лиссажу). Найти закономерности формирования фигур Лиссажу.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1600" y="1710104"/>
                <a:ext cx="4674768" cy="4057650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армонические колебания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самый простой вид колебаний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которых отклонение тела от положения равновесия изменяется по закон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sin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ωt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1600" y="1710104"/>
                <a:ext cx="4674768" cy="4057650"/>
              </a:xfrm>
              <a:blipFill>
                <a:blip r:embed="rId2"/>
                <a:stretch>
                  <a:fillRect l="-1825" t="-1654" r="-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/>
          <p:nvPr/>
        </p:nvPicPr>
        <p:blipFill rotWithShape="1">
          <a:blip r:embed="rId3"/>
          <a:srcRect l="713" t="2103" b="1753"/>
          <a:stretch/>
        </p:blipFill>
        <p:spPr bwMode="auto">
          <a:xfrm>
            <a:off x="6046368" y="1710104"/>
            <a:ext cx="5911171" cy="40801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136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969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игуры Лиссажу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06769"/>
                <a:ext cx="5181754" cy="4460631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Более сложные траектории получаются при сложении колебаний пружинного маятника в двух взаимно перпендикулярных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направлениях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Такие колебания называют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называются фигурами Лиссажу, по имени французского физика Ж. Лиссажу, который в 1863 году впервые описал их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Траектория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движения тела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описывается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системой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06769"/>
                <a:ext cx="5181754" cy="4460631"/>
              </a:xfrm>
              <a:blipFill>
                <a:blip r:embed="rId2"/>
                <a:stretch>
                  <a:fillRect l="-1647" t="-1503" r="-1176" b="-88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 descr="http://physiclib.ru/books/item/f00/s00/z0000060/pic/000116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82" b="98291" l="3057" r="99127">
                        <a14:foregroundMark x1="3057" y1="52137" x2="3057" y2="52137"/>
                        <a14:foregroundMark x1="4367" y1="56410" x2="4367" y2="56410"/>
                        <a14:foregroundMark x1="5240" y1="58547" x2="5240" y2="58547"/>
                        <a14:foregroundMark x1="4803" y1="61111" x2="4803" y2="61111"/>
                        <a14:foregroundMark x1="44541" y1="94444" x2="44541" y2="94444"/>
                        <a14:foregroundMark x1="42795" y1="95726" x2="42795" y2="95726"/>
                        <a14:foregroundMark x1="42795" y1="98291" x2="42795" y2="98291"/>
                        <a14:foregroundMark x1="59389" y1="96581" x2="59389" y2="96581"/>
                        <a14:foregroundMark x1="59389" y1="95726" x2="59389" y2="95726"/>
                        <a14:foregroundMark x1="49345" y1="84615" x2="49345" y2="84615"/>
                        <a14:foregroundMark x1="51092" y1="77350" x2="51092" y2="77350"/>
                        <a14:foregroundMark x1="41485" y1="95726" x2="41485" y2="95726"/>
                        <a14:foregroundMark x1="95197" y1="57265" x2="95197" y2="57265"/>
                        <a14:foregroundMark x1="98253" y1="51709" x2="98253" y2="51709"/>
                        <a14:foregroundMark x1="99127" y1="41880" x2="99127" y2="41880"/>
                        <a14:foregroundMark x1="96943" y1="40598" x2="96943" y2="40598"/>
                        <a14:foregroundMark x1="96943" y1="40598" x2="96943" y2="40598"/>
                        <a14:foregroundMark x1="98690" y1="40598" x2="98690" y2="40598"/>
                        <a14:foregroundMark x1="98253" y1="40598" x2="98253" y2="40598"/>
                        <a14:foregroundMark x1="98253" y1="57265" x2="98253" y2="57265"/>
                        <a14:foregroundMark x1="98690" y1="57692" x2="98690" y2="57692"/>
                        <a14:foregroundMark x1="99563" y1="58120" x2="99563" y2="58120"/>
                        <a14:foregroundMark x1="55459" y1="2991" x2="55459" y2="2991"/>
                        <a14:foregroundMark x1="44105" y1="3419" x2="44105" y2="3419"/>
                        <a14:foregroundMark x1="60262" y1="4274" x2="60262" y2="4274"/>
                        <a14:foregroundMark x1="58079" y1="4701" x2="58079" y2="4701"/>
                        <a14:foregroundMark x1="38428" y1="3846" x2="38428" y2="3846"/>
                        <a14:foregroundMark x1="39301" y1="1282" x2="39301" y2="1282"/>
                        <a14:foregroundMark x1="3930" y1="40598" x2="3930" y2="40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354" y="1406769"/>
            <a:ext cx="5175584" cy="4375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4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130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ogos-download.com/wp-content/uploads/2016/10/Python_logo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191" y="-9312817"/>
            <a:ext cx="237129" cy="2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p1.stackassets.com/aa25c0c4d2f28b5ed30ee96fd9d282e7857e3fb7/store/9d1f376a81c46a3e3cf64de7e29c76df7650c3857cbb4ffd0cc5bf900b3f/product_26403_product_shots1_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238" y1="59831" x2="25238" y2="59831"/>
                        <a14:foregroundMark x1="28730" y1="58351" x2="28730" y2="58351"/>
                        <a14:foregroundMark x1="26825" y1="43552" x2="26825" y2="43552"/>
                        <a14:foregroundMark x1="30952" y1="39958" x2="30952" y2="39958"/>
                        <a14:foregroundMark x1="32857" y1="33827" x2="32857" y2="33827"/>
                        <a14:foregroundMark x1="35238" y1="33404" x2="35238" y2="33404"/>
                        <a14:foregroundMark x1="37937" y1="31290" x2="37937" y2="31290"/>
                        <a14:foregroundMark x1="39048" y1="30867" x2="39048" y2="30867"/>
                        <a14:foregroundMark x1="37460" y1="27696" x2="36032" y2="25793"/>
                        <a14:foregroundMark x1="35556" y1="23679" x2="35556" y2="23679"/>
                        <a14:foregroundMark x1="39841" y1="23256" x2="43175" y2="22622"/>
                        <a14:foregroundMark x1="45556" y1="22199" x2="45556" y2="22199"/>
                        <a14:foregroundMark x1="48571" y1="22199" x2="48571" y2="22199"/>
                        <a14:foregroundMark x1="47143" y1="19239" x2="47143" y2="19239"/>
                        <a14:foregroundMark x1="54762" y1="21142" x2="54762" y2="21142"/>
                        <a14:foregroundMark x1="56984" y1="21776" x2="56984" y2="21776"/>
                        <a14:foregroundMark x1="56984" y1="21776" x2="71587" y2="39112"/>
                        <a14:foregroundMark x1="70000" y1="45032" x2="68571" y2="65962"/>
                        <a14:foregroundMark x1="63492" y1="75687" x2="39365" y2="25793"/>
                        <a14:foregroundMark x1="58889" y1="29810" x2="47460" y2="57928"/>
                        <a14:foregroundMark x1="63492" y1="39535" x2="40635" y2="63425"/>
                        <a14:foregroundMark x1="61270" y1="59619" x2="48730" y2="65751"/>
                        <a14:foregroundMark x1="66190" y1="58774" x2="55238" y2="67865"/>
                        <a14:foregroundMark x1="32222" y1="33615" x2="29048" y2="45877"/>
                        <a14:foregroundMark x1="35397" y1="39746" x2="35397" y2="39746"/>
                        <a14:foregroundMark x1="39524" y1="42072" x2="39524" y2="42072"/>
                        <a14:foregroundMark x1="44762" y1="44820" x2="44762" y2="44820"/>
                        <a14:foregroundMark x1="42222" y1="39323" x2="42222" y2="39323"/>
                        <a14:foregroundMark x1="48571" y1="28330" x2="48571" y2="28330"/>
                        <a14:foregroundMark x1="48730" y1="35095" x2="48730" y2="35095"/>
                        <a14:foregroundMark x1="51746" y1="35518" x2="51746" y2="35518"/>
                        <a14:foregroundMark x1="50952" y1="40803" x2="50952" y2="40803"/>
                        <a14:foregroundMark x1="35079" y1="58562" x2="35079" y2="58562"/>
                        <a14:foregroundMark x1="40635" y1="58140" x2="40635" y2="58140"/>
                        <a14:foregroundMark x1="39365" y1="59619" x2="39365" y2="59619"/>
                        <a14:foregroundMark x1="27619" y1="57717" x2="27619" y2="57717"/>
                        <a14:foregroundMark x1="36032" y1="71459" x2="36032" y2="71459"/>
                        <a14:foregroundMark x1="31746" y1="67442" x2="31746" y2="67442"/>
                        <a14:foregroundMark x1="41429" y1="71036" x2="41429" y2="71036"/>
                        <a14:foregroundMark x1="40159" y1="75899" x2="40159" y2="75899"/>
                        <a14:foregroundMark x1="43810" y1="72516" x2="43810" y2="72516"/>
                        <a14:foregroundMark x1="43175" y1="77167" x2="43175" y2="7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937" y="4911519"/>
            <a:ext cx="2097300" cy="15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iki.st.com/stm32mpu/nsfr_img_auth.php/3/39/QT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120" y="5262354"/>
            <a:ext cx="1190414" cy="87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ogos-download.com/wp-content/uploads/2016/10/Python_logo_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264" y="4922773"/>
            <a:ext cx="1558052" cy="155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7"/>
          <a:srcRect l="1" r="670"/>
          <a:stretch/>
        </p:blipFill>
        <p:spPr bwMode="auto">
          <a:xfrm>
            <a:off x="6551112" y="378474"/>
            <a:ext cx="4878973" cy="4266522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0" name="Picture 6" descr="https://user-images.githubusercontent.com/50221806/86498208-af4bfe00-bd39-11ea-88fa-c747ae0ddd85.png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24" y="4820413"/>
            <a:ext cx="1779365" cy="17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4"/>
          <p:cNvSpPr txBox="1">
            <a:spLocks/>
          </p:cNvSpPr>
          <p:nvPr/>
        </p:nvSpPr>
        <p:spPr>
          <a:xfrm>
            <a:off x="1371600" y="1477108"/>
            <a:ext cx="4447786" cy="448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простейшую программу симулирующей фигуры Лиссажу. Далее мы внедрили в форму графического интерфейса и элементы управления. Так же добавив кнопку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которая вычисляет все точки на графике и отображает готовый график.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879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 descr="C:\Users\i8904\Pictures\Screenshots\Снимок экрана 2024-04-11 181620.png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4043" y="2286000"/>
            <a:ext cx="4123289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Использовав следующую формулу и получили график.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33" t="-1361" r="-1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Использовав следующую формулу и получили график.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(8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33" t="-1361" r="-1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 descr="Снимок экрана 2024-04-17 1637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08" y="2285999"/>
            <a:ext cx="4149969" cy="36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Использовав следующую формулу и получили график.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(7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33" t="-1361" r="-1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60" name="Picture 12" descr="Снимок экрана 2024-04-17 1637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43586"/>
            <a:ext cx="4447786" cy="386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0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41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30215"/>
            <a:ext cx="4624086" cy="443718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окончательного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выложили его на популярный веб-сервис для хостинга IT-проектов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IvanZasukhin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Lissajous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i8904\Downloads\202404191703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22" y="890286"/>
            <a:ext cx="4977114" cy="4977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1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153</TotalTime>
  <Words>551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Cambria Math</vt:lpstr>
      <vt:lpstr>Franklin Gothic Book</vt:lpstr>
      <vt:lpstr>Times New Roman</vt:lpstr>
      <vt:lpstr>Crop</vt:lpstr>
      <vt:lpstr>Программа для моделирования гармонических колебательных процессов</vt:lpstr>
      <vt:lpstr>Введение:</vt:lpstr>
      <vt:lpstr>Теоретическая часть</vt:lpstr>
      <vt:lpstr>Фигуры Лиссажу</vt:lpstr>
      <vt:lpstr>Практическая часть</vt:lpstr>
      <vt:lpstr>Тестирование</vt:lpstr>
      <vt:lpstr>Тестирование</vt:lpstr>
      <vt:lpstr>Тестирование</vt:lpstr>
      <vt:lpstr>Вывод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моделирования гармонических колебательных процессов</dc:title>
  <dc:creator>PC</dc:creator>
  <cp:lastModifiedBy>PC</cp:lastModifiedBy>
  <cp:revision>15</cp:revision>
  <dcterms:created xsi:type="dcterms:W3CDTF">2024-04-21T14:06:03Z</dcterms:created>
  <dcterms:modified xsi:type="dcterms:W3CDTF">2024-04-22T17:43:17Z</dcterms:modified>
</cp:coreProperties>
</file>