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FF00"/>
    <a:srgbClr val="003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335"/>
    <p:restoredTop sz="96327"/>
  </p:normalViewPr>
  <p:slideViewPr>
    <p:cSldViewPr snapToGrid="0" snapToObjects="1">
      <p:cViewPr>
        <p:scale>
          <a:sx n="157" d="100"/>
          <a:sy n="157" d="100"/>
        </p:scale>
        <p:origin x="4192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8:10:56.3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6547 0 24575,'-6'5'0,"-1"5"0,0 2 0,1-1 0,-8 2 0,6-2 0,-4-2 0,5 1 0,4-5 0,-2 0 0,2 0 0,-3 1 0,1-1 0,2-1 0,1-1 0,2 0 0,-4 1 0,1-1 0,-1 1 0,1 1 0,-1-1 0,1 1 0,-2 0 0,3-1 0,-2 0 0,0 1 0,-2 6 0,-3-2 0,2 2 0,-1-3 0,3-3 0,-1 1 0,0 0 0,0 0 0,1-1 0,0 1 0,-1-1 0,0 1 0,1-1 0,-1 1 0,-4 1 0,2 4 0,-7-2 0,5 6 0,-7-5 0,9-1 0,-5 3 0,2-7 0,2 10 0,-6-6 0,4 9 0,-7-2 0,4-1 0,-7 5 0,8-12 0,1 5 0,0-6 0,4 4 0,-4-2 0,0 3 0,6-6 0,-4 0 0,4 0 0,-7 7 0,5-6 0,-5 7 0,3-7 0,3-2 0,-3 2 0,-2 0 0,5-1 0,-5 2 0,7-3 0,-1 1 0,1-1 0,-5 1 0,3 1 0,-3-1 0,4 1 0,-5-1 0,5 0 0,-9 1 0,8 0 0,-8 1 0,1 5 0,2-7 0,-4 6 0,4-2 0,-7 0 0,0 4 0,0-4 0,0 4 0,1-4 0,7 2 0,-3-5 0,3 1 0,-14 1 0,10 0 0,-15 1 0,14 4 0,-8-4 0,3 5 0,3-6 0,0 1 0,-7 0 0,-3 6 0,2-8 0,-2 12 0,-1-12 0,-3 15 0,1-10 0,3 4 0,10-8 0,-7 7 0,3-5 0,-14 13 0,19-16 0,-9 12 0,6-7 0,-8 3 0,-10 8 0,-4-1 0,-9-1 0,14-1 0,-19-1 0,13 2 0,-7 0 0,-14 1 0,20-2 0,-19-3 0,10 3 0,0 0 0,-5-4 0,0 5 0,15-13 0,-26 13 0,35-13 0,-21 12 0,26-14 0,-12 4 0,8-3 0,-12-1 0,6 5 0,3-5 0,0 0 0,1 3 0,6-4 0,4 1 0,-1-2 0,0 0 0,1-4 0,-7 9 0,18-9 0,-14 4 0,8-5 0,-12 0 0,7 0 0,-6 0 0,13 0 0,-6 0 0,8 0 0,3 0 0,4 0 0,1 0 0,3 0 0,-9 0 0,8 0 0,-9 0 0,6 0 0,-6 0 0,5 0 0,-4-3 0,8 2 0,-8-6 0,3 6 0,-4-2 0,-2 3 0,1-4 0,-2 3 0,2-6 0,-7 6 0,5-6 0,-6 2 0,6 0 0,1 2 0,-7-2 0,-2 3 0,0-6 0,7 7 0,2-8 0,-1 8 0,-2-7 0,-11 7 0,12-6 0,-4 6 0,-1-8 0,-5 8 0,2-8 0,0 8 0,3-8 0,6 7 0,-6-6 0,7 7 0,5-5 0,-4 5 0,10-1 0,-3-1 0,0 3 0,-1-3 0,-2 0 0,3 2 0,4-2 0,-4 0 0,-1 2 0,-1-5 0,-12 5 0,8-5 0,-18 5 0,19-6 0,-14 7 0,14-7 0,-19 0 0,5-3 0,-2 2 0,-2-2 0,13 5 0,-5-1 0,7-2 0,0 7 0,-7-7 0,4 6 0,-11-7 0,17 5 0,-8-2 0,10 4 0,-4-2 0,-1 3 0,5-5 0,-2 2 0,8 0 0,-9-3 0,3 6 0,-4-2 0,-8-2 0,5 0 0,-5-4 0,0-1 0,10 5 0,-8-4 0,3 4 0,0-4 0,-4 3 0,-1-2 0,-2 1 0,-2-4 0,2 1 0,0 4 0,-1-3 0,-9-4 0,-1-7 0,-16-3 0,25 9 0,-18 2 0,25 6 0,-4-4 0,0 0 0,7 5 0,4-6 0,-2 9 0,8-8 0,-7 6 0,4-3 0,-5-1 0,-12-3 0,8 2 0,-7-2 0,9 2 0,-6 0 0,3-6 0,-15 1 0,6-2 0,4 6 0,-23-9 0,30 8 0,-40-8 0,27 1 0,-17 2 0,7-10 0,1 11 0,11-3 0,-4 6 0,13-2 0,-6 1 0,7-1 0,6 8 0,3 0 0,7 5 0,-1-3 0,1 3 0,-6-5 0,4 3 0,-4-4 0,0 1 0,3 0 0,-2 2 0,3-1 0,3 4 0,-3-4 0,3 3 0,-3-3 0,1 1 0,1 0 0,-5-2 0,4 1 0,-11-4 0,9 3 0,-10-2 0,11 2 0,-4-1 0,4 2 0,0-1 0,1 0 0,1 1 0,0 2 0,1-1 0,-3-3 0,-4-1 0,0-9 0,-6 7 0,6-3 0,0 6 0,4 2 0,-5-7 0,3 4 0,-4-3 0,6 4 0,1 2 0,-1 0 0,1-1 0,0 3 0,-2-7 0,2 5 0,-8-13 0,5 11 0,-2-3 0,6 5 0,2 2 0,-1 1 0,3-1 0,-4 3 0,4-4 0,-3 3 0,2-3 0,-3 2 0,1-3 0,-2 0 0,0 0 0,-1-1 0,-1-5 0,-4 3 0,3-3 0,-9-2 0,9 1 0,-11-3 0,13 4 0,-5 6 0,10 2 0,-2 3 0,3-2 0,-4 1 0,3-2 0,-3 2 0,4-2 0,-3 1 0,0-3 0,0 2 0,-2-1 0,4 1 0,-2 1 0,3-2 0,-3 2 0,2-2 0,-2 0 0,0 0 0,-3-2 0,-1-4 0,-4 1 0,2-6 0,0 7 0,3-2 0,4 5 0,-4-1 0,-1-4 0,-1-2 0,1 0 0,1 2 0,-1 0 0,1 2 0,1-1 0,0 3 0,1-3 0,-2 2 0,2-2 0,2 5 0,0 2 0,2 1 0,-2 4 0,2 0 0,0 2 0,0-1 0,0-1 0,0 1 0,0-2 0,0 1 0,-1-1 0,0 0 0,0 0 0,1-1 0,0 0 0,0 1 0,-2-1 0,2 2 0,-2-2 0,2 2 0,0 0 0,0-1 0,-2 1 0,2-2 0,-1 1 0,1 0 0,0-1 0,0 1 0,0 0 0,0-1 0,0 1 0,0 0 0,0 0 0,0 0 0,0 0 0,0 0 0,0 0 0,-1 0 0,0 0 0,0 1 0,1-1 0,0 0 0,0 0 0,0 0 0,0 0 0,0 0 0,0 1 0,0 1 0,0-1 0,0 1 0,0-1 0,0 0 0,0-1 0,0 0 0,0-1 0,0 2 0,0-1 0,0 0 0,0 1 0,0 0 0,0 2 0,0-2 0,0 0 0,0-1 0,0 2 0,0-2 0,0 1 0,0 0 0,0 0 0,0 1 0,0-2 0,0 2 0,0-2 0,0 1 0,0-1 0,0 0 0,-1 1 0,0 0 0,0 1 0,1 0 0,0-1 0,0 0 0,0 0 0,0 1 0,0 0 0,-1-1 0,0 1 0,0-1 0,1 2 0,0-2 0,0 1 0,0 0 0,0 0 0,0-1 0,0 1 0,0-1 0,0 0 0,-2 1 0,1-1 0,-1 1 0,2-1 0,0 0 0,0 1 0,0-1 0,0 1 0,0 0 0,-1-2 0,0 1 0,-1 0 0,2 0 0,0 1 0,0-1 0,0 0 0,-1-1 0,0 0 0,0 0 0,1 1 0,0 0 0,0-1 0,-2-1 0,2 2 0,-2-2 0,2 2 0,0-1 0,-2 1 0,1-1 0,-1 2 0,2-2 0,-1 0 0,0 1 0,0-1 0,1 2 0,0-1 0,-2 0 0,2-1 0,-1 0 0,4-4 0,-2 0 0,3-2 0,-4 1 0,0 1 0,0-1 0,1 2 0,-1-2 0,1 2 0,-1-2 0,0 2 0,0-1 0,0 0 0,0-1 0,0 1 0,0-1 0,0 2 0,0-1 0,0 0 0,0 1 0,0-2 0,0 0 0,0 0 0,0 0 0,0 1 0,0-1 0,0 1 0,0-1 0,0 1 0,0-1 0,0 1 0,0 0 0,0 0 0,0 1 0,0-2 0,0 1 0,0-1 0,0 1 0,0 0 0,0 0 0,0 0 0,0-1 0,0 1 0,0-1 0,0 1 0,0 0 0,0 0 0,0-2 0,0 2 0,0 0 0,1 1 0,0-2 0,0 1 0,-1-1 0,0 0 0,0 1 0,2 0 0,-1 0 0,1 0 0,-2 0 0,0-2 0,0 2 0,0 0 0,0 0 0,2 1 0,-2 0 0,2 0 0,0-2 0,-2 1 0,3-2 0,-3 3 0,2-3 0,-2 1 0,3 0 0,-3-1 0,2 0 0,-2-1 0,3 2 0,-3 0 0,0 1 0,0 1 0,0-1 0,0-1 0,2-1 0,-1 1 0,1-1 0,-2 2 0,0-1 0,1 0 0,-1-1 0,2 2 0,-2-1 0,1 1 0,-1 0 0,1 0 0,-1 0 0,0 1 0,1-1 0,0 0 0,0-1 0,-1 0 0,1 0 0,-1 0 0,2 0 0,-2 2 0,0-1 0,1 0 0,-1 0 0,1 0 0,-1 1 0,2 0 0,-2-1 0,2 0 0,-1 0 0,-1 0 0,1 0 0,-1 1 0,0 0 0,1 0 0,0-2 0,0 2 0,-1-3 0,0 2 0,0-1 0,0 0 0,0 1 0,0-1 0,0 2 0,0 0 0,1-1 0,0 0 0,0-2 0,0 2 0,0-1 0,0 0 0,-1 1 0,2-2 0,-1 1 0,1-6 0,-2 6 0,0-5 0,2 6 0,-2-1 0,2 1 0,-2-1 0,0 2 0,2-1 0,-2 0 0,2 0 0,-2 1 0,1 0 0,2 2 0,0 0 0,0 0 0,0-1 0,-2 2 0,1-2 0,-1 2 0,3-2 0,-2 1 0,1-1 0,0 2 0,0-2 0,0 0 0,1 3 0,0-3 0,0 3 0,-2-3 0,0 0 0,-1 0 0,1 0 0,0 0 0,0 0 0,0 0 0,1 0 0,-1 1 0,2 0 0,-2 0 0,1-1 0,-1 0 0,0 0 0,0 0 0,0 0 0,1 0 0,-1 0 0,0 0 0,0 0 0,-1 0 0,0 0 0,2 0 0,-1 0 0,2 0 0,-2 0 0,0 1 0,1 0 0,-1 0 0,1-1 0,0 0 0,-1 0 0,2 0 0,-1 0 0,2 2 0,-3-2 0,0 1 0,0-1 0,0 0 0,1 0 0,-1 0 0,0 2 0,0-2 0,0 2 0,1-2 0,0 0 0,0 0 0,-1 1 0,1 0 0,-2 0 0,1-1 0,0 0 0,0 0 0,1 0 0,0 0 0,0 0 0,-2 0 0,0 2 0,2-2 0,-2 2 0,2-2 0,-1 1 0,0-1 0,0 1 0,0-1 0,0 0 0,3 0 0,0 3 0,1-3 0,-1 3 0,-1-1 0,6-2 0,-4 3 0,4-3 0,-6 0 0,0 0 0,1 2 0,1-1 0,-2 1 0,1-2 0,-3 0 0,-1 1 0,2 0 0,-2 1 0,2-2 0,-2 0 0,1 0 0,-1 0 0,0 0 0,1 0 0,0 0 0,-1 0 0,1 0 0,-1 0 0,1 0 0,-1 0 0,1 0 0,-1 1 0,1-1 0,-1 0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4E51E-95BE-124B-89BD-2D05B6CEC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E200A-1A98-784A-A359-90F5F7C55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AC8D0-EF3B-BF49-86B7-0AAD5F52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65FD-2623-2C46-AE83-5482BA1DF07B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ECBE4-AF7B-A349-9609-1A546D92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960CA-7A77-614E-806B-4190E733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8E1E-ADE4-B943-AF04-57520844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9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62265-1350-6F47-B6BC-1DF27145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DE52F-C8C4-B346-864A-84938072B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ED9C7-6CCA-AC48-919F-05CD9A591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65FD-2623-2C46-AE83-5482BA1DF07B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43268-7FC6-A242-822E-44579FA47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20C6A-533F-0948-9E5A-31F02404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8E1E-ADE4-B943-AF04-57520844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4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9B439-F705-4943-B2B6-CC22810CF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1C943-55E7-9945-A765-EFBF27DCB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D7727-49D4-3E4D-9236-9B7B3281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65FD-2623-2C46-AE83-5482BA1DF07B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44662-047F-1F44-8798-796D9B17B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CFA61-0DC9-5941-9685-B4163A9A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8E1E-ADE4-B943-AF04-57520844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99EE8-6797-514C-8751-40E4BF3B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67E07-D76E-594E-8CF5-DE6A85650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3F1C4-F961-A74E-89C9-8FC51CF5D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65FD-2623-2C46-AE83-5482BA1DF07B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303CE-FA3D-EF45-A37F-478E1769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A0D17-0C8A-964A-945F-C68640F0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8E1E-ADE4-B943-AF04-57520844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FFAB8-332E-6947-A8E9-ACFBF88F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9FD50-C014-8B47-9BB6-64D6066C1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85F3B-F29A-9140-A7B2-163EB4D1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65FD-2623-2C46-AE83-5482BA1DF07B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74EB9-EB8A-5640-9F12-B221027E6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F498B-5AFC-9144-ACE8-0528A97FC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8E1E-ADE4-B943-AF04-57520844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4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138C-8450-C74A-9956-FC56B1EC6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34F00-94B9-BA4E-A324-0063D0449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ED64E-B4B5-8E4F-8B5B-AC3839D7B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BC7A5-EBF8-5946-9CEB-061827CC7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65FD-2623-2C46-AE83-5482BA1DF07B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F971B-BE7B-884C-95C5-3CED39B0F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D416F-000D-3044-80E9-92FB6F791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8E1E-ADE4-B943-AF04-57520844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8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81EFE-A335-0A4E-A2BD-EE77A697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44FCB-CF4F-B64D-B1E8-58A4F9357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5D091-90AE-E241-A04A-CE5530E4B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D614A6-5A80-A146-A42A-169CBF766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1B701E-E274-D341-8CDB-4A18DE46C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FBBCDB-8598-0A49-971F-02294FEB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65FD-2623-2C46-AE83-5482BA1DF07B}" type="datetimeFigureOut">
              <a:rPr lang="en-US" smtClean="0"/>
              <a:t>3/3/22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998672-4FF9-304D-9319-49997C793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4D566-A832-2543-96AB-B0604E27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8E1E-ADE4-B943-AF04-57520844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5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BDCE-5D96-D941-BA64-D891A5DE0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ED83D-7B45-7D4E-84C9-2AB2AC79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65FD-2623-2C46-AE83-5482BA1DF07B}" type="datetimeFigureOut">
              <a:rPr lang="en-US" smtClean="0"/>
              <a:t>3/3/22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755125-380C-6F43-B614-69AD2DF40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06724-AD20-4041-AA68-DABA8BBD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8E1E-ADE4-B943-AF04-57520844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9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118E89-6CA6-D948-94E8-17D09C93A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65FD-2623-2C46-AE83-5482BA1DF07B}" type="datetimeFigureOut">
              <a:rPr lang="en-US" smtClean="0"/>
              <a:t>3/3/22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D7BEA8-5542-534B-9192-6F159C43B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B8540-7445-CC4D-AB71-22616F4F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8E1E-ADE4-B943-AF04-57520844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9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80396-72AF-064F-B7EF-0D17C5657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057E7-3A56-544B-AF9E-C60BF84F1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3C1AC-ABC7-7648-BFC2-3EEF37901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16551-AEA8-E34F-B5EA-1F2131934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65FD-2623-2C46-AE83-5482BA1DF07B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574A5-39FD-324C-9749-6B8E8D76B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5BD32-2442-2E4B-BAC3-1EE71C07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8E1E-ADE4-B943-AF04-57520844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1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AD1B-1552-B44F-9C9D-491141ABB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D09E79-A43E-9240-A6F9-FCB4A9A56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E027C-1A41-0549-8B78-8723A09D4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BD786-82D9-9945-BECA-7A785A28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65FD-2623-2C46-AE83-5482BA1DF07B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F41CB-AE04-9840-AEF0-2982567E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51F40-EB18-DA43-979B-1FB2DF04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8E1E-ADE4-B943-AF04-57520844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2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732B7-5C11-1541-BF4D-6F656147E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91CAB-0F51-2C48-B6B7-A2A6E1A90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AFFE5-4606-524F-AA84-CA67E14C7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165FD-2623-2C46-AE83-5482BA1DF07B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CA204-1EA8-574D-A1F8-BABDEC526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D148A-BF91-EC49-996D-235E615A8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08E1E-ADE4-B943-AF04-57520844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3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1AB0BD-1920-674A-B333-C234F6CE7FC1}"/>
              </a:ext>
            </a:extLst>
          </p:cNvPr>
          <p:cNvSpPr txBox="1"/>
          <p:nvPr/>
        </p:nvSpPr>
        <p:spPr>
          <a:xfrm>
            <a:off x="220234" y="4634314"/>
            <a:ext cx="5966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PATIENT(Number, </a:t>
            </a:r>
            <a:r>
              <a:rPr lang="en-US" sz="2000" dirty="0" err="1"/>
              <a:t>PhysicianID</a:t>
            </a:r>
            <a:r>
              <a:rPr lang="en-US" sz="2000" dirty="0"/>
              <a:t>, Name, Age, </a:t>
            </a:r>
            <a:r>
              <a:rPr lang="en-US" sz="2000" dirty="0" err="1"/>
              <a:t>BedNumber</a:t>
            </a:r>
            <a:r>
              <a:rPr lang="en-US" sz="20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EC449E-8F9F-5D48-9022-0EC17502596A}"/>
              </a:ext>
            </a:extLst>
          </p:cNvPr>
          <p:cNvSpPr txBox="1"/>
          <p:nvPr/>
        </p:nvSpPr>
        <p:spPr>
          <a:xfrm>
            <a:off x="220234" y="1443268"/>
            <a:ext cx="5393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PHYSICIAN(</a:t>
            </a:r>
            <a:r>
              <a:rPr lang="en-US" sz="2000" dirty="0" err="1"/>
              <a:t>PhysicianID</a:t>
            </a:r>
            <a:r>
              <a:rPr lang="en-US" sz="2000" dirty="0"/>
              <a:t>, Name, Specialty, Number)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7AA96C-C354-474E-935A-C9F5000B4466}"/>
              </a:ext>
            </a:extLst>
          </p:cNvPr>
          <p:cNvSpPr txBox="1"/>
          <p:nvPr/>
        </p:nvSpPr>
        <p:spPr>
          <a:xfrm>
            <a:off x="6551386" y="1843378"/>
            <a:ext cx="4134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BED(</a:t>
            </a:r>
            <a:r>
              <a:rPr lang="en-US" sz="2000" dirty="0" err="1"/>
              <a:t>BedNumber</a:t>
            </a:r>
            <a:r>
              <a:rPr lang="en-US" sz="2000" dirty="0"/>
              <a:t>, </a:t>
            </a:r>
            <a:r>
              <a:rPr lang="en-US" sz="2000" dirty="0" err="1"/>
              <a:t>RoomNumber</a:t>
            </a:r>
            <a:r>
              <a:rPr lang="en-US" sz="2000" dirty="0"/>
              <a:t>, Unit)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3DD793-FC37-564E-90A4-0711E0E90CDD}"/>
              </a:ext>
            </a:extLst>
          </p:cNvPr>
          <p:cNvSpPr txBox="1"/>
          <p:nvPr/>
        </p:nvSpPr>
        <p:spPr>
          <a:xfrm>
            <a:off x="2923566" y="147381"/>
            <a:ext cx="398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TIMECARD(</a:t>
            </a:r>
            <a:r>
              <a:rPr lang="en-US" sz="2000" dirty="0" err="1"/>
              <a:t>PhysicianID</a:t>
            </a:r>
            <a:r>
              <a:rPr lang="en-US" sz="2000" dirty="0"/>
              <a:t>, Date, Hours)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8C0886-D01B-D241-BEE9-5988DCB9E957}"/>
              </a:ext>
            </a:extLst>
          </p:cNvPr>
          <p:cNvCxnSpPr>
            <a:cxnSpLocks/>
          </p:cNvCxnSpPr>
          <p:nvPr/>
        </p:nvCxnSpPr>
        <p:spPr>
          <a:xfrm>
            <a:off x="4155332" y="460658"/>
            <a:ext cx="179605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56B842-AA53-D245-8589-261043D13069}"/>
              </a:ext>
            </a:extLst>
          </p:cNvPr>
          <p:cNvCxnSpPr>
            <a:cxnSpLocks/>
          </p:cNvCxnSpPr>
          <p:nvPr/>
        </p:nvCxnSpPr>
        <p:spPr>
          <a:xfrm>
            <a:off x="4109462" y="547491"/>
            <a:ext cx="1235028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1FE464-BEAA-CA4F-B5EE-2C007E4B0FE9}"/>
              </a:ext>
            </a:extLst>
          </p:cNvPr>
          <p:cNvCxnSpPr>
            <a:cxnSpLocks/>
          </p:cNvCxnSpPr>
          <p:nvPr/>
        </p:nvCxnSpPr>
        <p:spPr>
          <a:xfrm flipH="1">
            <a:off x="2060301" y="609451"/>
            <a:ext cx="2689610" cy="8903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039A366-F571-B343-97AA-0CAFDDB399C3}"/>
              </a:ext>
            </a:extLst>
          </p:cNvPr>
          <p:cNvCxnSpPr>
            <a:cxnSpLocks/>
          </p:cNvCxnSpPr>
          <p:nvPr/>
        </p:nvCxnSpPr>
        <p:spPr>
          <a:xfrm>
            <a:off x="1511781" y="1756370"/>
            <a:ext cx="115541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57C3F0-AF31-BB40-95E5-DBE2ED93232B}"/>
              </a:ext>
            </a:extLst>
          </p:cNvPr>
          <p:cNvCxnSpPr>
            <a:cxnSpLocks/>
          </p:cNvCxnSpPr>
          <p:nvPr/>
        </p:nvCxnSpPr>
        <p:spPr>
          <a:xfrm>
            <a:off x="1222301" y="4964491"/>
            <a:ext cx="78135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8912A97-F33A-6043-9442-06610D1B8C0A}"/>
              </a:ext>
            </a:extLst>
          </p:cNvPr>
          <p:cNvCxnSpPr>
            <a:cxnSpLocks/>
          </p:cNvCxnSpPr>
          <p:nvPr/>
        </p:nvCxnSpPr>
        <p:spPr>
          <a:xfrm flipV="1">
            <a:off x="5276007" y="2223686"/>
            <a:ext cx="2469838" cy="251015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F7211C2-A892-5742-94D8-44C1A7696C06}"/>
              </a:ext>
            </a:extLst>
          </p:cNvPr>
          <p:cNvSpPr txBox="1"/>
          <p:nvPr/>
        </p:nvSpPr>
        <p:spPr>
          <a:xfrm>
            <a:off x="7158343" y="5648014"/>
            <a:ext cx="4196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NURSE(ID, Name, Salary, </a:t>
            </a:r>
            <a:r>
              <a:rPr lang="en-US" sz="2000" dirty="0" err="1"/>
              <a:t>SupervisorID</a:t>
            </a:r>
            <a:r>
              <a:rPr lang="en-US" sz="2000" dirty="0"/>
              <a:t>)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95A3445-C0EB-C44A-9715-BF9D0D336623}"/>
              </a:ext>
            </a:extLst>
          </p:cNvPr>
          <p:cNvCxnSpPr>
            <a:cxnSpLocks/>
          </p:cNvCxnSpPr>
          <p:nvPr/>
        </p:nvCxnSpPr>
        <p:spPr>
          <a:xfrm>
            <a:off x="7158343" y="2174821"/>
            <a:ext cx="117500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66212FA-8BC0-A14B-92AB-01970C2FF3F7}"/>
              </a:ext>
            </a:extLst>
          </p:cNvPr>
          <p:cNvCxnSpPr>
            <a:cxnSpLocks/>
          </p:cNvCxnSpPr>
          <p:nvPr/>
        </p:nvCxnSpPr>
        <p:spPr>
          <a:xfrm>
            <a:off x="2163043" y="5034424"/>
            <a:ext cx="1213789" cy="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BD17C93-6370-7241-8082-03E1DF25514C}"/>
              </a:ext>
            </a:extLst>
          </p:cNvPr>
          <p:cNvCxnSpPr>
            <a:cxnSpLocks/>
          </p:cNvCxnSpPr>
          <p:nvPr/>
        </p:nvCxnSpPr>
        <p:spPr>
          <a:xfrm>
            <a:off x="2173590" y="4964530"/>
            <a:ext cx="119269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7731096-9B44-7143-94B7-A54F2A4649A6}"/>
              </a:ext>
            </a:extLst>
          </p:cNvPr>
          <p:cNvCxnSpPr>
            <a:cxnSpLocks/>
          </p:cNvCxnSpPr>
          <p:nvPr/>
        </p:nvCxnSpPr>
        <p:spPr>
          <a:xfrm flipH="1" flipV="1">
            <a:off x="1893736" y="1818331"/>
            <a:ext cx="773459" cy="291551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65EA0F2-FE1C-5040-9CC5-03C5C84A699E}"/>
              </a:ext>
            </a:extLst>
          </p:cNvPr>
          <p:cNvCxnSpPr>
            <a:cxnSpLocks/>
          </p:cNvCxnSpPr>
          <p:nvPr/>
        </p:nvCxnSpPr>
        <p:spPr>
          <a:xfrm>
            <a:off x="4726976" y="5008485"/>
            <a:ext cx="1213789" cy="0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7EF071D-1EDC-614A-BCD1-43BEE92D2357}"/>
              </a:ext>
            </a:extLst>
          </p:cNvPr>
          <p:cNvSpPr txBox="1"/>
          <p:nvPr/>
        </p:nvSpPr>
        <p:spPr>
          <a:xfrm>
            <a:off x="6446842" y="3935850"/>
            <a:ext cx="5086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NURSE_MONITORS_BED(</a:t>
            </a:r>
            <a:r>
              <a:rPr lang="en-US" sz="2000" dirty="0" err="1"/>
              <a:t>BedNumber</a:t>
            </a:r>
            <a:r>
              <a:rPr lang="en-US" sz="2000" dirty="0"/>
              <a:t>, </a:t>
            </a:r>
            <a:r>
              <a:rPr lang="en-US" sz="2000" dirty="0" err="1"/>
              <a:t>NurseID</a:t>
            </a:r>
            <a:r>
              <a:rPr lang="en-US" sz="2000" dirty="0"/>
              <a:t>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0468BD8-F9B7-6E4F-A413-45A371ECF1B3}"/>
              </a:ext>
            </a:extLst>
          </p:cNvPr>
          <p:cNvCxnSpPr>
            <a:cxnSpLocks/>
          </p:cNvCxnSpPr>
          <p:nvPr/>
        </p:nvCxnSpPr>
        <p:spPr>
          <a:xfrm flipH="1" flipV="1">
            <a:off x="7860241" y="2243488"/>
            <a:ext cx="1898754" cy="171216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45EE6CB-5E61-9546-BAE2-3A62756F27F6}"/>
              </a:ext>
            </a:extLst>
          </p:cNvPr>
          <p:cNvCxnSpPr>
            <a:cxnSpLocks/>
          </p:cNvCxnSpPr>
          <p:nvPr/>
        </p:nvCxnSpPr>
        <p:spPr>
          <a:xfrm>
            <a:off x="9159240" y="4267227"/>
            <a:ext cx="2137241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0AE9A41-CCF3-E443-84DF-90050EA49A6C}"/>
              </a:ext>
            </a:extLst>
          </p:cNvPr>
          <p:cNvCxnSpPr>
            <a:cxnSpLocks/>
          </p:cNvCxnSpPr>
          <p:nvPr/>
        </p:nvCxnSpPr>
        <p:spPr>
          <a:xfrm>
            <a:off x="9187590" y="4335789"/>
            <a:ext cx="1213789" cy="0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3D659AB-4567-154A-B3A8-7772A0BCEEF7}"/>
              </a:ext>
            </a:extLst>
          </p:cNvPr>
          <p:cNvCxnSpPr>
            <a:cxnSpLocks/>
          </p:cNvCxnSpPr>
          <p:nvPr/>
        </p:nvCxnSpPr>
        <p:spPr>
          <a:xfrm>
            <a:off x="10472215" y="4335789"/>
            <a:ext cx="824266" cy="0"/>
          </a:xfrm>
          <a:prstGeom prst="line">
            <a:avLst/>
          </a:prstGeom>
          <a:ln w="28575">
            <a:solidFill>
              <a:srgbClr val="C4FF00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AFB8813-7A07-484B-A9C8-5DF5827216EE}"/>
              </a:ext>
            </a:extLst>
          </p:cNvPr>
          <p:cNvCxnSpPr>
            <a:cxnSpLocks/>
          </p:cNvCxnSpPr>
          <p:nvPr/>
        </p:nvCxnSpPr>
        <p:spPr>
          <a:xfrm flipH="1">
            <a:off x="8114542" y="4442527"/>
            <a:ext cx="2815288" cy="1263640"/>
          </a:xfrm>
          <a:prstGeom prst="straightConnector1">
            <a:avLst/>
          </a:prstGeom>
          <a:ln w="38100">
            <a:solidFill>
              <a:srgbClr val="C4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3D92695-8001-8E47-93B6-A205F1A810D6}"/>
              </a:ext>
            </a:extLst>
          </p:cNvPr>
          <p:cNvCxnSpPr>
            <a:cxnSpLocks/>
          </p:cNvCxnSpPr>
          <p:nvPr/>
        </p:nvCxnSpPr>
        <p:spPr>
          <a:xfrm>
            <a:off x="8015583" y="5982739"/>
            <a:ext cx="19791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79EDA77-5985-CA40-AAED-F65B00249451}"/>
              </a:ext>
            </a:extLst>
          </p:cNvPr>
          <p:cNvCxnSpPr>
            <a:cxnSpLocks/>
          </p:cNvCxnSpPr>
          <p:nvPr/>
        </p:nvCxnSpPr>
        <p:spPr>
          <a:xfrm>
            <a:off x="9839443" y="5982739"/>
            <a:ext cx="1286633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336C5027-D829-B845-B450-417D60E69395}"/>
                  </a:ext>
                </a:extLst>
              </p14:cNvPr>
              <p14:cNvContentPartPr/>
              <p14:nvPr/>
            </p14:nvContentPartPr>
            <p14:xfrm>
              <a:off x="8129663" y="6044126"/>
              <a:ext cx="2356920" cy="5637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336C5027-D829-B845-B450-417D60E693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21023" y="6035126"/>
                <a:ext cx="2374560" cy="58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904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58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Dmytrovych Zelenkov</dc:creator>
  <cp:lastModifiedBy>Ivan Dmytrovych Zelenkov</cp:lastModifiedBy>
  <cp:revision>9</cp:revision>
  <dcterms:created xsi:type="dcterms:W3CDTF">2022-03-03T06:12:46Z</dcterms:created>
  <dcterms:modified xsi:type="dcterms:W3CDTF">2022-03-03T09:08:52Z</dcterms:modified>
</cp:coreProperties>
</file>