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A77-6393-473A-A90A-B69241C67271}" type="datetimeFigureOut">
              <a:rPr lang="en-US" smtClean="0"/>
              <a:t>22-Jun-18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613EC-DC34-4B55-9C01-561E6B8F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07915-DEAD-4594-80D1-92DA2A54E16C}"/>
              </a:ext>
            </a:extLst>
          </p:cNvPr>
          <p:cNvSpPr txBox="1"/>
          <p:nvPr/>
        </p:nvSpPr>
        <p:spPr>
          <a:xfrm>
            <a:off x="457200" y="223284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EB576-9083-4B57-A4C9-C0A7FC443600}"/>
              </a:ext>
            </a:extLst>
          </p:cNvPr>
          <p:cNvSpPr txBox="1"/>
          <p:nvPr/>
        </p:nvSpPr>
        <p:spPr>
          <a:xfrm>
            <a:off x="584791" y="850604"/>
            <a:ext cx="2583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 In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Password:</a:t>
            </a:r>
          </a:p>
          <a:p>
            <a:endParaRPr lang="en-US" dirty="0"/>
          </a:p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298FF-7258-43D5-9E6E-8981172F581B}"/>
              </a:ext>
            </a:extLst>
          </p:cNvPr>
          <p:cNvSpPr/>
          <p:nvPr/>
        </p:nvSpPr>
        <p:spPr>
          <a:xfrm>
            <a:off x="1690577" y="1325429"/>
            <a:ext cx="132907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9C6EA-CF74-47A6-9579-387CCA130388}"/>
              </a:ext>
            </a:extLst>
          </p:cNvPr>
          <p:cNvSpPr/>
          <p:nvPr/>
        </p:nvSpPr>
        <p:spPr>
          <a:xfrm>
            <a:off x="1690577" y="1583417"/>
            <a:ext cx="132907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07915-DEAD-4594-80D1-92DA2A54E16C}"/>
              </a:ext>
            </a:extLst>
          </p:cNvPr>
          <p:cNvSpPr txBox="1"/>
          <p:nvPr/>
        </p:nvSpPr>
        <p:spPr>
          <a:xfrm>
            <a:off x="457200" y="223284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sign_up.php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EB576-9083-4B57-A4C9-C0A7FC443600}"/>
              </a:ext>
            </a:extLst>
          </p:cNvPr>
          <p:cNvSpPr txBox="1"/>
          <p:nvPr/>
        </p:nvSpPr>
        <p:spPr>
          <a:xfrm>
            <a:off x="584791" y="850604"/>
            <a:ext cx="30515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 Up</a:t>
            </a:r>
          </a:p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Password:</a:t>
            </a:r>
          </a:p>
          <a:p>
            <a:endParaRPr lang="en-US" dirty="0"/>
          </a:p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Sing 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298FF-7258-43D5-9E6E-8981172F581B}"/>
              </a:ext>
            </a:extLst>
          </p:cNvPr>
          <p:cNvSpPr/>
          <p:nvPr/>
        </p:nvSpPr>
        <p:spPr>
          <a:xfrm>
            <a:off x="1818173" y="1325429"/>
            <a:ext cx="132907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9C6EA-CF74-47A6-9579-387CCA130388}"/>
              </a:ext>
            </a:extLst>
          </p:cNvPr>
          <p:cNvSpPr/>
          <p:nvPr/>
        </p:nvSpPr>
        <p:spPr>
          <a:xfrm>
            <a:off x="1818173" y="1583417"/>
            <a:ext cx="132907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0ED6-AE4E-40BA-9532-A1A7FEB6BC57}"/>
              </a:ext>
            </a:extLst>
          </p:cNvPr>
          <p:cNvSpPr/>
          <p:nvPr/>
        </p:nvSpPr>
        <p:spPr>
          <a:xfrm>
            <a:off x="1818173" y="1841405"/>
            <a:ext cx="132907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FAAA8-13CE-4E30-B66B-08E583C89EAB}"/>
              </a:ext>
            </a:extLst>
          </p:cNvPr>
          <p:cNvSpPr/>
          <p:nvPr/>
        </p:nvSpPr>
        <p:spPr>
          <a:xfrm>
            <a:off x="1818173" y="2099393"/>
            <a:ext cx="132907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07915-DEAD-4594-80D1-92DA2A54E16C}"/>
              </a:ext>
            </a:extLst>
          </p:cNvPr>
          <p:cNvSpPr txBox="1"/>
          <p:nvPr/>
        </p:nvSpPr>
        <p:spPr>
          <a:xfrm>
            <a:off x="457200" y="223284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big_list.php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C49D1-7588-4438-92A6-15585215F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77331"/>
              </p:ext>
            </p:extLst>
          </p:nvPr>
        </p:nvGraphicFramePr>
        <p:xfrm>
          <a:off x="1375144" y="164154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78116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545461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00570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774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2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1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537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FFE230-B72D-4A8B-BAFB-591A69260AC7}"/>
              </a:ext>
            </a:extLst>
          </p:cNvPr>
          <p:cNvSpPr txBox="1"/>
          <p:nvPr/>
        </p:nvSpPr>
        <p:spPr>
          <a:xfrm>
            <a:off x="1375144" y="932416"/>
            <a:ext cx="1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190772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5</cp:revision>
  <dcterms:created xsi:type="dcterms:W3CDTF">2018-06-22T20:28:28Z</dcterms:created>
  <dcterms:modified xsi:type="dcterms:W3CDTF">2018-06-22T20:59:20Z</dcterms:modified>
</cp:coreProperties>
</file>