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95B3-8055-4D77-8CFD-B3913D5587E9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HOME</a:t>
            </a:r>
            <a:r>
              <a:rPr lang="en-US" sz="1350" dirty="0">
                <a:solidFill>
                  <a:schemeClr val="tx1"/>
                </a:solidFill>
              </a:rPr>
              <a:t>    OUR FLEET    MAKE RESERVATION    CONTACTS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50A9-954B-44E1-9752-A6CC0D8258A2}"/>
              </a:ext>
            </a:extLst>
          </p:cNvPr>
          <p:cNvSpPr/>
          <p:nvPr/>
        </p:nvSpPr>
        <p:spPr>
          <a:xfrm>
            <a:off x="276224" y="940540"/>
            <a:ext cx="8601075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Welcome to 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Cool Wheels!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</p:spTree>
    <p:extLst>
      <p:ext uri="{BB962C8B-B14F-4D97-AF65-F5344CB8AC3E}">
        <p14:creationId xmlns:p14="http://schemas.microsoft.com/office/powerpoint/2010/main" val="35383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HOME    </a:t>
            </a:r>
            <a:r>
              <a:rPr lang="en-US" sz="1350" b="1" dirty="0">
                <a:solidFill>
                  <a:schemeClr val="tx1"/>
                </a:solidFill>
              </a:rPr>
              <a:t>OUR FLEET    </a:t>
            </a:r>
            <a:r>
              <a:rPr lang="en-US" sz="1350" dirty="0">
                <a:solidFill>
                  <a:schemeClr val="tx1"/>
                </a:solidFill>
              </a:rPr>
              <a:t>MAKE RESERVATION    CONTACTS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50A9-954B-44E1-9752-A6CC0D8258A2}"/>
              </a:ext>
            </a:extLst>
          </p:cNvPr>
          <p:cNvSpPr/>
          <p:nvPr/>
        </p:nvSpPr>
        <p:spPr>
          <a:xfrm>
            <a:off x="276224" y="940540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B407C-6980-437D-9052-B255F446F9AA}"/>
              </a:ext>
            </a:extLst>
          </p:cNvPr>
          <p:cNvSpPr/>
          <p:nvPr/>
        </p:nvSpPr>
        <p:spPr>
          <a:xfrm>
            <a:off x="4671059" y="940540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9FEE4-5CD1-40D1-923F-42F27CF2C25E}"/>
              </a:ext>
            </a:extLst>
          </p:cNvPr>
          <p:cNvSpPr/>
          <p:nvPr/>
        </p:nvSpPr>
        <p:spPr>
          <a:xfrm>
            <a:off x="276224" y="3814655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A7CC8-6BD8-4A1F-9820-9310876E1AFF}"/>
              </a:ext>
            </a:extLst>
          </p:cNvPr>
          <p:cNvSpPr/>
          <p:nvPr/>
        </p:nvSpPr>
        <p:spPr>
          <a:xfrm>
            <a:off x="4671059" y="3814655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DEEA7-E108-4D69-A13F-EE5EF060CA62}"/>
              </a:ext>
            </a:extLst>
          </p:cNvPr>
          <p:cNvSpPr/>
          <p:nvPr/>
        </p:nvSpPr>
        <p:spPr>
          <a:xfrm>
            <a:off x="412321" y="1116419"/>
            <a:ext cx="1967023" cy="166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picture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6AEC7-B55F-4F21-B3B5-5795EB736128}"/>
              </a:ext>
            </a:extLst>
          </p:cNvPr>
          <p:cNvSpPr txBox="1"/>
          <p:nvPr/>
        </p:nvSpPr>
        <p:spPr>
          <a:xfrm>
            <a:off x="2564350" y="1116419"/>
            <a:ext cx="1733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Brand</a:t>
            </a:r>
            <a:r>
              <a:rPr lang="en-US" sz="1400" dirty="0"/>
              <a:t>: Audi</a:t>
            </a:r>
          </a:p>
          <a:p>
            <a:r>
              <a:rPr lang="en-US" sz="1400" b="1" dirty="0"/>
              <a:t>Model</a:t>
            </a:r>
            <a:r>
              <a:rPr lang="en-US" sz="1400" dirty="0"/>
              <a:t>: A6</a:t>
            </a:r>
          </a:p>
          <a:p>
            <a:r>
              <a:rPr lang="en-US" sz="1400" b="1" dirty="0"/>
              <a:t>Color</a:t>
            </a:r>
            <a:r>
              <a:rPr lang="en-US" sz="1400" dirty="0"/>
              <a:t>: blue</a:t>
            </a:r>
          </a:p>
          <a:p>
            <a:r>
              <a:rPr lang="en-US" sz="1400" b="1" dirty="0"/>
              <a:t>Air condition</a:t>
            </a:r>
            <a:r>
              <a:rPr lang="en-US" sz="1400" dirty="0"/>
              <a:t>: climate control</a:t>
            </a:r>
          </a:p>
          <a:p>
            <a:r>
              <a:rPr lang="en-US" sz="1400" b="1" dirty="0"/>
              <a:t>Transmission</a:t>
            </a:r>
            <a:r>
              <a:rPr lang="en-US" sz="1400" dirty="0"/>
              <a:t>: Auto</a:t>
            </a:r>
          </a:p>
          <a:p>
            <a:r>
              <a:rPr lang="en-US" sz="1400" b="1" dirty="0"/>
              <a:t>Seats</a:t>
            </a:r>
            <a:r>
              <a:rPr lang="en-US" sz="1400" dirty="0"/>
              <a:t>: 5</a:t>
            </a:r>
          </a:p>
          <a:p>
            <a:r>
              <a:rPr lang="en-US" sz="1400" b="1" dirty="0"/>
              <a:t>Price per day</a:t>
            </a:r>
            <a:r>
              <a:rPr lang="en-US" sz="1400" dirty="0"/>
              <a:t>: 60</a:t>
            </a:r>
          </a:p>
        </p:txBody>
      </p:sp>
    </p:spTree>
    <p:extLst>
      <p:ext uri="{BB962C8B-B14F-4D97-AF65-F5344CB8AC3E}">
        <p14:creationId xmlns:p14="http://schemas.microsoft.com/office/powerpoint/2010/main" val="128527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HOME    </a:t>
            </a:r>
            <a:r>
              <a:rPr lang="en-US" sz="1350" b="1" dirty="0">
                <a:solidFill>
                  <a:schemeClr val="tx1"/>
                </a:solidFill>
              </a:rPr>
              <a:t>OUR FLEET    </a:t>
            </a:r>
            <a:r>
              <a:rPr lang="en-US" sz="1350" dirty="0">
                <a:solidFill>
                  <a:schemeClr val="tx1"/>
                </a:solidFill>
              </a:rPr>
              <a:t>MAKE RESERVATION    CONTACTS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9FEE4-5CD1-40D1-923F-42F27CF2C25E}"/>
              </a:ext>
            </a:extLst>
          </p:cNvPr>
          <p:cNvSpPr/>
          <p:nvPr/>
        </p:nvSpPr>
        <p:spPr>
          <a:xfrm>
            <a:off x="1588901" y="986971"/>
            <a:ext cx="5975720" cy="5442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BEBEA-ADEA-438B-AD31-12124E06D391}"/>
              </a:ext>
            </a:extLst>
          </p:cNvPr>
          <p:cNvSpPr txBox="1"/>
          <p:nvPr/>
        </p:nvSpPr>
        <p:spPr>
          <a:xfrm>
            <a:off x="1870775" y="2056501"/>
            <a:ext cx="54119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Birthdate:</a:t>
            </a:r>
          </a:p>
          <a:p>
            <a:r>
              <a:rPr lang="en-US" dirty="0"/>
              <a:t>Nationality:</a:t>
            </a:r>
          </a:p>
          <a:p>
            <a:r>
              <a:rPr lang="en-US" dirty="0"/>
              <a:t>Address:</a:t>
            </a:r>
          </a:p>
          <a:p>
            <a:r>
              <a:rPr lang="en-US" dirty="0"/>
              <a:t>Driving license number:</a:t>
            </a:r>
          </a:p>
          <a:p>
            <a:r>
              <a:rPr lang="en-US" dirty="0"/>
              <a:t>Driving license number:</a:t>
            </a:r>
          </a:p>
          <a:p>
            <a:r>
              <a:rPr lang="en-US" dirty="0"/>
              <a:t>Pick up date:</a:t>
            </a:r>
          </a:p>
          <a:p>
            <a:r>
              <a:rPr lang="en-US" dirty="0"/>
              <a:t>Pick up location:</a:t>
            </a:r>
          </a:p>
          <a:p>
            <a:r>
              <a:rPr lang="en-US" dirty="0"/>
              <a:t>Return date:</a:t>
            </a:r>
          </a:p>
          <a:p>
            <a:r>
              <a:rPr lang="en-US" dirty="0"/>
              <a:t>Return location:</a:t>
            </a:r>
          </a:p>
          <a:p>
            <a:r>
              <a:rPr lang="en-US" dirty="0"/>
              <a:t>Credit card number:</a:t>
            </a:r>
          </a:p>
          <a:p>
            <a:r>
              <a:rPr lang="en-US" dirty="0"/>
              <a:t>Name on credit card</a:t>
            </a:r>
          </a:p>
          <a:p>
            <a:r>
              <a:rPr lang="en-US" dirty="0"/>
              <a:t>Expires on:</a:t>
            </a:r>
          </a:p>
          <a:p>
            <a:r>
              <a:rPr lang="en-US" dirty="0"/>
              <a:t>CVV 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8FCF9-D8F3-4C49-9A50-7FFA41E81913}"/>
              </a:ext>
            </a:extLst>
          </p:cNvPr>
          <p:cNvSpPr txBox="1"/>
          <p:nvPr/>
        </p:nvSpPr>
        <p:spPr>
          <a:xfrm>
            <a:off x="1961151" y="1152404"/>
            <a:ext cx="523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the form to make a reservation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DBD1D-DCEB-441C-8B33-EB8D3253244D}"/>
              </a:ext>
            </a:extLst>
          </p:cNvPr>
          <p:cNvSpPr txBox="1"/>
          <p:nvPr/>
        </p:nvSpPr>
        <p:spPr>
          <a:xfrm>
            <a:off x="1961151" y="1598496"/>
            <a:ext cx="1681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Pick a car</a:t>
            </a:r>
          </a:p>
        </p:txBody>
      </p:sp>
    </p:spTree>
    <p:extLst>
      <p:ext uri="{BB962C8B-B14F-4D97-AF65-F5344CB8AC3E}">
        <p14:creationId xmlns:p14="http://schemas.microsoft.com/office/powerpoint/2010/main" val="7348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115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</cp:lastModifiedBy>
  <cp:revision>7</cp:revision>
  <dcterms:created xsi:type="dcterms:W3CDTF">2018-06-18T09:17:43Z</dcterms:created>
  <dcterms:modified xsi:type="dcterms:W3CDTF">2018-06-18T14:05:35Z</dcterms:modified>
</cp:coreProperties>
</file>