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1" r:id="rId3"/>
    <p:sldId id="257" r:id="rId4"/>
    <p:sldId id="273" r:id="rId5"/>
    <p:sldId id="260" r:id="rId6"/>
    <p:sldId id="276" r:id="rId7"/>
    <p:sldId id="272" r:id="rId8"/>
    <p:sldId id="258" r:id="rId9"/>
    <p:sldId id="274" r:id="rId10"/>
    <p:sldId id="269" r:id="rId11"/>
    <p:sldId id="262" r:id="rId12"/>
    <p:sldId id="259" r:id="rId13"/>
    <p:sldId id="263" r:id="rId14"/>
    <p:sldId id="264" r:id="rId15"/>
    <p:sldId id="265" r:id="rId16"/>
    <p:sldId id="266" r:id="rId17"/>
    <p:sldId id="270" r:id="rId18"/>
    <p:sldId id="280" r:id="rId19"/>
    <p:sldId id="277" r:id="rId20"/>
    <p:sldId id="268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D73C7E9-37C5-433C-A76E-551E5A2469E3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336ECA9-377F-4F6C-9D02-3D47F7E0DEF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6066" y="235436"/>
            <a:ext cx="112776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CAB(</a:t>
            </a:r>
            <a:r>
              <a:rPr lang="zh-TW" altLang="en-US" sz="6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凱博</a:t>
            </a:r>
            <a:r>
              <a:rPr lang="en-US" altLang="zh-TW" sz="6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TW" sz="6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6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(Community Assistant Bot)</a:t>
            </a:r>
            <a:endParaRPr lang="zh-TW" altLang="en-US" sz="60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61835" y="2568633"/>
            <a:ext cx="4522833" cy="4012671"/>
          </a:xfrm>
        </p:spPr>
        <p:txBody>
          <a:bodyPr>
            <a:normAutofit/>
          </a:bodyPr>
          <a:lstStyle/>
          <a:p>
            <a:r>
              <a:rPr lang="zh-TW" altLang="en-US" sz="4000" b="1" u="sng" dirty="0">
                <a:latin typeface="+mj-ea"/>
              </a:rPr>
              <a:t>指導</a:t>
            </a:r>
            <a:r>
              <a:rPr lang="zh-TW" altLang="en-US" sz="4000" b="1" u="sng" dirty="0" smtClean="0">
                <a:latin typeface="+mj-ea"/>
              </a:rPr>
              <a:t>老師</a:t>
            </a:r>
            <a:r>
              <a:rPr lang="zh-TW" altLang="en-US" sz="4000" b="1" u="sng" dirty="0">
                <a:latin typeface="+mj-ea"/>
              </a:rPr>
              <a:t>　</a:t>
            </a:r>
            <a:r>
              <a:rPr lang="zh-TW" altLang="en-US" sz="4000" b="1" u="sng" dirty="0" smtClean="0">
                <a:latin typeface="+mj-ea"/>
              </a:rPr>
              <a:t>李振偉</a:t>
            </a:r>
            <a:endParaRPr lang="en-US" altLang="zh-TW" sz="4000" b="1" u="sng" dirty="0" smtClean="0">
              <a:solidFill>
                <a:schemeClr val="tx1"/>
              </a:solidFill>
            </a:endParaRP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 資工</a:t>
            </a:r>
            <a:r>
              <a:rPr lang="zh-TW" altLang="en-US" sz="3000" b="1" dirty="0">
                <a:solidFill>
                  <a:schemeClr val="tx1"/>
                </a:solidFill>
              </a:rPr>
              <a:t>四勤</a:t>
            </a:r>
            <a:endParaRPr lang="en-US" altLang="zh-TW" sz="3000" b="1" dirty="0">
              <a:solidFill>
                <a:schemeClr val="tx1"/>
              </a:solidFill>
            </a:endParaRP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120372002</a:t>
            </a:r>
            <a:r>
              <a:rPr lang="zh-TW" altLang="en-US" sz="3000" b="1" dirty="0">
                <a:solidFill>
                  <a:schemeClr val="tx1"/>
                </a:solidFill>
              </a:rPr>
              <a:t>　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　高嘉聲</a:t>
            </a:r>
            <a:endParaRPr lang="en-US" altLang="zh-TW" sz="3000" b="1" dirty="0">
              <a:solidFill>
                <a:schemeClr val="tx1"/>
              </a:solidFill>
            </a:endParaRP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120372026</a:t>
            </a:r>
            <a:r>
              <a:rPr lang="zh-TW" altLang="en-US" sz="3000" b="1" dirty="0">
                <a:solidFill>
                  <a:schemeClr val="tx1"/>
                </a:solidFill>
              </a:rPr>
              <a:t>　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　陳佑銘</a:t>
            </a:r>
            <a:endParaRPr lang="en-US" altLang="zh-TW" sz="3000" b="1" dirty="0">
              <a:solidFill>
                <a:schemeClr val="tx1"/>
              </a:solidFill>
            </a:endParaRP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120372027   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　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 </a:t>
            </a:r>
            <a:r>
              <a:rPr lang="zh-TW" altLang="en-US" sz="3000" b="1" dirty="0">
                <a:solidFill>
                  <a:schemeClr val="tx1"/>
                </a:solidFill>
              </a:rPr>
              <a:t>林琮祐</a:t>
            </a:r>
            <a:endParaRPr lang="en-US" altLang="zh-TW" sz="3000" b="1" dirty="0">
              <a:solidFill>
                <a:schemeClr val="tx1"/>
              </a:solidFill>
            </a:endParaRP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120372029   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　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 </a:t>
            </a:r>
            <a:r>
              <a:rPr lang="zh-TW" altLang="en-US" sz="3000" b="1" dirty="0">
                <a:solidFill>
                  <a:schemeClr val="tx1"/>
                </a:solidFill>
              </a:rPr>
              <a:t>劉宇紘</a:t>
            </a:r>
            <a:endParaRPr lang="en-US" altLang="zh-TW" sz="3000" b="1" dirty="0">
              <a:solidFill>
                <a:schemeClr val="tx1"/>
              </a:solidFill>
            </a:endParaRPr>
          </a:p>
          <a:p>
            <a:r>
              <a:rPr lang="zh-TW" altLang="en-US" sz="3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120372043</a:t>
            </a:r>
            <a:r>
              <a:rPr lang="zh-TW" altLang="en-US" sz="3000" b="1" dirty="0">
                <a:solidFill>
                  <a:schemeClr val="tx1"/>
                </a:solidFill>
              </a:rPr>
              <a:t>　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　鍾</a:t>
            </a:r>
            <a:r>
              <a:rPr lang="zh-TW" altLang="en-US" sz="3000" b="1" dirty="0">
                <a:solidFill>
                  <a:schemeClr val="tx1"/>
                </a:solidFill>
              </a:rPr>
              <a:t>合昇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75" y="1929418"/>
            <a:ext cx="5120496" cy="51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211" y="332509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參考資料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554163"/>
            <a:ext cx="11582400" cy="4349096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學長提供的程式範例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紫外線 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: https://data.gov.tw/dataset/6076 (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抓</a:t>
            </a:r>
            <a:r>
              <a:rPr lang="en-US" altLang="zh-TW" sz="3200" b="1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檔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空氣品質 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: https://data.gov.tw/dataset/40448 (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抓</a:t>
            </a:r>
            <a:r>
              <a:rPr lang="en-US" altLang="zh-TW" sz="3200" b="1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檔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天氣狀況 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: https://data.gov.tw/dataset/45131 (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抓</a:t>
            </a:r>
            <a:r>
              <a:rPr lang="en-US" altLang="zh-TW" sz="3200" b="1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檔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5. Wikipedia &amp; Google (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搜尋網址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匯率 </a:t>
            </a: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free.currencyconverterapi.com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zh-TW" altLang="en-US" sz="3200" b="1" dirty="0">
                <a:latin typeface="Times New Roman" pitchFamily="18" charset="0"/>
                <a:cs typeface="Times New Roman" pitchFamily="18" charset="0"/>
              </a:rPr>
              <a:t>控制 </a:t>
            </a:r>
            <a:r>
              <a:rPr lang="en-US" altLang="zh-TW" sz="3200" b="1" dirty="0" err="1">
                <a:latin typeface="Times New Roman" pitchFamily="18" charset="0"/>
                <a:cs typeface="Times New Roman" pitchFamily="18" charset="0"/>
              </a:rPr>
              <a:t>Webduino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 : https://webduino.io/tutorials.html</a:t>
            </a: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88" y="349331"/>
            <a:ext cx="10545290" cy="6098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23949"/>
            <a:ext cx="11582400" cy="838200"/>
          </a:xfrm>
        </p:spPr>
        <p:txBody>
          <a:bodyPr bIns="91440" anchor="b" anchorCtr="0"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程式碼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557" y="1203575"/>
            <a:ext cx="2914758" cy="535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45175" y="1203575"/>
            <a:ext cx="4681424" cy="535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88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4" y="1604356"/>
            <a:ext cx="11263204" cy="4605250"/>
          </a:xfr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0" y="423949"/>
            <a:ext cx="11582400" cy="838200"/>
          </a:xfrm>
        </p:spPr>
        <p:txBody>
          <a:bodyPr bIns="91440" anchor="b" anchorCtr="0"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程式碼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6399" y="340821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每小時紫外線數據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73" y="2702563"/>
            <a:ext cx="7260253" cy="22291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399" y="349135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每小時空氣品質數據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20" y="2305482"/>
            <a:ext cx="7582959" cy="3023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088" y="349135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天氣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4" y="1564144"/>
            <a:ext cx="9970821" cy="43260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022" y="357448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匯率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76" y="1315821"/>
            <a:ext cx="9821386" cy="51954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022" y="357448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latin typeface="Times New Roman" pitchFamily="18" charset="0"/>
                <a:cs typeface="Times New Roman" pitchFamily="18" charset="0"/>
              </a:rPr>
              <a:t>計算</a:t>
            </a:r>
            <a:r>
              <a:rPr lang="zh-TW" altLang="en-US" sz="6000" b="1" dirty="0" smtClean="0">
                <a:latin typeface="Times New Roman" pitchFamily="18" charset="0"/>
                <a:cs typeface="Times New Roman" pitchFamily="18" charset="0"/>
              </a:rPr>
              <a:t>匯率</a:t>
            </a:r>
            <a:endParaRPr lang="zh-TW" alt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336045"/>
            <a:ext cx="9502512" cy="51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93" y="374073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Wiki &amp; Google </a:t>
            </a:r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搜尋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188" y="1325415"/>
            <a:ext cx="8151141" cy="1755850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88" y="3091871"/>
            <a:ext cx="8151141" cy="1762697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53" y="4822711"/>
            <a:ext cx="8148918" cy="1762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71" y="365760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動機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有時候可能在家無聊沒有人可以跟你聊天，就可以透過這個程式來與你對談。</a:t>
            </a:r>
            <a:endParaRPr lang="en-US" altLang="zh-TW" sz="3200" b="1" dirty="0"/>
          </a:p>
          <a:p>
            <a:r>
              <a:rPr lang="zh-TW" altLang="en-US" sz="3200" b="1" dirty="0"/>
              <a:t>如果想知道各個區域的天氣型態，還可以透過</a:t>
            </a:r>
            <a:r>
              <a:rPr lang="en-US" altLang="zh-TW" sz="3200" b="1" dirty="0"/>
              <a:t>LINE</a:t>
            </a:r>
            <a:r>
              <a:rPr lang="zh-TW" altLang="en-US" sz="3200" b="1" dirty="0"/>
              <a:t>直接搜尋你的</a:t>
            </a:r>
            <a:r>
              <a:rPr lang="zh-TW" altLang="en-US" sz="3200" b="1" dirty="0" smtClean="0"/>
              <a:t>地區</a:t>
            </a:r>
            <a:endParaRPr lang="en-US" altLang="zh-TW" sz="3200" b="1" dirty="0" smtClean="0"/>
          </a:p>
          <a:p>
            <a:pPr>
              <a:buNone/>
            </a:pPr>
            <a:r>
              <a:rPr lang="zh-TW" altLang="en-US" sz="3200" b="1" dirty="0" smtClean="0"/>
              <a:t>讓</a:t>
            </a:r>
            <a:r>
              <a:rPr lang="zh-TW" altLang="en-US" sz="3200" b="1" dirty="0"/>
              <a:t>你知道現在的天氣狀況。</a:t>
            </a:r>
            <a:endParaRPr lang="en-US" altLang="zh-TW" sz="3200" b="1" dirty="0"/>
          </a:p>
          <a:p>
            <a:pPr>
              <a:buNone/>
            </a:pPr>
            <a:r>
              <a:rPr lang="zh-TW" altLang="en-US" sz="3200" b="1" dirty="0"/>
              <a:t>為了更快速的搜尋你所想要的資料</a:t>
            </a:r>
            <a:r>
              <a:rPr lang="zh-TW" altLang="en-US" sz="3200" b="1" dirty="0" smtClean="0"/>
              <a:t>。</a:t>
            </a:r>
            <a:endParaRPr lang="en-US" altLang="zh-TW" sz="3200" b="1" dirty="0" smtClean="0"/>
          </a:p>
          <a:p>
            <a:pPr>
              <a:buNone/>
            </a:pPr>
            <a:r>
              <a:rPr lang="zh-TW" altLang="en-US" sz="3200" b="1" dirty="0" smtClean="0"/>
              <a:t>在未來可以控制智慧家電，讓家具來進行管理。</a:t>
            </a:r>
            <a:endParaRPr lang="en-US" altLang="zh-TW" sz="3200" b="1" dirty="0"/>
          </a:p>
          <a:p>
            <a:pPr>
              <a:buNone/>
            </a:pP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8508" y="191512"/>
            <a:ext cx="103632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使用 </a:t>
            </a:r>
            <a:r>
              <a:rPr lang="en-US" altLang="zh-TW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翻譯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796" y="2212688"/>
            <a:ext cx="7385599" cy="31914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898" y="399011"/>
            <a:ext cx="11582400" cy="838200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en-US" altLang="zh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LED </a:t>
            </a:r>
            <a:r>
              <a:rPr lang="zh-TW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開關程式碼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475" y="1843216"/>
            <a:ext cx="4500059" cy="393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898" y="399011"/>
            <a:ext cx="11582400" cy="838200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zh-TW" altLang="en-US" sz="5400" b="1" dirty="0">
                <a:latin typeface="Times New Roman" pitchFamily="18" charset="0"/>
                <a:cs typeface="Times New Roman" pitchFamily="18" charset="0"/>
              </a:rPr>
              <a:t>查詢地點</a:t>
            </a:r>
            <a:endParaRPr lang="en-US" altLang="zh-TW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3495" y="2152997"/>
            <a:ext cx="10050567" cy="285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03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898" y="399011"/>
            <a:ext cx="11582400" cy="838200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zh-TW" altLang="en-US" sz="5400" b="1" dirty="0">
                <a:latin typeface="Times New Roman" pitchFamily="18" charset="0"/>
                <a:cs typeface="Times New Roman" pitchFamily="18" charset="0"/>
              </a:rPr>
              <a:t>環境溫度感測器</a:t>
            </a:r>
            <a:endParaRPr lang="en-US" altLang="zh-TW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505" y="2152997"/>
            <a:ext cx="9854547" cy="285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7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49134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目前功能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7996" y="1341415"/>
            <a:ext cx="6186055" cy="5308766"/>
          </a:xfrm>
        </p:spPr>
        <p:txBody>
          <a:bodyPr>
            <a:noAutofit/>
          </a:bodyPr>
          <a:lstStyle/>
          <a:p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查詢紫外線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查詢全台灣地區空氣品質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查詢</a:t>
            </a:r>
            <a:r>
              <a:rPr lang="zh-TW" altLang="en-US" sz="3600" b="1" dirty="0" smtClean="0">
                <a:latin typeface="Times New Roman" pitchFamily="18" charset="0"/>
                <a:cs typeface="Times New Roman" pitchFamily="18" charset="0"/>
              </a:rPr>
              <a:t>天氣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匯率 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美元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歐元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日圓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計算匯率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查詢資料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位置功能 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(wiki,</a:t>
            </a:r>
            <a:r>
              <a:rPr lang="zh-TW" alt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22847" y="1341415"/>
            <a:ext cx="6377248" cy="5370259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latin typeface="Times New Roman" pitchFamily="18" charset="0"/>
                <a:cs typeface="Times New Roman" pitchFamily="18" charset="0"/>
              </a:rPr>
              <a:t>英翻中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TW" altLang="en-US" sz="4000" b="1" dirty="0">
                <a:latin typeface="Times New Roman" pitchFamily="18" charset="0"/>
                <a:cs typeface="Times New Roman" pitchFamily="18" charset="0"/>
              </a:rPr>
              <a:t>中翻英 翻譯功能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b="1" dirty="0">
                <a:latin typeface="Times New Roman" pitchFamily="18" charset="0"/>
                <a:cs typeface="Times New Roman" pitchFamily="18" charset="0"/>
              </a:rPr>
              <a:t>控制 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LED </a:t>
            </a:r>
            <a:r>
              <a:rPr lang="zh-TW" altLang="en-US" sz="4000" b="1" dirty="0">
                <a:latin typeface="Times New Roman" pitchFamily="18" charset="0"/>
                <a:cs typeface="Times New Roman" pitchFamily="18" charset="0"/>
              </a:rPr>
              <a:t>的開關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b="1" dirty="0">
                <a:latin typeface="Times New Roman" pitchFamily="18" charset="0"/>
                <a:cs typeface="Times New Roman" pitchFamily="18" charset="0"/>
              </a:rPr>
              <a:t>凱博即時語音主控</a:t>
            </a:r>
            <a:r>
              <a:rPr lang="zh-TW" altLang="en-US" sz="4000" b="1" dirty="0" smtClean="0">
                <a:latin typeface="Times New Roman" pitchFamily="18" charset="0"/>
                <a:cs typeface="Times New Roman" pitchFamily="18" charset="0"/>
              </a:rPr>
              <a:t>端</a:t>
            </a:r>
            <a:endParaRPr lang="en-US" altLang="zh-TW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b="1" dirty="0" smtClean="0">
                <a:latin typeface="Times New Roman" pitchFamily="18" charset="0"/>
                <a:cs typeface="Times New Roman" pitchFamily="18" charset="0"/>
              </a:rPr>
              <a:t>查詢地點</a:t>
            </a:r>
            <a:endParaRPr lang="en-US" altLang="zh-TW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b="1" dirty="0" smtClean="0">
                <a:latin typeface="Times New Roman" pitchFamily="18" charset="0"/>
                <a:cs typeface="Times New Roman" pitchFamily="18" charset="0"/>
              </a:rPr>
              <a:t>環境溫度感測器</a:t>
            </a:r>
            <a:endParaRPr lang="en-US" altLang="zh-TW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4000" b="1" dirty="0" smtClean="0">
                <a:latin typeface="Times New Roman" pitchFamily="18" charset="0"/>
                <a:cs typeface="Times New Roman" pitchFamily="18" charset="0"/>
              </a:rPr>
              <a:t>一般對話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66404" y="191510"/>
            <a:ext cx="10363200" cy="1143000"/>
          </a:xfrm>
        </p:spPr>
        <p:txBody>
          <a:bodyPr>
            <a:normAutofit/>
          </a:bodyPr>
          <a:lstStyle/>
          <a:p>
            <a:pPr algn="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流程圖</a:t>
            </a:r>
          </a:p>
        </p:txBody>
      </p:sp>
      <p:pic>
        <p:nvPicPr>
          <p:cNvPr id="4" name="内容占位符 3" descr="未命名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894512"/>
            <a:ext cx="5956686" cy="5659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549" y="340821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實際畫面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9529" y="1555839"/>
            <a:ext cx="2636268" cy="4525962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63" y="1562474"/>
            <a:ext cx="2638716" cy="4517579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21" y="1563695"/>
            <a:ext cx="2638716" cy="4515136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79" y="1562474"/>
            <a:ext cx="2638716" cy="45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" y="1559160"/>
            <a:ext cx="2638716" cy="451932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63" y="1562474"/>
            <a:ext cx="2638715" cy="4517579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5197" y="1563695"/>
            <a:ext cx="2629962" cy="4515136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93" y="1562474"/>
            <a:ext cx="2637288" cy="4512693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266549" y="340821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實際畫面</a:t>
            </a:r>
          </a:p>
        </p:txBody>
      </p:sp>
    </p:spTree>
    <p:extLst>
      <p:ext uri="{BB962C8B-B14F-4D97-AF65-F5344CB8AC3E}">
        <p14:creationId xmlns:p14="http://schemas.microsoft.com/office/powerpoint/2010/main" val="3278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1527959" y="74814"/>
            <a:ext cx="10363200" cy="2186248"/>
          </a:xfrm>
          <a:prstGeom prst="rect">
            <a:avLst/>
          </a:prstGeom>
        </p:spPr>
        <p:txBody>
          <a:bodyPr vert="horz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設計海報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939" y="1055399"/>
            <a:ext cx="4082370" cy="577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33" y="2918078"/>
            <a:ext cx="6865020" cy="213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524" y="340822"/>
            <a:ext cx="1158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目前運用技術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54163"/>
            <a:ext cx="11582400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/>
              <a:t>get-</a:t>
            </a:r>
            <a:r>
              <a:rPr lang="en-US" altLang="zh-TW" sz="3200" b="1" dirty="0" err="1"/>
              <a:t>json</a:t>
            </a:r>
            <a:endParaRPr lang="en-US" altLang="zh-TW" sz="3200" b="1" dirty="0"/>
          </a:p>
          <a:p>
            <a:r>
              <a:rPr lang="en-US" altLang="zh-TW" sz="3200" b="1" dirty="0"/>
              <a:t>body-parser</a:t>
            </a:r>
          </a:p>
          <a:p>
            <a:r>
              <a:rPr lang="en-US" altLang="zh-TW" sz="3200" b="1" dirty="0"/>
              <a:t>sqlite3</a:t>
            </a:r>
          </a:p>
          <a:p>
            <a:r>
              <a:rPr lang="en-US" altLang="zh-TW" sz="3200" b="1" dirty="0"/>
              <a:t>express</a:t>
            </a:r>
          </a:p>
          <a:p>
            <a:r>
              <a:rPr lang="en-US" altLang="zh-TW" sz="3200" b="1" dirty="0" err="1"/>
              <a:t>linebot</a:t>
            </a:r>
            <a:endParaRPr lang="en-US" altLang="zh-TW" sz="3200" b="1" dirty="0"/>
          </a:p>
          <a:p>
            <a:r>
              <a:rPr lang="en-US" altLang="zh-TW" sz="3200" b="1" dirty="0" err="1"/>
              <a:t>webduino-js</a:t>
            </a:r>
            <a:endParaRPr lang="en-US" altLang="zh-TW" sz="3200" b="1" dirty="0"/>
          </a:p>
          <a:p>
            <a:r>
              <a:rPr lang="en-US" altLang="zh-TW" sz="3200" b="1" dirty="0" err="1"/>
              <a:t>webduino-blockly</a:t>
            </a:r>
            <a:endParaRPr lang="en-US" altLang="zh-TW" sz="3200" b="1" dirty="0"/>
          </a:p>
          <a:p>
            <a:r>
              <a:rPr lang="en-US" altLang="zh-TW" b="1" dirty="0"/>
              <a:t>socket.io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19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35" y="354073"/>
            <a:ext cx="11611429" cy="730332"/>
          </a:xfrm>
        </p:spPr>
        <p:txBody>
          <a:bodyPr vert="horz" anchor="ctr">
            <a:noAutofit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實體圖</a:t>
            </a:r>
          </a:p>
        </p:txBody>
      </p:sp>
      <p:pic>
        <p:nvPicPr>
          <p:cNvPr id="10" name="内容占位符 9" descr="pppp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35" y="1304781"/>
            <a:ext cx="5054282" cy="3789733"/>
          </a:xfrm>
        </p:spPr>
      </p:pic>
      <p:pic>
        <p:nvPicPr>
          <p:cNvPr id="11" name="图片 10" descr="dd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8" y="1294202"/>
            <a:ext cx="5865781" cy="3758749"/>
          </a:xfrm>
          <a:prstGeom prst="rect">
            <a:avLst/>
          </a:prstGeom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248061" y="5514109"/>
            <a:ext cx="11611429" cy="7303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此圖為使用</a:t>
            </a:r>
            <a:r>
              <a:rPr kumimoji="0" lang="en-US" altLang="zh-TW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LINEBOT</a:t>
            </a:r>
            <a:r>
              <a:rPr kumimoji="0" lang="zh-TW" alt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來控制</a:t>
            </a:r>
            <a:r>
              <a:rPr kumimoji="0" lang="en-US" altLang="zh-TW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LED</a:t>
            </a:r>
            <a:r>
              <a:rPr kumimoji="0" lang="zh-TW" alt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的開關</a:t>
            </a:r>
          </a:p>
        </p:txBody>
      </p:sp>
      <p:pic>
        <p:nvPicPr>
          <p:cNvPr id="6" name="圖片 5" descr="Screenshot_20171207-11174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5779" y="1315801"/>
            <a:ext cx="2773204" cy="1014274"/>
          </a:xfrm>
          <a:prstGeom prst="rect">
            <a:avLst/>
          </a:prstGeom>
        </p:spPr>
      </p:pic>
      <p:pic>
        <p:nvPicPr>
          <p:cNvPr id="7" name="圖片 6" descr="Screenshot_20171207-11174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4263" y="1292880"/>
            <a:ext cx="2773204" cy="101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1459</TotalTime>
  <Words>275</Words>
  <Application>Microsoft Office PowerPoint</Application>
  <PresentationFormat>寬螢幕</PresentationFormat>
  <Paragraphs>62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隶书</vt:lpstr>
      <vt:lpstr>华文楷体</vt:lpstr>
      <vt:lpstr>微軟正黑體</vt:lpstr>
      <vt:lpstr>Franklin Gothic Book</vt:lpstr>
      <vt:lpstr>Franklin Gothic Medium</vt:lpstr>
      <vt:lpstr>Times New Roman</vt:lpstr>
      <vt:lpstr>Wingdings 2</vt:lpstr>
      <vt:lpstr>跋涉</vt:lpstr>
      <vt:lpstr>CAB(凱博) (Community Assistant Bot)</vt:lpstr>
      <vt:lpstr>  動機</vt:lpstr>
      <vt:lpstr>目前功能</vt:lpstr>
      <vt:lpstr>流程圖</vt:lpstr>
      <vt:lpstr>實際畫面</vt:lpstr>
      <vt:lpstr>實際畫面</vt:lpstr>
      <vt:lpstr>PowerPoint 簡報</vt:lpstr>
      <vt:lpstr>目前運用技術</vt:lpstr>
      <vt:lpstr>實體圖</vt:lpstr>
      <vt:lpstr>參考資料</vt:lpstr>
      <vt:lpstr>PowerPoint 簡報</vt:lpstr>
      <vt:lpstr>程式碼</vt:lpstr>
      <vt:lpstr>程式碼</vt:lpstr>
      <vt:lpstr>每小時紫外線數據</vt:lpstr>
      <vt:lpstr>每小時空氣品質數據</vt:lpstr>
      <vt:lpstr>天氣</vt:lpstr>
      <vt:lpstr>匯率</vt:lpstr>
      <vt:lpstr>計算匯率</vt:lpstr>
      <vt:lpstr>Wiki &amp; Google 搜尋</vt:lpstr>
      <vt:lpstr>使用 GOOGLE 翻譯</vt:lpstr>
      <vt:lpstr>LED 開關程式碼</vt:lpstr>
      <vt:lpstr>查詢地點</vt:lpstr>
      <vt:lpstr>環境溫度感測器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</dc:title>
  <dc:creator>劉宇紘</dc:creator>
  <cp:lastModifiedBy>Student</cp:lastModifiedBy>
  <cp:revision>87</cp:revision>
  <dcterms:created xsi:type="dcterms:W3CDTF">2017-10-11T14:45:08Z</dcterms:created>
  <dcterms:modified xsi:type="dcterms:W3CDTF">2018-05-29T08:53:21Z</dcterms:modified>
</cp:coreProperties>
</file>