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7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2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2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0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42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7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7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4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8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3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2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2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83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533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5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03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5E3DA-8A9A-454F-B42A-0019975C764A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6415CB-A8ED-4AE0-A710-0C850BAD41E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9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F97E88-D5C2-4F1C-832A-D886CC7A9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4000" dirty="0"/>
              <a:t>Prepoznavanje roda vlastite imenice pomoću strojnog učenja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57B7AB8-5129-4BCA-9494-21794F06F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hr-HR" dirty="0"/>
            </a:br>
            <a:r>
              <a:rPr lang="hr-HR" dirty="0"/>
              <a:t>Ivan Židov</a:t>
            </a:r>
          </a:p>
          <a:p>
            <a:r>
              <a:rPr lang="hr-HR" dirty="0"/>
              <a:t>15.2.2019</a:t>
            </a:r>
          </a:p>
        </p:txBody>
      </p:sp>
    </p:spTree>
    <p:extLst>
      <p:ext uri="{BB962C8B-B14F-4D97-AF65-F5344CB8AC3E}">
        <p14:creationId xmlns:p14="http://schemas.microsoft.com/office/powerpoint/2010/main" val="284448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4C759D-CB00-4BC4-A73C-8A2CE32A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34262A-1EE6-469F-A8B4-05CB18F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hrvatska i srpska imena ~ 93% preciznost</a:t>
            </a:r>
          </a:p>
          <a:p>
            <a:r>
              <a:rPr lang="hr-HR" dirty="0"/>
              <a:t>slavenska imena ~ 96% preciznost</a:t>
            </a:r>
          </a:p>
          <a:p>
            <a:r>
              <a:rPr lang="hr-HR" dirty="0"/>
              <a:t>U bazi hrvatskih i srpskih imena ima dosta imena koja se preklapaju dok je u bazi slavenskih imena to pročišćeno i nema preklapanja</a:t>
            </a:r>
          </a:p>
          <a:p>
            <a:r>
              <a:rPr lang="hr-HR" dirty="0"/>
              <a:t>=&gt; </a:t>
            </a:r>
            <a:r>
              <a:rPr lang="hr-HR" b="1" dirty="0"/>
              <a:t>Bolji podaci čine razliku i daju bolje rezultate</a:t>
            </a:r>
          </a:p>
        </p:txBody>
      </p:sp>
    </p:spTree>
    <p:extLst>
      <p:ext uri="{BB962C8B-B14F-4D97-AF65-F5344CB8AC3E}">
        <p14:creationId xmlns:p14="http://schemas.microsoft.com/office/powerpoint/2010/main" val="252607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4E414A-78B1-4A36-83A4-C7245AA7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Problematika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A871233-2BC7-4ED3-8C55-1BD5CACF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Pretpostavimo da imamo program koji automatski detektira vlastite imenice u rečenici i nama je bitno odrediti rod te imenice</a:t>
            </a:r>
          </a:p>
          <a:p>
            <a:r>
              <a:rPr lang="hr-HR" dirty="0"/>
              <a:t>Tome problemu možemo pristupiti na više načina:</a:t>
            </a:r>
          </a:p>
          <a:p>
            <a:pPr lvl="1"/>
            <a:r>
              <a:rPr lang="hr-HR" dirty="0"/>
              <a:t>1. Odrediti rod preko skupa pravila</a:t>
            </a:r>
          </a:p>
          <a:p>
            <a:pPr lvl="2"/>
            <a:r>
              <a:rPr lang="hr-HR" dirty="0"/>
              <a:t>Npr. Ženska imenica završava na -a te dodati izuzetke</a:t>
            </a:r>
          </a:p>
          <a:p>
            <a:pPr lvl="1"/>
            <a:r>
              <a:rPr lang="hr-HR" b="1" dirty="0"/>
              <a:t>2. Na skupu kategoriziranih imena istrenirati model koji će sam naučiti pravila</a:t>
            </a:r>
          </a:p>
          <a:p>
            <a:pPr lvl="1"/>
            <a:r>
              <a:rPr lang="hr-HR" dirty="0"/>
              <a:t>3. Gledati odnos imenice u odnosu na cijelu rečenicu</a:t>
            </a:r>
          </a:p>
        </p:txBody>
      </p:sp>
    </p:spTree>
    <p:extLst>
      <p:ext uri="{BB962C8B-B14F-4D97-AF65-F5344CB8AC3E}">
        <p14:creationId xmlns:p14="http://schemas.microsoft.com/office/powerpoint/2010/main" val="26612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1">
            <a:extLst>
              <a:ext uri="{FF2B5EF4-FFF2-40B4-BE49-F238E27FC236}">
                <a16:creationId xmlns:a16="http://schemas.microsoft.com/office/drawing/2014/main" id="{C09570F4-0845-42B9-91A0-90B26C0A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Izvor podataka</a:t>
            </a:r>
          </a:p>
        </p:txBody>
      </p:sp>
      <p:sp>
        <p:nvSpPr>
          <p:cNvPr id="13" name="Rezervirano mjesto teksta 12">
            <a:extLst>
              <a:ext uri="{FF2B5EF4-FFF2-40B4-BE49-F238E27FC236}">
                <a16:creationId xmlns:a16="http://schemas.microsoft.com/office/drawing/2014/main" id="{7DDED665-C674-46EB-B295-7FDED282D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www.znacenje-imena.com</a:t>
            </a:r>
          </a:p>
        </p:txBody>
      </p:sp>
      <p:sp>
        <p:nvSpPr>
          <p:cNvPr id="14" name="Rezervirano mjesto sadržaja 13">
            <a:extLst>
              <a:ext uri="{FF2B5EF4-FFF2-40B4-BE49-F238E27FC236}">
                <a16:creationId xmlns:a16="http://schemas.microsoft.com/office/drawing/2014/main" id="{6C825613-E2AE-41A8-B229-61191EFFAF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Ukupno:  5 000 imena</a:t>
            </a:r>
          </a:p>
          <a:p>
            <a:r>
              <a:rPr lang="hr-HR" dirty="0"/>
              <a:t>Kategorija: 5</a:t>
            </a:r>
          </a:p>
          <a:p>
            <a:r>
              <a:rPr lang="hr-HR" dirty="0"/>
              <a:t>Hrvatskih: 1 000</a:t>
            </a:r>
          </a:p>
          <a:p>
            <a:r>
              <a:rPr lang="hr-HR" dirty="0"/>
              <a:t>Srpskih: 2 000</a:t>
            </a:r>
          </a:p>
          <a:p>
            <a:r>
              <a:rPr lang="hr-HR" dirty="0"/>
              <a:t>Muslimanskih:  2 000</a:t>
            </a:r>
          </a:p>
        </p:txBody>
      </p:sp>
      <p:sp>
        <p:nvSpPr>
          <p:cNvPr id="16" name="Rezervirano mjesto teksta 15">
            <a:extLst>
              <a:ext uri="{FF2B5EF4-FFF2-40B4-BE49-F238E27FC236}">
                <a16:creationId xmlns:a16="http://schemas.microsoft.com/office/drawing/2014/main" id="{A4288596-EE53-4C90-903A-03C41488D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www.behindthename.com</a:t>
            </a:r>
          </a:p>
        </p:txBody>
      </p:sp>
      <p:sp>
        <p:nvSpPr>
          <p:cNvPr id="15" name="Rezervirano mjesto sadržaja 14">
            <a:extLst>
              <a:ext uri="{FF2B5EF4-FFF2-40B4-BE49-F238E27FC236}">
                <a16:creationId xmlns:a16="http://schemas.microsoft.com/office/drawing/2014/main" id="{28C7B177-2B6E-4C66-B1B7-3F19C729C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Ukupno: 22 000 imena</a:t>
            </a:r>
          </a:p>
          <a:p>
            <a:r>
              <a:rPr lang="hr-HR" dirty="0"/>
              <a:t>Kategorija: 150</a:t>
            </a:r>
          </a:p>
          <a:p>
            <a:r>
              <a:rPr lang="hr-HR" dirty="0"/>
              <a:t>Hrvatskih: 600</a:t>
            </a:r>
          </a:p>
          <a:p>
            <a:r>
              <a:rPr lang="hr-HR" dirty="0"/>
              <a:t>Srpskih: 400</a:t>
            </a:r>
          </a:p>
          <a:p>
            <a:r>
              <a:rPr lang="hr-HR" dirty="0"/>
              <a:t>Slavenskih: 2 500</a:t>
            </a:r>
          </a:p>
        </p:txBody>
      </p:sp>
    </p:spTree>
    <p:extLst>
      <p:ext uri="{BB962C8B-B14F-4D97-AF65-F5344CB8AC3E}">
        <p14:creationId xmlns:p14="http://schemas.microsoft.com/office/powerpoint/2010/main" val="22042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1">
            <a:extLst>
              <a:ext uri="{FF2B5EF4-FFF2-40B4-BE49-F238E27FC236}">
                <a16:creationId xmlns:a16="http://schemas.microsoft.com/office/drawing/2014/main" id="{F784D224-8F22-4B23-A8B2-02A4CAA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hrvatska i srpska imena</a:t>
            </a:r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F732065C-32E4-47A2-8B4A-41D4B242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Model 1: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D54D8D0-360E-46BC-A282-8263735A2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Trening preciznost: 93.2%</a:t>
            </a:r>
          </a:p>
          <a:p>
            <a:r>
              <a:rPr lang="hr-HR" dirty="0"/>
              <a:t>Test 1 preciznost: 90.3%</a:t>
            </a:r>
          </a:p>
          <a:p>
            <a:r>
              <a:rPr lang="hr-HR" dirty="0"/>
              <a:t>Test 2 preciznost: 91.2%</a:t>
            </a:r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CED68B9B-9115-47CC-8578-ABF3CD6B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Model 2: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01F22250-31FC-44BA-84A7-27426BB24E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Trening preciznost: 96.7%</a:t>
            </a:r>
          </a:p>
          <a:p>
            <a:r>
              <a:rPr lang="hr-HR" dirty="0"/>
              <a:t>Test 1 preciznost: 91.0%</a:t>
            </a:r>
          </a:p>
          <a:p>
            <a:r>
              <a:rPr lang="hr-HR" dirty="0"/>
              <a:t>Test 2 preciznost: 93.5%</a:t>
            </a:r>
          </a:p>
        </p:txBody>
      </p:sp>
    </p:spTree>
    <p:extLst>
      <p:ext uri="{BB962C8B-B14F-4D97-AF65-F5344CB8AC3E}">
        <p14:creationId xmlns:p14="http://schemas.microsoft.com/office/powerpoint/2010/main" val="28425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1">
            <a:extLst>
              <a:ext uri="{FF2B5EF4-FFF2-40B4-BE49-F238E27FC236}">
                <a16:creationId xmlns:a16="http://schemas.microsoft.com/office/drawing/2014/main" id="{F784D224-8F22-4B23-A8B2-02A4CAA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hrvatska i srpska imena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CA5C56-E76C-4106-8049-0C3450ADA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6" y="2570162"/>
            <a:ext cx="464263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066161-F8C9-4663-8876-193A6030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2573292"/>
            <a:ext cx="4716128" cy="33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6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E50CEDF-CD81-4B2C-B94F-BDE3F220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Greške – hrvatska i srpska imena</a:t>
            </a:r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2FB8560B-E5DA-4636-9F44-0188339F6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Model 1: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6DE577AB-BCC6-4374-9071-3970671E7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dirty="0"/>
              <a:t>'</a:t>
            </a:r>
            <a:r>
              <a:rPr lang="hr-HR" dirty="0" err="1"/>
              <a:t>radojica</a:t>
            </a:r>
            <a:r>
              <a:rPr lang="hr-HR" dirty="0"/>
              <a:t>', 'pravda', '</a:t>
            </a:r>
            <a:r>
              <a:rPr lang="hr-HR" dirty="0" err="1"/>
              <a:t>tomana</a:t>
            </a:r>
            <a:r>
              <a:rPr lang="hr-HR" dirty="0"/>
              <a:t>', '</a:t>
            </a:r>
            <a:r>
              <a:rPr lang="hr-HR" dirty="0" err="1"/>
              <a:t>jaša</a:t>
            </a:r>
            <a:r>
              <a:rPr lang="hr-HR" dirty="0"/>
              <a:t>', '</a:t>
            </a:r>
            <a:r>
              <a:rPr lang="hr-HR" dirty="0" err="1"/>
              <a:t>vesa</a:t>
            </a:r>
            <a:r>
              <a:rPr lang="hr-HR" dirty="0"/>
              <a:t>', '</a:t>
            </a:r>
            <a:r>
              <a:rPr lang="hr-HR" dirty="0" err="1"/>
              <a:t>mileta</a:t>
            </a:r>
            <a:r>
              <a:rPr lang="hr-HR" dirty="0"/>
              <a:t>', '</a:t>
            </a:r>
            <a:r>
              <a:rPr lang="hr-HR" dirty="0" err="1"/>
              <a:t>leontina</a:t>
            </a:r>
            <a:r>
              <a:rPr lang="hr-HR" dirty="0"/>
              <a:t>', 'koča', '</a:t>
            </a:r>
            <a:r>
              <a:rPr lang="hr-HR" dirty="0" err="1"/>
              <a:t>strahinja</a:t>
            </a:r>
            <a:r>
              <a:rPr lang="hr-HR" dirty="0"/>
              <a:t>', '</a:t>
            </a:r>
            <a:r>
              <a:rPr lang="hr-HR" dirty="0" err="1"/>
              <a:t>puniša</a:t>
            </a:r>
            <a:r>
              <a:rPr lang="hr-HR" dirty="0"/>
              <a:t>', '</a:t>
            </a:r>
            <a:r>
              <a:rPr lang="hr-HR" dirty="0" err="1"/>
              <a:t>ćira</a:t>
            </a:r>
            <a:r>
              <a:rPr lang="hr-HR" dirty="0"/>
              <a:t>', 'raja', '</a:t>
            </a:r>
            <a:r>
              <a:rPr lang="hr-HR" dirty="0" err="1"/>
              <a:t>aleksandar</a:t>
            </a:r>
            <a:r>
              <a:rPr lang="hr-HR" dirty="0"/>
              <a:t>', 'blagorodna', '</a:t>
            </a:r>
            <a:r>
              <a:rPr lang="hr-HR" dirty="0" err="1"/>
              <a:t>tomka</a:t>
            </a:r>
            <a:r>
              <a:rPr lang="hr-HR" dirty="0"/>
              <a:t>', 'vita', 'vela', '</a:t>
            </a:r>
            <a:r>
              <a:rPr lang="hr-HR" dirty="0" err="1"/>
              <a:t>đuka</a:t>
            </a:r>
            <a:r>
              <a:rPr lang="hr-HR" dirty="0"/>
              <a:t>', '</a:t>
            </a:r>
            <a:r>
              <a:rPr lang="hr-HR" dirty="0" err="1"/>
              <a:t>mihovil</a:t>
            </a:r>
            <a:r>
              <a:rPr lang="hr-HR" dirty="0"/>
              <a:t>', '</a:t>
            </a:r>
            <a:r>
              <a:rPr lang="hr-HR" dirty="0" err="1"/>
              <a:t>cvetanka</a:t>
            </a:r>
            <a:r>
              <a:rPr lang="hr-HR" dirty="0"/>
              <a:t>', 'boka', '</a:t>
            </a:r>
            <a:r>
              <a:rPr lang="hr-HR" dirty="0" err="1"/>
              <a:t>tomanija</a:t>
            </a:r>
            <a:r>
              <a:rPr lang="hr-HR" dirty="0"/>
              <a:t>', '</a:t>
            </a:r>
            <a:r>
              <a:rPr lang="hr-HR" dirty="0" err="1"/>
              <a:t>žika</a:t>
            </a:r>
            <a:r>
              <a:rPr lang="hr-HR" dirty="0"/>
              <a:t>', </a:t>
            </a:r>
          </a:p>
        </p:txBody>
      </p:sp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D571176C-5424-41DF-9490-563055C2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Model 2: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7B955E38-1A66-41FA-B28A-A7117535D4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dirty="0"/>
              <a:t>'</a:t>
            </a:r>
            <a:r>
              <a:rPr lang="hr-HR" dirty="0" err="1"/>
              <a:t>radojica</a:t>
            </a:r>
            <a:r>
              <a:rPr lang="hr-HR" dirty="0"/>
              <a:t>', 'pravda', '</a:t>
            </a:r>
            <a:r>
              <a:rPr lang="hr-HR" dirty="0" err="1"/>
              <a:t>tomana</a:t>
            </a:r>
            <a:r>
              <a:rPr lang="hr-HR" dirty="0"/>
              <a:t>', '</a:t>
            </a:r>
            <a:r>
              <a:rPr lang="hr-HR" dirty="0" err="1"/>
              <a:t>vesa</a:t>
            </a:r>
            <a:r>
              <a:rPr lang="hr-HR" dirty="0"/>
              <a:t>', '</a:t>
            </a:r>
            <a:r>
              <a:rPr lang="hr-HR" dirty="0" err="1"/>
              <a:t>mileta</a:t>
            </a:r>
            <a:r>
              <a:rPr lang="hr-HR" dirty="0"/>
              <a:t>', '</a:t>
            </a:r>
            <a:r>
              <a:rPr lang="hr-HR" dirty="0" err="1"/>
              <a:t>leontina</a:t>
            </a:r>
            <a:r>
              <a:rPr lang="hr-HR" dirty="0"/>
              <a:t>', '</a:t>
            </a:r>
            <a:r>
              <a:rPr lang="hr-HR" dirty="0" err="1"/>
              <a:t>strahinja</a:t>
            </a:r>
            <a:r>
              <a:rPr lang="hr-HR" dirty="0"/>
              <a:t>', '</a:t>
            </a:r>
            <a:r>
              <a:rPr lang="hr-HR" dirty="0" err="1"/>
              <a:t>ćira</a:t>
            </a:r>
            <a:r>
              <a:rPr lang="hr-HR" dirty="0"/>
              <a:t>', 'raja', '</a:t>
            </a:r>
            <a:r>
              <a:rPr lang="hr-HR" dirty="0" err="1"/>
              <a:t>tomka</a:t>
            </a:r>
            <a:r>
              <a:rPr lang="hr-HR" dirty="0"/>
              <a:t>', 'vita', 'vela', '</a:t>
            </a:r>
            <a:r>
              <a:rPr lang="hr-HR" dirty="0" err="1"/>
              <a:t>mihovil</a:t>
            </a:r>
            <a:r>
              <a:rPr lang="hr-HR" dirty="0"/>
              <a:t>', '</a:t>
            </a:r>
            <a:r>
              <a:rPr lang="hr-HR" dirty="0" err="1"/>
              <a:t>cvetanka</a:t>
            </a:r>
            <a:r>
              <a:rPr lang="hr-HR" dirty="0"/>
              <a:t>', 'boka', '</a:t>
            </a:r>
            <a:r>
              <a:rPr lang="hr-HR" dirty="0" err="1"/>
              <a:t>tomanija</a:t>
            </a:r>
            <a:r>
              <a:rPr lang="hr-HR" dirty="0"/>
              <a:t>', '</a:t>
            </a:r>
            <a:r>
              <a:rPr lang="hr-HR" dirty="0" err="1"/>
              <a:t>žika</a:t>
            </a:r>
            <a:r>
              <a:rPr lang="hr-HR" dirty="0"/>
              <a:t>', '</a:t>
            </a:r>
            <a:r>
              <a:rPr lang="hr-HR" dirty="0" err="1"/>
              <a:t>srda</a:t>
            </a:r>
            <a:r>
              <a:rPr lang="hr-HR" dirty="0"/>
              <a:t>', '</a:t>
            </a:r>
            <a:r>
              <a:rPr lang="hr-HR" dirty="0" err="1"/>
              <a:t>mande</a:t>
            </a:r>
            <a:r>
              <a:rPr lang="hr-HR" dirty="0"/>
              <a:t>', 'boja', '</a:t>
            </a:r>
            <a:r>
              <a:rPr lang="hr-HR" dirty="0" err="1"/>
              <a:t>milojica</a:t>
            </a:r>
            <a:r>
              <a:rPr lang="hr-HR" dirty="0"/>
              <a:t>', '</a:t>
            </a:r>
            <a:r>
              <a:rPr lang="hr-HR" dirty="0" err="1"/>
              <a:t>mida</a:t>
            </a:r>
            <a:r>
              <a:rPr lang="hr-HR" dirty="0"/>
              <a:t>', '</a:t>
            </a:r>
            <a:r>
              <a:rPr lang="hr-HR" dirty="0" err="1"/>
              <a:t>đoka</a:t>
            </a:r>
            <a:r>
              <a:rPr lang="hr-HR" dirty="0"/>
              <a:t>', '</a:t>
            </a:r>
            <a:r>
              <a:rPr lang="hr-HR" dirty="0" err="1"/>
              <a:t>arsa</a:t>
            </a:r>
            <a:r>
              <a:rPr lang="hr-HR" dirty="0"/>
              <a:t>', '</a:t>
            </a:r>
            <a:r>
              <a:rPr lang="hr-HR" dirty="0" err="1"/>
              <a:t>stevica</a:t>
            </a:r>
            <a:r>
              <a:rPr lang="hr-HR" dirty="0"/>
              <a:t>', 'vela'</a:t>
            </a:r>
          </a:p>
        </p:txBody>
      </p:sp>
    </p:spTree>
    <p:extLst>
      <p:ext uri="{BB962C8B-B14F-4D97-AF65-F5344CB8AC3E}">
        <p14:creationId xmlns:p14="http://schemas.microsoft.com/office/powerpoint/2010/main" val="350163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1">
            <a:extLst>
              <a:ext uri="{FF2B5EF4-FFF2-40B4-BE49-F238E27FC236}">
                <a16:creationId xmlns:a16="http://schemas.microsoft.com/office/drawing/2014/main" id="{F784D224-8F22-4B23-A8B2-02A4CAA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slavenska imena</a:t>
            </a:r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F732065C-32E4-47A2-8B4A-41D4B242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Model 1: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D54D8D0-360E-46BC-A282-8263735A2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Trening preciznost: 93.6%</a:t>
            </a:r>
          </a:p>
          <a:p>
            <a:r>
              <a:rPr lang="hr-HR" dirty="0"/>
              <a:t>Test 1 preciznost: 96.3%</a:t>
            </a:r>
          </a:p>
          <a:p>
            <a:r>
              <a:rPr lang="hr-HR" dirty="0"/>
              <a:t>Test 2 preciznost: 93.3%</a:t>
            </a:r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CED68B9B-9115-47CC-8578-ABF3CD6B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Model 2: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01F22250-31FC-44BA-84A7-27426BB24E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Trening preciznost: 96.8%</a:t>
            </a:r>
          </a:p>
          <a:p>
            <a:r>
              <a:rPr lang="hr-HR" dirty="0"/>
              <a:t>Test 1 preciznost: 97.2%</a:t>
            </a:r>
          </a:p>
          <a:p>
            <a:r>
              <a:rPr lang="hr-HR" dirty="0"/>
              <a:t>Test 2 preciznost: 94.8%</a:t>
            </a:r>
          </a:p>
        </p:txBody>
      </p:sp>
    </p:spTree>
    <p:extLst>
      <p:ext uri="{BB962C8B-B14F-4D97-AF65-F5344CB8AC3E}">
        <p14:creationId xmlns:p14="http://schemas.microsoft.com/office/powerpoint/2010/main" val="34987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1">
            <a:extLst>
              <a:ext uri="{FF2B5EF4-FFF2-40B4-BE49-F238E27FC236}">
                <a16:creationId xmlns:a16="http://schemas.microsoft.com/office/drawing/2014/main" id="{F784D224-8F22-4B23-A8B2-02A4CAA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slavenska imena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39DAD7-7839-4F48-8ECA-88F10287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35" y="2575540"/>
            <a:ext cx="4256722" cy="30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50E82AA-A3D8-4714-ACEE-F3886325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2575540"/>
            <a:ext cx="4256722" cy="30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E50CEDF-CD81-4B2C-B94F-BDE3F220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Greške – slavenska imena</a:t>
            </a:r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2FB8560B-E5DA-4636-9F44-0188339F6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Model 1: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6DE577AB-BCC6-4374-9071-3970671E7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dirty="0"/>
              <a:t>'</a:t>
            </a:r>
            <a:r>
              <a:rPr lang="hr-HR" dirty="0" err="1"/>
              <a:t>andrei</a:t>
            </a:r>
            <a:r>
              <a:rPr lang="hr-HR" dirty="0"/>
              <a:t>', '</a:t>
            </a:r>
            <a:r>
              <a:rPr lang="hr-HR" dirty="0" err="1"/>
              <a:t>grega</a:t>
            </a:r>
            <a:r>
              <a:rPr lang="hr-HR" dirty="0"/>
              <a:t>', '</a:t>
            </a:r>
            <a:r>
              <a:rPr lang="hr-HR" dirty="0" err="1"/>
              <a:t>zhenya</a:t>
            </a:r>
            <a:r>
              <a:rPr lang="hr-HR" dirty="0"/>
              <a:t>', 'borna', '</a:t>
            </a:r>
            <a:r>
              <a:rPr lang="hr-HR" dirty="0" err="1"/>
              <a:t>aca</a:t>
            </a:r>
            <a:r>
              <a:rPr lang="hr-HR" dirty="0"/>
              <a:t>', '</a:t>
            </a:r>
            <a:r>
              <a:rPr lang="hr-HR" dirty="0" err="1"/>
              <a:t>atanasije</a:t>
            </a:r>
            <a:r>
              <a:rPr lang="hr-HR" dirty="0"/>
              <a:t>', '</a:t>
            </a:r>
            <a:r>
              <a:rPr lang="hr-HR" dirty="0" err="1"/>
              <a:t>tomica</a:t>
            </a:r>
            <a:r>
              <a:rPr lang="hr-HR" dirty="0"/>
              <a:t>', '</a:t>
            </a:r>
            <a:r>
              <a:rPr lang="hr-HR" dirty="0" err="1"/>
              <a:t>vanya</a:t>
            </a:r>
            <a:r>
              <a:rPr lang="hr-HR" dirty="0"/>
              <a:t>', '</a:t>
            </a:r>
            <a:r>
              <a:rPr lang="hr-HR" dirty="0" err="1"/>
              <a:t>sasha</a:t>
            </a:r>
            <a:r>
              <a:rPr lang="hr-HR" dirty="0"/>
              <a:t>', '</a:t>
            </a:r>
            <a:r>
              <a:rPr lang="hr-HR" dirty="0" err="1"/>
              <a:t>dzvezdan</a:t>
            </a:r>
            <a:r>
              <a:rPr lang="hr-HR" dirty="0"/>
              <a:t>', '</a:t>
            </a:r>
            <a:r>
              <a:rPr lang="hr-HR" dirty="0" err="1"/>
              <a:t>vova</a:t>
            </a:r>
            <a:r>
              <a:rPr lang="hr-HR" dirty="0"/>
              <a:t>', '</a:t>
            </a:r>
            <a:r>
              <a:rPr lang="hr-HR" dirty="0" err="1"/>
              <a:t>waldemar</a:t>
            </a:r>
            <a:r>
              <a:rPr lang="hr-HR" dirty="0"/>
              <a:t>', '</a:t>
            </a:r>
            <a:r>
              <a:rPr lang="hr-HR" dirty="0" err="1"/>
              <a:t>zdenek</a:t>
            </a:r>
            <a:r>
              <a:rPr lang="hr-HR" dirty="0"/>
              <a:t>', '</a:t>
            </a:r>
            <a:r>
              <a:rPr lang="hr-HR" dirty="0" err="1"/>
              <a:t>rene</a:t>
            </a:r>
            <a:r>
              <a:rPr lang="hr-HR" dirty="0"/>
              <a:t>'</a:t>
            </a:r>
          </a:p>
        </p:txBody>
      </p:sp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D571176C-5424-41DF-9490-563055C2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Model 2: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7B955E38-1A66-41FA-B28A-A7117535D4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dirty="0"/>
              <a:t>'</a:t>
            </a:r>
            <a:r>
              <a:rPr lang="hr-HR" dirty="0" err="1"/>
              <a:t>grega</a:t>
            </a:r>
            <a:r>
              <a:rPr lang="hr-HR" dirty="0"/>
              <a:t>', '</a:t>
            </a:r>
            <a:r>
              <a:rPr lang="hr-HR" dirty="0" err="1"/>
              <a:t>zhenya</a:t>
            </a:r>
            <a:r>
              <a:rPr lang="hr-HR" dirty="0"/>
              <a:t>', 'borna', '</a:t>
            </a:r>
            <a:r>
              <a:rPr lang="hr-HR" dirty="0" err="1"/>
              <a:t>aca</a:t>
            </a:r>
            <a:r>
              <a:rPr lang="hr-HR" dirty="0"/>
              <a:t>', 'blagorodna', '</a:t>
            </a:r>
            <a:r>
              <a:rPr lang="hr-HR" dirty="0" err="1"/>
              <a:t>tomica</a:t>
            </a:r>
            <a:r>
              <a:rPr lang="hr-HR" dirty="0"/>
              <a:t>', '</a:t>
            </a:r>
            <a:r>
              <a:rPr lang="hr-HR" dirty="0" err="1"/>
              <a:t>vanya</a:t>
            </a:r>
            <a:r>
              <a:rPr lang="hr-HR" dirty="0"/>
              <a:t>', '</a:t>
            </a:r>
            <a:r>
              <a:rPr lang="hr-HR" dirty="0" err="1"/>
              <a:t>sasha</a:t>
            </a:r>
            <a:r>
              <a:rPr lang="hr-HR" dirty="0"/>
              <a:t>', '</a:t>
            </a:r>
            <a:r>
              <a:rPr lang="hr-HR" dirty="0" err="1"/>
              <a:t>lydie</a:t>
            </a:r>
            <a:r>
              <a:rPr lang="hr-HR" dirty="0"/>
              <a:t>', '</a:t>
            </a:r>
            <a:r>
              <a:rPr lang="hr-HR" dirty="0" err="1"/>
              <a:t>alice</a:t>
            </a:r>
            <a:r>
              <a:rPr lang="hr-HR" dirty="0"/>
              <a:t>', '</a:t>
            </a:r>
            <a:r>
              <a:rPr lang="hr-HR" dirty="0" err="1"/>
              <a:t>pepca</a:t>
            </a:r>
            <a:r>
              <a:rPr lang="hr-HR" dirty="0"/>
              <a:t>', '</a:t>
            </a:r>
            <a:r>
              <a:rPr lang="hr-HR" dirty="0" err="1"/>
              <a:t>masha</a:t>
            </a:r>
            <a:r>
              <a:rPr lang="hr-HR" dirty="0"/>
              <a:t>', '</a:t>
            </a:r>
            <a:r>
              <a:rPr lang="hr-HR" dirty="0" err="1"/>
              <a:t>mitrodora</a:t>
            </a:r>
            <a:r>
              <a:rPr lang="hr-H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92078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ski">
  <a:themeElements>
    <a:clrScheme name="Organski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ski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sk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447</Words>
  <Application>Microsoft Office PowerPoint</Application>
  <PresentationFormat>Široki zaslon</PresentationFormat>
  <Paragraphs>58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Organski</vt:lpstr>
      <vt:lpstr>Prepoznavanje roda vlastite imenice pomoću strojnog učenja</vt:lpstr>
      <vt:lpstr>Problematika</vt:lpstr>
      <vt:lpstr>Izvor podataka</vt:lpstr>
      <vt:lpstr>Rezultati – hrvatska i srpska imena</vt:lpstr>
      <vt:lpstr>Rezultati – hrvatska i srpska imena</vt:lpstr>
      <vt:lpstr>Greške – hrvatska i srpska imena</vt:lpstr>
      <vt:lpstr>Rezultati – slavenska imena</vt:lpstr>
      <vt:lpstr>Rezultati – slavenska imena</vt:lpstr>
      <vt:lpstr>Greške – slavenska imena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spola osobne imenice pomoću strojnog učenja</dc:title>
  <dc:creator>Ivan Zidov</dc:creator>
  <cp:lastModifiedBy>Ivan Zidov</cp:lastModifiedBy>
  <cp:revision>13</cp:revision>
  <dcterms:created xsi:type="dcterms:W3CDTF">2019-02-12T16:17:43Z</dcterms:created>
  <dcterms:modified xsi:type="dcterms:W3CDTF">2019-02-14T19:24:58Z</dcterms:modified>
</cp:coreProperties>
</file>