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
  </p:handoutMasterIdLst>
  <p:sldIdLst>
    <p:sldId id="256" r:id="rId2"/>
    <p:sldId id="257" r:id="rId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 d="2"/>
          <a:sy n="1" d="2"/>
        </p:scale>
        <p:origin x="0" y="0"/>
      </p:cViewPr>
      <p:guideLst/>
    </p:cSldViewPr>
  </p:slideViewPr>
  <p:notesViewPr>
    <p:cSldViewPr>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955925" y="115888"/>
            <a:ext cx="5864225" cy="1109662"/>
          </a:xfrm>
        </p:spPr>
        <p:txBody>
          <a:bodyPr/>
          <a:lstStyle>
            <a:lvl1pPr>
              <a:defRPr sz="3200" b="1"/>
            </a:lvl1pPr>
          </a:lstStyle>
          <a:p>
            <a:r>
              <a:rPr lang="ru-RU"/>
              <a:t>Click to edit Master title style</a:t>
            </a:r>
          </a:p>
        </p:txBody>
      </p:sp>
      <p:sp>
        <p:nvSpPr>
          <p:cNvPr id="5123" name="Rectangle 3"/>
          <p:cNvSpPr>
            <a:spLocks noGrp="1" noChangeArrowheads="1"/>
          </p:cNvSpPr>
          <p:nvPr>
            <p:ph type="subTitle" idx="1"/>
          </p:nvPr>
        </p:nvSpPr>
        <p:spPr>
          <a:xfrm>
            <a:off x="2959100" y="1003300"/>
            <a:ext cx="5357813" cy="696913"/>
          </a:xfrm>
        </p:spPr>
        <p:txBody>
          <a:bodyPr/>
          <a:lstStyle>
            <a:lvl1pPr marL="0" indent="0">
              <a:buFontTx/>
              <a:buNone/>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77038" y="2276475"/>
            <a:ext cx="1909762" cy="37433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042988" y="2276475"/>
            <a:ext cx="5581650" cy="37433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042988" y="2925763"/>
            <a:ext cx="3744912" cy="3094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940300" y="2925763"/>
            <a:ext cx="3746500" cy="3094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5300663"/>
            <a:ext cx="9144000" cy="1557337"/>
          </a:xfrm>
          <a:prstGeom prst="rect">
            <a:avLst/>
          </a:prstGeom>
          <a:gradFill rotWithShape="1">
            <a:gsLst>
              <a:gs pos="0">
                <a:schemeClr val="bg1">
                  <a:alpha val="0"/>
                </a:schemeClr>
              </a:gs>
              <a:gs pos="100000">
                <a:schemeClr val="folHlink"/>
              </a:gs>
            </a:gsLst>
            <a:lin ang="5400000" scaled="1"/>
          </a:gradFill>
          <a:ln w="9525">
            <a:noFill/>
            <a:miter lim="800000"/>
            <a:headEnd/>
            <a:tailEnd/>
          </a:ln>
          <a:effectLst/>
        </p:spPr>
        <p:txBody>
          <a:bodyPr wrap="none" anchor="ctr"/>
          <a:lstStyle/>
          <a:p>
            <a:endParaRPr lang="ru-RU"/>
          </a:p>
        </p:txBody>
      </p:sp>
      <p:sp>
        <p:nvSpPr>
          <p:cNvPr id="1026" name="Rectangle 2"/>
          <p:cNvSpPr>
            <a:spLocks noGrp="1" noChangeArrowheads="1"/>
          </p:cNvSpPr>
          <p:nvPr>
            <p:ph type="title"/>
          </p:nvPr>
        </p:nvSpPr>
        <p:spPr bwMode="auto">
          <a:xfrm>
            <a:off x="1042988" y="2276475"/>
            <a:ext cx="7643812" cy="6492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27" name="Rectangle 3"/>
          <p:cNvSpPr>
            <a:spLocks noGrp="1" noChangeArrowheads="1"/>
          </p:cNvSpPr>
          <p:nvPr>
            <p:ph type="body" idx="1"/>
          </p:nvPr>
        </p:nvSpPr>
        <p:spPr bwMode="auto">
          <a:xfrm>
            <a:off x="1042988" y="2925763"/>
            <a:ext cx="7643812" cy="30940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charset="0"/>
        </a:defRPr>
      </a:lvl2pPr>
      <a:lvl3pPr algn="l" rtl="0" fontAlgn="base">
        <a:spcBef>
          <a:spcPct val="0"/>
        </a:spcBef>
        <a:spcAft>
          <a:spcPct val="0"/>
        </a:spcAft>
        <a:defRPr sz="3600">
          <a:solidFill>
            <a:schemeClr val="tx2"/>
          </a:solidFill>
          <a:latin typeface="Arial" charset="0"/>
        </a:defRPr>
      </a:lvl3pPr>
      <a:lvl4pPr algn="l" rtl="0" fontAlgn="base">
        <a:spcBef>
          <a:spcPct val="0"/>
        </a:spcBef>
        <a:spcAft>
          <a:spcPct val="0"/>
        </a:spcAft>
        <a:defRPr sz="3600">
          <a:solidFill>
            <a:schemeClr val="tx2"/>
          </a:solidFill>
          <a:latin typeface="Arial" charset="0"/>
        </a:defRPr>
      </a:lvl4pPr>
      <a:lvl5pPr algn="l" rtl="0" fontAlgn="base">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3348038" y="115888"/>
            <a:ext cx="5181600" cy="865187"/>
          </a:xfrm>
        </p:spPr>
        <p:txBody>
          <a:bodyPr/>
          <a:lstStyle/>
          <a:p>
            <a:r>
              <a:rPr lang="ru-RU" sz="3600">
                <a:solidFill>
                  <a:schemeClr val="bg1"/>
                </a:solidFill>
                <a:latin typeface="Tahoma" charset="0"/>
              </a:rPr>
              <a:t>Name of presentation</a:t>
            </a:r>
            <a:endParaRPr lang="uk-UA" sz="3600">
              <a:solidFill>
                <a:schemeClr val="bg1"/>
              </a:solidFill>
              <a:latin typeface="Tahoma" charset="0"/>
            </a:endParaRPr>
          </a:p>
        </p:txBody>
      </p:sp>
      <p:sp>
        <p:nvSpPr>
          <p:cNvPr id="22531" name="Rectangle 3"/>
          <p:cNvSpPr>
            <a:spLocks noGrp="1" noChangeArrowheads="1"/>
          </p:cNvSpPr>
          <p:nvPr>
            <p:ph type="subTitle" idx="1"/>
          </p:nvPr>
        </p:nvSpPr>
        <p:spPr>
          <a:xfrm>
            <a:off x="3417888" y="765175"/>
            <a:ext cx="2087562" cy="481013"/>
          </a:xfrm>
        </p:spPr>
        <p:txBody>
          <a:bodyPr/>
          <a:lstStyle/>
          <a:p>
            <a:r>
              <a:rPr lang="ru-RU" sz="2000" b="1">
                <a:solidFill>
                  <a:schemeClr val="bg1"/>
                </a:solidFill>
              </a:rPr>
              <a:t>C</a:t>
            </a:r>
            <a:r>
              <a:rPr lang="en-US" sz="2000" b="1">
                <a:solidFill>
                  <a:schemeClr val="bg1"/>
                </a:solidFill>
              </a:rPr>
              <a:t>o</a:t>
            </a:r>
            <a:r>
              <a:rPr lang="ru-RU" sz="2000" b="1">
                <a:solidFill>
                  <a:schemeClr val="bg1"/>
                </a:solidFill>
              </a:rPr>
              <a:t>mpany name</a:t>
            </a:r>
            <a:endParaRPr lang="uk-UA" sz="2000" b="1">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320800" y="2203450"/>
            <a:ext cx="3889375" cy="649288"/>
          </a:xfrm>
        </p:spPr>
        <p:txBody>
          <a:bodyPr/>
          <a:lstStyle/>
          <a:p>
            <a:r>
              <a:rPr lang="en-US" b="1">
                <a:solidFill>
                  <a:schemeClr val="tx1"/>
                </a:solidFill>
                <a:latin typeface="Tahoma" charset="0"/>
              </a:rPr>
              <a:t>Second Page</a:t>
            </a:r>
            <a:endParaRPr lang="uk-UA" b="1">
              <a:solidFill>
                <a:schemeClr val="tx1"/>
              </a:solidFill>
              <a:latin typeface="Tahoma" charset="0"/>
            </a:endParaRPr>
          </a:p>
        </p:txBody>
      </p:sp>
      <p:sp>
        <p:nvSpPr>
          <p:cNvPr id="23556" name="Rectangle 4"/>
          <p:cNvSpPr>
            <a:spLocks noChangeArrowheads="1"/>
          </p:cNvSpPr>
          <p:nvPr/>
        </p:nvSpPr>
        <p:spPr bwMode="auto">
          <a:xfrm>
            <a:off x="0" y="5805488"/>
            <a:ext cx="9144000" cy="1052512"/>
          </a:xfrm>
          <a:prstGeom prst="rect">
            <a:avLst/>
          </a:prstGeom>
          <a:solidFill>
            <a:schemeClr val="accent2">
              <a:alpha val="0"/>
            </a:schemeClr>
          </a:solidFill>
          <a:ln w="9525">
            <a:noFill/>
            <a:miter lim="800000"/>
            <a:headEnd/>
            <a:tailEnd/>
          </a:ln>
          <a:effectLst/>
        </p:spPr>
        <p:txBody>
          <a:bodyPr wrap="none" anchor="ctr"/>
          <a:lstStyle/>
          <a:p>
            <a:endParaRPr lang="ru-RU"/>
          </a:p>
        </p:txBody>
      </p:sp>
      <p:sp>
        <p:nvSpPr>
          <p:cNvPr id="23555" name="Rectangle 3"/>
          <p:cNvSpPr>
            <a:spLocks noGrp="1" noChangeArrowheads="1"/>
          </p:cNvSpPr>
          <p:nvPr>
            <p:ph type="body" idx="1"/>
          </p:nvPr>
        </p:nvSpPr>
        <p:spPr>
          <a:xfrm>
            <a:off x="1031875" y="3068638"/>
            <a:ext cx="7643813" cy="3455987"/>
          </a:xfrm>
        </p:spPr>
        <p:txBody>
          <a:bodyPr/>
          <a:lstStyle/>
          <a:p>
            <a:pPr>
              <a:lnSpc>
                <a:spcPct val="80000"/>
              </a:lnSpc>
            </a:pPr>
            <a:r>
              <a:rPr lang="en-US" altLang="ko-KR" sz="1800">
                <a:solidFill>
                  <a:schemeClr val="tx2"/>
                </a:solidFill>
                <a:latin typeface="Verdana" pitchFamily="34" charset="0"/>
                <a:ea typeface="굴림" charset="-127"/>
              </a:rPr>
              <a:t>Your Text here</a:t>
            </a:r>
          </a:p>
          <a:p>
            <a:pPr>
              <a:lnSpc>
                <a:spcPct val="80000"/>
              </a:lnSpc>
            </a:pPr>
            <a:endParaRPr lang="en-US" altLang="ko-KR" sz="1800">
              <a:solidFill>
                <a:schemeClr val="tx2"/>
              </a:solidFill>
              <a:latin typeface="Verdana" pitchFamily="34" charset="0"/>
              <a:ea typeface="굴림" charset="-127"/>
            </a:endParaRPr>
          </a:p>
          <a:p>
            <a:pPr>
              <a:lnSpc>
                <a:spcPct val="80000"/>
              </a:lnSpc>
            </a:pPr>
            <a:r>
              <a:rPr lang="ru-RU" altLang="ko-KR" sz="1800">
                <a:solidFill>
                  <a:schemeClr val="tx2"/>
                </a:solidFill>
                <a:latin typeface="Verdana" pitchFamily="34" charset="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sz="1800">
              <a:solidFill>
                <a:schemeClr val="tx2"/>
              </a:solidFill>
              <a:latin typeface="Verdana" pitchFamily="34" charset="0"/>
              <a:ea typeface="굴림" charset="-127"/>
            </a:endParaRPr>
          </a:p>
          <a:p>
            <a:pPr>
              <a:lnSpc>
                <a:spcPct val="80000"/>
              </a:lnSpc>
            </a:pPr>
            <a:endParaRPr lang="en-US" altLang="ko-KR" sz="1800">
              <a:solidFill>
                <a:schemeClr val="tx2"/>
              </a:solidFill>
              <a:latin typeface="Verdana" pitchFamily="34" charset="0"/>
              <a:ea typeface="굴림" charset="-127"/>
            </a:endParaRPr>
          </a:p>
          <a:p>
            <a:pPr>
              <a:lnSpc>
                <a:spcPct val="80000"/>
              </a:lnSpc>
            </a:pPr>
            <a:r>
              <a:rPr lang="ru-RU" altLang="ko-KR" sz="1800">
                <a:solidFill>
                  <a:schemeClr val="tx2"/>
                </a:solidFill>
                <a:latin typeface="Verdana" pitchFamily="34" charset="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p>
          <a:p>
            <a:pPr>
              <a:lnSpc>
                <a:spcPct val="80000"/>
              </a:lnSpc>
            </a:pPr>
            <a:endParaRPr lang="uk-UA" sz="1800">
              <a:solidFill>
                <a:schemeClr val="tx2"/>
              </a:solidFill>
            </a:endParaRPr>
          </a:p>
        </p:txBody>
      </p:sp>
    </p:spTree>
  </p:cSld>
  <p:clrMapOvr>
    <a:masterClrMapping/>
  </p:clrMapOvr>
</p:sld>
</file>

<file path=ppt/theme/theme1.xml><?xml version="1.0" encoding="utf-8"?>
<a:theme xmlns:a="http://schemas.openxmlformats.org/drawingml/2006/main" name="00001">
  <a:themeElements>
    <a:clrScheme name="00001 4">
      <a:dk1>
        <a:srgbClr val="336600"/>
      </a:dk1>
      <a:lt1>
        <a:srgbClr val="FFFFFF"/>
      </a:lt1>
      <a:dk2>
        <a:srgbClr val="333300"/>
      </a:dk2>
      <a:lt2>
        <a:srgbClr val="339933"/>
      </a:lt2>
      <a:accent1>
        <a:srgbClr val="009900"/>
      </a:accent1>
      <a:accent2>
        <a:srgbClr val="FFCC66"/>
      </a:accent2>
      <a:accent3>
        <a:srgbClr val="FFFFFF"/>
      </a:accent3>
      <a:accent4>
        <a:srgbClr val="2A5600"/>
      </a:accent4>
      <a:accent5>
        <a:srgbClr val="AACAAA"/>
      </a:accent5>
      <a:accent6>
        <a:srgbClr val="E7B95C"/>
      </a:accent6>
      <a:hlink>
        <a:srgbClr val="CC6600"/>
      </a:hlink>
      <a:folHlink>
        <a:srgbClr val="DDDDDD"/>
      </a:folHlink>
    </a:clrScheme>
    <a:fontScheme name="000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0001 1">
        <a:dk1>
          <a:srgbClr val="008000"/>
        </a:dk1>
        <a:lt1>
          <a:srgbClr val="FFFFFF"/>
        </a:lt1>
        <a:dk2>
          <a:srgbClr val="336600"/>
        </a:dk2>
        <a:lt2>
          <a:srgbClr val="33CC33"/>
        </a:lt2>
        <a:accent1>
          <a:srgbClr val="669900"/>
        </a:accent1>
        <a:accent2>
          <a:srgbClr val="FFCC66"/>
        </a:accent2>
        <a:accent3>
          <a:srgbClr val="FFFFFF"/>
        </a:accent3>
        <a:accent4>
          <a:srgbClr val="006C00"/>
        </a:accent4>
        <a:accent5>
          <a:srgbClr val="B8CAAA"/>
        </a:accent5>
        <a:accent6>
          <a:srgbClr val="E7B95C"/>
        </a:accent6>
        <a:hlink>
          <a:srgbClr val="CC6600"/>
        </a:hlink>
        <a:folHlink>
          <a:srgbClr val="FFFFCC"/>
        </a:folHlink>
      </a:clrScheme>
      <a:clrMap bg1="lt1" tx1="dk1" bg2="lt2" tx2="dk2" accent1="accent1" accent2="accent2" accent3="accent3" accent4="accent4" accent5="accent5" accent6="accent6" hlink="hlink" folHlink="folHlink"/>
    </a:extraClrScheme>
    <a:extraClrScheme>
      <a:clrScheme name="00001 2">
        <a:dk1>
          <a:srgbClr val="008000"/>
        </a:dk1>
        <a:lt1>
          <a:srgbClr val="FFFFFF"/>
        </a:lt1>
        <a:dk2>
          <a:srgbClr val="333300"/>
        </a:dk2>
        <a:lt2>
          <a:srgbClr val="33CC33"/>
        </a:lt2>
        <a:accent1>
          <a:srgbClr val="669900"/>
        </a:accent1>
        <a:accent2>
          <a:srgbClr val="FFCC66"/>
        </a:accent2>
        <a:accent3>
          <a:srgbClr val="FFFFFF"/>
        </a:accent3>
        <a:accent4>
          <a:srgbClr val="006C00"/>
        </a:accent4>
        <a:accent5>
          <a:srgbClr val="B8CAAA"/>
        </a:accent5>
        <a:accent6>
          <a:srgbClr val="E7B95C"/>
        </a:accent6>
        <a:hlink>
          <a:srgbClr val="CC6600"/>
        </a:hlink>
        <a:folHlink>
          <a:srgbClr val="FFCC99"/>
        </a:folHlink>
      </a:clrScheme>
      <a:clrMap bg1="lt1" tx1="dk1" bg2="lt2" tx2="dk2" accent1="accent1" accent2="accent2" accent3="accent3" accent4="accent4" accent5="accent5" accent6="accent6" hlink="hlink" folHlink="folHlink"/>
    </a:extraClrScheme>
    <a:extraClrScheme>
      <a:clrScheme name="00001 3">
        <a:dk1>
          <a:srgbClr val="336600"/>
        </a:dk1>
        <a:lt1>
          <a:srgbClr val="FFFFFF"/>
        </a:lt1>
        <a:dk2>
          <a:srgbClr val="333300"/>
        </a:dk2>
        <a:lt2>
          <a:srgbClr val="339933"/>
        </a:lt2>
        <a:accent1>
          <a:srgbClr val="009900"/>
        </a:accent1>
        <a:accent2>
          <a:srgbClr val="FFCC66"/>
        </a:accent2>
        <a:accent3>
          <a:srgbClr val="FFFFFF"/>
        </a:accent3>
        <a:accent4>
          <a:srgbClr val="2A5600"/>
        </a:accent4>
        <a:accent5>
          <a:srgbClr val="AACAAA"/>
        </a:accent5>
        <a:accent6>
          <a:srgbClr val="E7B95C"/>
        </a:accent6>
        <a:hlink>
          <a:srgbClr val="CC6600"/>
        </a:hlink>
        <a:folHlink>
          <a:srgbClr val="FFFFCC"/>
        </a:folHlink>
      </a:clrScheme>
      <a:clrMap bg1="lt1" tx1="dk1" bg2="lt2" tx2="dk2" accent1="accent1" accent2="accent2" accent3="accent3" accent4="accent4" accent5="accent5" accent6="accent6" hlink="hlink" folHlink="folHlink"/>
    </a:extraClrScheme>
    <a:extraClrScheme>
      <a:clrScheme name="00001 4">
        <a:dk1>
          <a:srgbClr val="336600"/>
        </a:dk1>
        <a:lt1>
          <a:srgbClr val="FFFFFF"/>
        </a:lt1>
        <a:dk2>
          <a:srgbClr val="333300"/>
        </a:dk2>
        <a:lt2>
          <a:srgbClr val="339933"/>
        </a:lt2>
        <a:accent1>
          <a:srgbClr val="009900"/>
        </a:accent1>
        <a:accent2>
          <a:srgbClr val="FFCC66"/>
        </a:accent2>
        <a:accent3>
          <a:srgbClr val="FFFFFF"/>
        </a:accent3>
        <a:accent4>
          <a:srgbClr val="2A5600"/>
        </a:accent4>
        <a:accent5>
          <a:srgbClr val="AACAAA"/>
        </a:accent5>
        <a:accent6>
          <a:srgbClr val="E7B95C"/>
        </a:accent6>
        <a:hlink>
          <a:srgbClr val="CC6600"/>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96</Words>
  <Application>Microsoft PowerPoint</Application>
  <PresentationFormat>Экран (4:3)</PresentationFormat>
  <Paragraphs>8</Paragraphs>
  <Slides>2</Slides>
  <Notes>0</Notes>
  <HiddenSlides>0</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2</vt:i4>
      </vt:variant>
    </vt:vector>
  </HeadingPairs>
  <TitlesOfParts>
    <vt:vector size="7" baseType="lpstr">
      <vt:lpstr>Arial</vt:lpstr>
      <vt:lpstr>Tahoma</vt:lpstr>
      <vt:lpstr>Verdana</vt:lpstr>
      <vt:lpstr>굴림</vt:lpstr>
      <vt:lpstr>00001</vt:lpstr>
      <vt:lpstr>Name of presentation</vt:lpstr>
      <vt:lpstr>Second Page</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cp:lastModifiedBy>
  <cp:revision>1</cp:revision>
  <dcterms:created xsi:type="dcterms:W3CDTF">2005-05-31T14:01:17Z</dcterms:created>
  <dcterms:modified xsi:type="dcterms:W3CDTF">2005-05-31T14:01:39Z</dcterms:modified>
</cp:coreProperties>
</file>