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7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4101C2-9BA0-4EE8-9FCD-DED69652B6F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1CD26-E4DC-4CB4-A150-B09E1D0B243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RADILE </a:t>
            </a:r>
            <a:r>
              <a:rPr lang="en-US" dirty="0" smtClean="0"/>
              <a:t>:</a:t>
            </a:r>
          </a:p>
          <a:p>
            <a:pPr algn="l"/>
            <a:endParaRPr lang="en-US" dirty="0" smtClean="0"/>
          </a:p>
          <a:p>
            <a:r>
              <a:rPr lang="en-US" dirty="0" smtClean="0"/>
              <a:t>Student 1: MARIJA VUCETIC </a:t>
            </a:r>
          </a:p>
          <a:p>
            <a:r>
              <a:rPr lang="en-US" dirty="0" smtClean="0"/>
              <a:t>Student 2: IVANA GAVRIC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PROJEKAT </a:t>
            </a:r>
            <a:r>
              <a:rPr lang="en-US" dirty="0" smtClean="0"/>
              <a:t>  IZ  PYTHON-A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 </a:t>
            </a:r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rijecima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</a:t>
            </a:r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operatorima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Sortiranje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Rangiranje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Paginacija</a:t>
            </a:r>
            <a:r>
              <a:rPr lang="en-US" dirty="0" smtClean="0"/>
              <a:t> </a:t>
            </a:r>
            <a:r>
              <a:rPr lang="en-US" dirty="0" err="1" smtClean="0"/>
              <a:t>istih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duzine</a:t>
            </a:r>
            <a:r>
              <a:rPr lang="en-US" dirty="0" smtClean="0"/>
              <a:t> </a:t>
            </a:r>
            <a:r>
              <a:rPr lang="en-US" dirty="0" err="1" smtClean="0"/>
              <a:t>unijetog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postojanja</a:t>
            </a:r>
            <a:r>
              <a:rPr lang="en-US" dirty="0" smtClean="0"/>
              <a:t> </a:t>
            </a:r>
            <a:r>
              <a:rPr lang="en-US" dirty="0" err="1" smtClean="0"/>
              <a:t>operatora</a:t>
            </a:r>
            <a:r>
              <a:rPr lang="en-US" dirty="0" smtClean="0"/>
              <a:t>, ova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pretragu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vrsiti</a:t>
            </a:r>
            <a:r>
              <a:rPr lang="en-US" dirty="0" smtClean="0"/>
              <a:t> </a:t>
            </a:r>
            <a:r>
              <a:rPr lang="en-US" dirty="0" err="1" smtClean="0"/>
              <a:t>pozivajuci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to:</a:t>
            </a:r>
          </a:p>
          <a:p>
            <a:pPr lvl="1"/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rijecima</a:t>
            </a:r>
            <a:r>
              <a:rPr lang="en-US" dirty="0" smtClean="0"/>
              <a:t> (</a:t>
            </a:r>
            <a:r>
              <a:rPr lang="en-US" dirty="0" err="1" smtClean="0"/>
              <a:t>nemamo</a:t>
            </a:r>
            <a:r>
              <a:rPr lang="en-US" dirty="0" smtClean="0"/>
              <a:t> operator)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jeste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stranica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kojima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	</a:t>
            </a:r>
            <a:r>
              <a:rPr lang="en-US" dirty="0" err="1" smtClean="0"/>
              <a:t>barem</a:t>
            </a:r>
            <a:r>
              <a:rPr lang="en-US" dirty="0" smtClean="0"/>
              <a:t> 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pretrazivanih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operatorima</a:t>
            </a:r>
            <a:r>
              <a:rPr lang="en-US" dirty="0" smtClean="0"/>
              <a:t> (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u </a:t>
            </a:r>
            <a:r>
              <a:rPr lang="en-US" dirty="0" err="1" smtClean="0"/>
              <a:t>upitu</a:t>
            </a:r>
            <a:r>
              <a:rPr lang="en-US" dirty="0" smtClean="0"/>
              <a:t> je tri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rijec</a:t>
            </a:r>
            <a:r>
              <a:rPr lang="en-US" dirty="0" smtClean="0"/>
              <a:t> je operator 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rezultat</a:t>
            </a:r>
            <a:r>
              <a:rPr lang="en-US" dirty="0" smtClean="0"/>
              <a:t> se </a:t>
            </a:r>
            <a:r>
              <a:rPr lang="en-US" dirty="0" err="1" smtClean="0"/>
              <a:t>dobija</a:t>
            </a:r>
            <a:r>
              <a:rPr lang="en-US" dirty="0" smtClean="0"/>
              <a:t> </a:t>
            </a:r>
            <a:r>
              <a:rPr lang="en-US" dirty="0" err="1" smtClean="0"/>
              <a:t>pozivanjem</a:t>
            </a:r>
            <a:r>
              <a:rPr lang="en-US" dirty="0" smtClean="0"/>
              <a:t> </a:t>
            </a:r>
            <a:r>
              <a:rPr lang="en-US" dirty="0" err="1" smtClean="0"/>
              <a:t>odgovarajucih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set-a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Rangirana</a:t>
            </a:r>
            <a:r>
              <a:rPr lang="en-US" dirty="0" smtClean="0"/>
              <a:t> </a:t>
            </a:r>
            <a:r>
              <a:rPr lang="en-US" dirty="0" err="1" smtClean="0"/>
              <a:t>pretraga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Rangiranje</a:t>
            </a:r>
            <a:r>
              <a:rPr lang="en-US" dirty="0" smtClean="0"/>
              <a:t> se </a:t>
            </a:r>
            <a:r>
              <a:rPr lang="en-US" dirty="0" err="1" smtClean="0"/>
              <a:t>vrsi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sledece</a:t>
            </a:r>
            <a:r>
              <a:rPr lang="en-US" dirty="0" smtClean="0"/>
              <a:t> </a:t>
            </a:r>
            <a:r>
              <a:rPr lang="en-US" dirty="0" err="1" smtClean="0"/>
              <a:t>formule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  rang </a:t>
            </a:r>
            <a:r>
              <a:rPr lang="en-US" dirty="0" smtClean="0"/>
              <a:t>= (0.5 * </a:t>
            </a:r>
            <a:r>
              <a:rPr lang="en-US" dirty="0" smtClean="0"/>
              <a:t>par3 </a:t>
            </a:r>
            <a:r>
              <a:rPr lang="en-US" dirty="0" smtClean="0"/>
              <a:t>+ 0.3 * </a:t>
            </a:r>
            <a:r>
              <a:rPr lang="en-US" dirty="0" smtClean="0"/>
              <a:t>par2 </a:t>
            </a:r>
            <a:r>
              <a:rPr lang="en-US" dirty="0" smtClean="0"/>
              <a:t>+ 0.2 * </a:t>
            </a:r>
            <a:r>
              <a:rPr lang="en-US" dirty="0" smtClean="0"/>
              <a:t>par1</a:t>
            </a:r>
            <a:r>
              <a:rPr lang="en-US" dirty="0" smtClean="0"/>
              <a:t>) * </a:t>
            </a:r>
            <a:r>
              <a:rPr lang="en-US" dirty="0" smtClean="0"/>
              <a:t>par4</a:t>
            </a:r>
          </a:p>
          <a:p>
            <a:endParaRPr lang="en-US" dirty="0" smtClean="0"/>
          </a:p>
          <a:p>
            <a:r>
              <a:rPr lang="en-US" dirty="0" smtClean="0"/>
              <a:t>Par1 -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linkova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pokazuju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nasu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endParaRPr lang="en-US" dirty="0" smtClean="0"/>
          </a:p>
          <a:p>
            <a:r>
              <a:rPr lang="en-US" dirty="0" smtClean="0"/>
              <a:t>Par2  -  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endParaRPr lang="en-US" dirty="0" smtClean="0"/>
          </a:p>
          <a:p>
            <a:r>
              <a:rPr lang="en-US" dirty="0" smtClean="0"/>
              <a:t>Par3  -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pokazuje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nasu</a:t>
            </a:r>
            <a:endParaRPr lang="en-US" dirty="0" smtClean="0"/>
          </a:p>
          <a:p>
            <a:r>
              <a:rPr lang="en-US" dirty="0" smtClean="0"/>
              <a:t>Par4 – </a:t>
            </a:r>
            <a:r>
              <a:rPr lang="en-US" dirty="0" err="1" smtClean="0"/>
              <a:t>koliko</a:t>
            </a:r>
            <a:r>
              <a:rPr lang="en-US" dirty="0" smtClean="0"/>
              <a:t> se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pojavljuje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nasoj</a:t>
            </a:r>
            <a:r>
              <a:rPr lang="en-US" dirty="0" smtClean="0"/>
              <a:t> 		     </a:t>
            </a:r>
            <a:r>
              <a:rPr lang="en-US" dirty="0" err="1" smtClean="0"/>
              <a:t>stranici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Objasnjenje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Najveci</a:t>
            </a:r>
            <a:r>
              <a:rPr lang="en-US" dirty="0" smtClean="0"/>
              <a:t> </a:t>
            </a:r>
            <a:r>
              <a:rPr lang="en-US" dirty="0" err="1" smtClean="0"/>
              <a:t>uticaj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rangiranje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pojavljuju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nasoj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1 </a:t>
            </a:r>
            <a:r>
              <a:rPr lang="en-US" dirty="0" err="1" smtClean="0"/>
              <a:t>ili</a:t>
            </a:r>
            <a:r>
              <a:rPr lang="en-US" dirty="0" smtClean="0"/>
              <a:t> vise)</a:t>
            </a:r>
          </a:p>
          <a:p>
            <a:r>
              <a:rPr lang="en-US" dirty="0" err="1" smtClean="0"/>
              <a:t>Potom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uticati</a:t>
            </a:r>
            <a:r>
              <a:rPr lang="en-US" dirty="0" smtClean="0"/>
              <a:t> </a:t>
            </a:r>
            <a:r>
              <a:rPr lang="en-US" dirty="0" err="1" smtClean="0"/>
              <a:t>najvise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linkova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pokazuju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nasu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endParaRPr lang="en-US" dirty="0" smtClean="0"/>
          </a:p>
          <a:p>
            <a:r>
              <a:rPr lang="en-US" dirty="0" err="1" smtClean="0"/>
              <a:t>Potom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nasoj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ukazuje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nasu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Sortiranje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Rijecnik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strukturu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moguce</a:t>
            </a:r>
            <a:r>
              <a:rPr lang="en-US" dirty="0" smtClean="0"/>
              <a:t> </a:t>
            </a:r>
            <a:r>
              <a:rPr lang="en-US" dirty="0" err="1" smtClean="0"/>
              <a:t>sortirati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kljuceve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</a:t>
            </a:r>
            <a:r>
              <a:rPr lang="en-US" dirty="0" err="1" smtClean="0"/>
              <a:t>rangove</a:t>
            </a:r>
            <a:r>
              <a:rPr lang="en-US" dirty="0" smtClean="0"/>
              <a:t> </a:t>
            </a:r>
            <a:r>
              <a:rPr lang="en-US" dirty="0" err="1" smtClean="0"/>
              <a:t>stranica</a:t>
            </a:r>
            <a:r>
              <a:rPr lang="en-US" dirty="0" smtClean="0"/>
              <a:t> </a:t>
            </a:r>
            <a:r>
              <a:rPr lang="en-US" dirty="0" err="1" smtClean="0"/>
              <a:t>smjestili</a:t>
            </a:r>
            <a:r>
              <a:rPr lang="en-US" dirty="0" smtClean="0"/>
              <a:t> u </a:t>
            </a:r>
            <a:r>
              <a:rPr lang="en-US" dirty="0" err="1" smtClean="0"/>
              <a:t>listu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nju</a:t>
            </a:r>
            <a:r>
              <a:rPr lang="en-US" dirty="0" smtClean="0"/>
              <a:t> </a:t>
            </a:r>
            <a:r>
              <a:rPr lang="en-US" dirty="0" err="1" smtClean="0"/>
              <a:t>sortirali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Koristili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bubble sort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sortiranje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sortiranih</a:t>
            </a:r>
            <a:r>
              <a:rPr lang="en-US" dirty="0" smtClean="0"/>
              <a:t> </a:t>
            </a:r>
            <a:r>
              <a:rPr lang="en-US" dirty="0" err="1" smtClean="0"/>
              <a:t>rangova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pomenutog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, </a:t>
            </a:r>
            <a:r>
              <a:rPr lang="en-US" dirty="0" err="1" smtClean="0"/>
              <a:t>ispisujemo</a:t>
            </a:r>
            <a:r>
              <a:rPr lang="en-US" dirty="0" smtClean="0"/>
              <a:t>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stranici</a:t>
            </a:r>
            <a:r>
              <a:rPr lang="en-US" dirty="0" smtClean="0"/>
              <a:t> </a:t>
            </a:r>
            <a:r>
              <a:rPr lang="en-US" dirty="0" err="1" smtClean="0"/>
              <a:t>ciji</a:t>
            </a:r>
            <a:r>
              <a:rPr lang="en-US" dirty="0" smtClean="0"/>
              <a:t> je to rang</a:t>
            </a:r>
          </a:p>
          <a:p>
            <a:endParaRPr lang="en-US" dirty="0" smtClean="0"/>
          </a:p>
          <a:p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kojih</a:t>
            </a:r>
            <a:r>
              <a:rPr lang="en-US" dirty="0" smtClean="0"/>
              <a:t> je </a:t>
            </a:r>
            <a:r>
              <a:rPr lang="en-US" dirty="0" err="1" smtClean="0"/>
              <a:t>izvrseno</a:t>
            </a:r>
            <a:r>
              <a:rPr lang="en-US" dirty="0" smtClean="0"/>
              <a:t> </a:t>
            </a:r>
            <a:r>
              <a:rPr lang="en-US" dirty="0" err="1" smtClean="0"/>
              <a:t>rangiranje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Paginacija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Korisniku</a:t>
            </a:r>
            <a:r>
              <a:rPr lang="en-US" dirty="0" smtClean="0"/>
              <a:t> je </a:t>
            </a:r>
            <a:r>
              <a:rPr lang="en-US" dirty="0" err="1" smtClean="0"/>
              <a:t>omoguceno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bira</a:t>
            </a:r>
            <a:r>
              <a:rPr lang="en-US" dirty="0" smtClean="0"/>
              <a:t> 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stranica</a:t>
            </a:r>
            <a:r>
              <a:rPr lang="en-US" dirty="0" smtClean="0"/>
              <a:t> </a:t>
            </a:r>
            <a:r>
              <a:rPr lang="en-US" dirty="0" err="1" smtClean="0"/>
              <a:t>zeli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mu se </a:t>
            </a:r>
            <a:r>
              <a:rPr lang="en-US" dirty="0" err="1" smtClean="0"/>
              <a:t>prikaze</a:t>
            </a:r>
            <a:r>
              <a:rPr lang="en-US" dirty="0" smtClean="0"/>
              <a:t> </a:t>
            </a:r>
            <a:r>
              <a:rPr lang="en-US" dirty="0" err="1" smtClean="0"/>
              <a:t>istovremeno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Omoguceno</a:t>
            </a:r>
            <a:r>
              <a:rPr lang="en-US" dirty="0" smtClean="0"/>
              <a:t> je: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dinamicki</a:t>
            </a:r>
            <a:r>
              <a:rPr lang="en-US" dirty="0" smtClean="0"/>
              <a:t> </a:t>
            </a:r>
            <a:r>
              <a:rPr lang="en-US" dirty="0" err="1" smtClean="0"/>
              <a:t>mijenjati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stranica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paginaciju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pomjeriti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r>
              <a:rPr lang="en-US" dirty="0" smtClean="0"/>
              <a:t> </a:t>
            </a:r>
            <a:r>
              <a:rPr lang="en-US" dirty="0" err="1" smtClean="0"/>
              <a:t>unaprijed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pomjeriti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r>
              <a:rPr lang="en-US" dirty="0" smtClean="0"/>
              <a:t> </a:t>
            </a:r>
            <a:r>
              <a:rPr lang="en-US" dirty="0" err="1" smtClean="0"/>
              <a:t>unazad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KRAJ</a:t>
            </a:r>
            <a:endParaRPr lang="en-US" dirty="0"/>
          </a:p>
        </p:txBody>
      </p:sp>
      <p:pic>
        <p:nvPicPr>
          <p:cNvPr id="6146" name="Picture 2" descr="C:\Users\Korisnik\Desktop\L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91" y="1527175"/>
            <a:ext cx="811850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STRUKTURA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Trie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Graph </a:t>
            </a:r>
          </a:p>
          <a:p>
            <a:pPr algn="ctr"/>
            <a:r>
              <a:rPr lang="en-US" dirty="0" smtClean="0"/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Hijerarhijska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u </a:t>
            </a:r>
            <a:r>
              <a:rPr lang="en-US" dirty="0" err="1" smtClean="0"/>
              <a:t>kojoj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</a:t>
            </a:r>
            <a:r>
              <a:rPr lang="en-US" dirty="0" err="1" smtClean="0"/>
              <a:t>cvorove</a:t>
            </a:r>
            <a:r>
              <a:rPr lang="en-US" dirty="0" smtClean="0"/>
              <a:t> “</a:t>
            </a:r>
            <a:r>
              <a:rPr lang="en-US" dirty="0" err="1" smtClean="0"/>
              <a:t>roditelje</a:t>
            </a:r>
            <a:r>
              <a:rPr lang="en-US" dirty="0" smtClean="0"/>
              <a:t>”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cvorove</a:t>
            </a:r>
            <a:r>
              <a:rPr lang="en-US" dirty="0" smtClean="0"/>
              <a:t> “</a:t>
            </a:r>
            <a:r>
              <a:rPr lang="en-US" dirty="0" err="1" smtClean="0"/>
              <a:t>djecu</a:t>
            </a:r>
            <a:r>
              <a:rPr lang="en-US" dirty="0" smtClean="0"/>
              <a:t>” ,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cvor</a:t>
            </a:r>
            <a:r>
              <a:rPr lang="en-US" dirty="0" smtClean="0"/>
              <a:t> s </a:t>
            </a:r>
            <a:r>
              <a:rPr lang="en-US" dirty="0" err="1" smtClean="0"/>
              <a:t>naziva</a:t>
            </a:r>
            <a:r>
              <a:rPr lang="en-US" dirty="0" smtClean="0"/>
              <a:t> </a:t>
            </a:r>
            <a:r>
              <a:rPr lang="en-US" dirty="0" err="1" smtClean="0"/>
              <a:t>korijenom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on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roditelje</a:t>
            </a:r>
            <a:endParaRPr lang="en-US" dirty="0" smtClean="0"/>
          </a:p>
          <a:p>
            <a:r>
              <a:rPr lang="en-US" dirty="0" err="1" smtClean="0"/>
              <a:t>Ovu</a:t>
            </a:r>
            <a:r>
              <a:rPr lang="en-US" dirty="0" smtClean="0"/>
              <a:t> </a:t>
            </a:r>
            <a:r>
              <a:rPr lang="en-US" dirty="0" err="1" smtClean="0"/>
              <a:t>strukturu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koristile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sacuvamo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dobile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parsiranja</a:t>
            </a:r>
            <a:endParaRPr lang="en-US" dirty="0" smtClean="0"/>
          </a:p>
          <a:p>
            <a:r>
              <a:rPr lang="en-US" dirty="0" err="1" smtClean="0"/>
              <a:t>Imamo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:</a:t>
            </a:r>
          </a:p>
          <a:p>
            <a:pPr lvl="3"/>
            <a:r>
              <a:rPr lang="en-US" dirty="0" smtClean="0"/>
              <a:t>a</a:t>
            </a:r>
            <a:r>
              <a:rPr lang="en-US" dirty="0" smtClean="0"/>
              <a:t>dd –</a:t>
            </a: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 u </a:t>
            </a:r>
            <a:r>
              <a:rPr lang="en-US" dirty="0" err="1" smtClean="0"/>
              <a:t>stablo</a:t>
            </a:r>
            <a:endParaRPr lang="en-US" dirty="0" smtClean="0"/>
          </a:p>
          <a:p>
            <a:pPr lvl="3"/>
            <a:r>
              <a:rPr lang="en-US" dirty="0" smtClean="0"/>
              <a:t>find-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pretragu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u </a:t>
            </a:r>
            <a:r>
              <a:rPr lang="en-US" dirty="0" err="1" smtClean="0"/>
              <a:t>stablu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trie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9519" y="1784350"/>
            <a:ext cx="66484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Uredjen</a:t>
            </a:r>
            <a:r>
              <a:rPr lang="en-US" dirty="0" smtClean="0"/>
              <a:t> par (V, E)</a:t>
            </a:r>
          </a:p>
          <a:p>
            <a:r>
              <a:rPr lang="en-US" dirty="0" smtClean="0"/>
              <a:t>V – set </a:t>
            </a:r>
            <a:r>
              <a:rPr lang="en-US" dirty="0" err="1" smtClean="0"/>
              <a:t>cvorova</a:t>
            </a:r>
            <a:r>
              <a:rPr lang="en-US" dirty="0" smtClean="0"/>
              <a:t>, vertices()</a:t>
            </a:r>
          </a:p>
          <a:p>
            <a:r>
              <a:rPr lang="en-US" dirty="0" smtClean="0"/>
              <a:t>E –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, edges()</a:t>
            </a:r>
          </a:p>
          <a:p>
            <a:r>
              <a:rPr lang="en-US" dirty="0" err="1" smtClean="0"/>
              <a:t>Cvorovi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grane</a:t>
            </a:r>
            <a:r>
              <a:rPr lang="en-US" dirty="0" smtClean="0"/>
              <a:t> </a:t>
            </a:r>
            <a:r>
              <a:rPr lang="en-US" dirty="0" err="1" smtClean="0"/>
              <a:t>cuvaju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u </a:t>
            </a:r>
            <a:r>
              <a:rPr lang="en-US" dirty="0" err="1" smtClean="0"/>
              <a:t>grafu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grane</a:t>
            </a:r>
            <a:r>
              <a:rPr lang="en-US" dirty="0" smtClean="0"/>
              <a:t> </a:t>
            </a:r>
            <a:r>
              <a:rPr lang="en-US" dirty="0" err="1" smtClean="0"/>
              <a:t>usmerene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neusmerene</a:t>
            </a:r>
            <a:r>
              <a:rPr lang="en-US" dirty="0" smtClean="0"/>
              <a:t>,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Usmeren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err="1" smtClean="0"/>
              <a:t>Neusmeren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grafa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implementirale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rijecnik</a:t>
            </a:r>
            <a:r>
              <a:rPr lang="en-US" dirty="0" smtClean="0"/>
              <a:t> </a:t>
            </a:r>
            <a:r>
              <a:rPr lang="en-US" dirty="0" err="1" smtClean="0"/>
              <a:t>ciji</a:t>
            </a:r>
            <a:r>
              <a:rPr lang="en-US" dirty="0" smtClean="0"/>
              <a:t> </a:t>
            </a:r>
            <a:r>
              <a:rPr lang="en-US" dirty="0" err="1" smtClean="0"/>
              <a:t>kljuc</a:t>
            </a:r>
            <a:r>
              <a:rPr lang="en-US" dirty="0" smtClean="0"/>
              <a:t> je link </a:t>
            </a:r>
            <a:r>
              <a:rPr lang="en-US" dirty="0" err="1" smtClean="0"/>
              <a:t>stranice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kojoj</a:t>
            </a:r>
            <a:r>
              <a:rPr lang="en-US" dirty="0" smtClean="0"/>
              <a:t> se </a:t>
            </a:r>
            <a:r>
              <a:rPr lang="en-US" dirty="0" err="1" smtClean="0"/>
              <a:t>nalazimo</a:t>
            </a:r>
            <a:r>
              <a:rPr lang="en-US" dirty="0" smtClean="0"/>
              <a:t>, a 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linkova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stranica</a:t>
            </a:r>
            <a:r>
              <a:rPr lang="en-US" dirty="0" smtClean="0"/>
              <a:t> </a:t>
            </a:r>
            <a:r>
              <a:rPr lang="en-US" dirty="0" err="1" smtClean="0"/>
              <a:t>pokazuje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0"/>
            <a:ext cx="34194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657600"/>
            <a:ext cx="4886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Prolazimo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 </a:t>
            </a:r>
            <a:r>
              <a:rPr lang="en-US" dirty="0" err="1" smtClean="0"/>
              <a:t>rijecnike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pretrage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rijecnik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mjesto</a:t>
            </a:r>
            <a:r>
              <a:rPr lang="en-US" dirty="0" smtClean="0"/>
              <a:t> </a:t>
            </a:r>
            <a:r>
              <a:rPr lang="en-US" dirty="0" err="1" smtClean="0"/>
              <a:t>kljuca</a:t>
            </a:r>
            <a:r>
              <a:rPr lang="en-US" dirty="0" smtClean="0"/>
              <a:t> </a:t>
            </a:r>
            <a:r>
              <a:rPr lang="en-US" dirty="0" err="1" smtClean="0"/>
              <a:t>dodajemo</a:t>
            </a:r>
            <a:r>
              <a:rPr lang="en-US" dirty="0" smtClean="0"/>
              <a:t> </a:t>
            </a:r>
            <a:r>
              <a:rPr lang="en-US" dirty="0" err="1" smtClean="0"/>
              <a:t>rijec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vrsena</a:t>
            </a:r>
            <a:r>
              <a:rPr lang="en-US" dirty="0" smtClean="0"/>
              <a:t> </a:t>
            </a:r>
            <a:r>
              <a:rPr lang="en-US" dirty="0" err="1" smtClean="0"/>
              <a:t>pretraga</a:t>
            </a:r>
            <a:r>
              <a:rPr lang="en-US" dirty="0" smtClean="0"/>
              <a:t>, 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mjesto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</a:t>
            </a:r>
            <a:r>
              <a:rPr lang="en-US" dirty="0" err="1" smtClean="0"/>
              <a:t>brojac</a:t>
            </a:r>
            <a:r>
              <a:rPr lang="en-US" dirty="0" smtClean="0"/>
              <a:t> (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puta</a:t>
            </a:r>
            <a:r>
              <a:rPr lang="en-US" dirty="0" smtClean="0"/>
              <a:t> se </a:t>
            </a:r>
            <a:r>
              <a:rPr lang="en-US" dirty="0" err="1" smtClean="0"/>
              <a:t>nasa</a:t>
            </a:r>
            <a:r>
              <a:rPr lang="en-US" dirty="0" smtClean="0"/>
              <a:t> </a:t>
            </a:r>
            <a:r>
              <a:rPr lang="en-US" dirty="0" err="1" smtClean="0"/>
              <a:t>rijec</a:t>
            </a:r>
            <a:r>
              <a:rPr lang="en-US" dirty="0" smtClean="0"/>
              <a:t> </a:t>
            </a:r>
            <a:r>
              <a:rPr lang="en-US" dirty="0" err="1" smtClean="0"/>
              <a:t>ponavlja</a:t>
            </a:r>
            <a:r>
              <a:rPr lang="en-US" dirty="0" smtClean="0"/>
              <a:t>) </a:t>
            </a:r>
            <a:r>
              <a:rPr lang="en-US" dirty="0" err="1" smtClean="0"/>
              <a:t>i</a:t>
            </a:r>
            <a:r>
              <a:rPr lang="en-US" dirty="0" smtClean="0"/>
              <a:t> to:</a:t>
            </a:r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put </a:t>
            </a:r>
            <a:r>
              <a:rPr lang="en-US" dirty="0" err="1" smtClean="0"/>
              <a:t>nailazimo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rijec</a:t>
            </a:r>
            <a:r>
              <a:rPr lang="en-US" dirty="0" smtClean="0"/>
              <a:t> </a:t>
            </a:r>
            <a:r>
              <a:rPr lang="en-US" dirty="0" err="1" smtClean="0"/>
              <a:t>uvecavamo</a:t>
            </a:r>
            <a:r>
              <a:rPr lang="en-US" dirty="0" smtClean="0"/>
              <a:t> </a:t>
            </a:r>
            <a:r>
              <a:rPr lang="en-US" dirty="0" err="1" smtClean="0"/>
              <a:t>brojac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suprotnom</a:t>
            </a:r>
            <a:r>
              <a:rPr lang="en-US" dirty="0" smtClean="0"/>
              <a:t>, </a:t>
            </a:r>
            <a:r>
              <a:rPr lang="en-US" dirty="0" err="1" smtClean="0"/>
              <a:t>sabiramo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ponavljanja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rijecnike</a:t>
            </a:r>
            <a:r>
              <a:rPr lang="en-US" dirty="0" smtClean="0"/>
              <a:t> </a:t>
            </a:r>
            <a:r>
              <a:rPr lang="en-US" dirty="0" err="1" smtClean="0"/>
              <a:t>ciju</a:t>
            </a:r>
            <a:r>
              <a:rPr lang="en-US" dirty="0" smtClean="0"/>
              <a:t> </a:t>
            </a:r>
            <a:r>
              <a:rPr lang="en-US" dirty="0" err="1" smtClean="0"/>
              <a:t>uniju</a:t>
            </a:r>
            <a:r>
              <a:rPr lang="en-US" dirty="0" smtClean="0"/>
              <a:t> </a:t>
            </a:r>
            <a:r>
              <a:rPr lang="en-US" dirty="0" err="1" smtClean="0"/>
              <a:t>vrsimo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presjeka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Prolazimo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rijecnika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poredimo</a:t>
            </a:r>
            <a:r>
              <a:rPr lang="en-US" dirty="0" smtClean="0"/>
              <a:t> </a:t>
            </a:r>
            <a:r>
              <a:rPr lang="en-US" dirty="0" err="1" smtClean="0"/>
              <a:t>njihove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,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smjestamo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u </a:t>
            </a:r>
            <a:r>
              <a:rPr lang="en-US" dirty="0" err="1" smtClean="0"/>
              <a:t>prvi</a:t>
            </a:r>
            <a:r>
              <a:rPr lang="en-US" dirty="0" smtClean="0"/>
              <a:t>, a </a:t>
            </a:r>
            <a:r>
              <a:rPr lang="en-US" dirty="0" err="1" smtClean="0"/>
              <a:t>brojac</a:t>
            </a:r>
            <a:r>
              <a:rPr lang="en-US" dirty="0" smtClean="0"/>
              <a:t> </a:t>
            </a:r>
            <a:r>
              <a:rPr lang="en-US" dirty="0" err="1" smtClean="0"/>
              <a:t>dobijamo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zbir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ponavlja</a:t>
            </a:r>
            <a:r>
              <a:rPr lang="en-US" dirty="0" smtClean="0"/>
              <a:t> u </a:t>
            </a:r>
            <a:r>
              <a:rPr lang="en-US" dirty="0" err="1" smtClean="0"/>
              <a:t>oba</a:t>
            </a:r>
            <a:r>
              <a:rPr lang="en-US" dirty="0" smtClean="0"/>
              <a:t> </a:t>
            </a:r>
            <a:r>
              <a:rPr lang="en-US" dirty="0" err="1" smtClean="0"/>
              <a:t>rijecnika</a:t>
            </a:r>
            <a:r>
              <a:rPr lang="en-US" dirty="0" smtClean="0"/>
              <a:t> </a:t>
            </a:r>
          </a:p>
          <a:p>
            <a:pPr lvl="8">
              <a:buNone/>
            </a:pPr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presjeka</a:t>
            </a:r>
            <a:r>
              <a:rPr lang="en-US" dirty="0" smtClean="0"/>
              <a:t>:</a:t>
            </a:r>
          </a:p>
          <a:p>
            <a:r>
              <a:rPr lang="en-US" dirty="0" smtClean="0"/>
              <a:t>{3, 5, 9}</a:t>
            </a:r>
          </a:p>
          <a:p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en-US" dirty="0" smtClean="0"/>
              <a:t>:</a:t>
            </a:r>
          </a:p>
          <a:p>
            <a:r>
              <a:rPr lang="en-US" dirty="0" smtClean="0"/>
              <a:t>{1, 2, 3, 4, 5, 6, 7, 8,9 }</a:t>
            </a:r>
          </a:p>
        </p:txBody>
      </p:sp>
      <p:pic>
        <p:nvPicPr>
          <p:cNvPr id="3074" name="Picture 2" descr="C:\Users\Korisnik\Desktop\prese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733800"/>
            <a:ext cx="2971800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komplementa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Prolazimo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</a:t>
            </a:r>
            <a:r>
              <a:rPr lang="en-US" dirty="0" err="1" smtClean="0"/>
              <a:t>rijecnika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pretrage</a:t>
            </a:r>
            <a:r>
              <a:rPr lang="en-US" dirty="0" smtClean="0"/>
              <a:t> </a:t>
            </a:r>
            <a:r>
              <a:rPr lang="en-US" dirty="0" err="1" smtClean="0"/>
              <a:t>rijeci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,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prvog</a:t>
            </a:r>
            <a:r>
              <a:rPr lang="en-US" dirty="0" smtClean="0"/>
              <a:t> </a:t>
            </a:r>
            <a:r>
              <a:rPr lang="en-US" dirty="0" err="1" smtClean="0"/>
              <a:t>recnika</a:t>
            </a:r>
            <a:r>
              <a:rPr lang="en-US" dirty="0" smtClean="0"/>
              <a:t> </a:t>
            </a:r>
            <a:r>
              <a:rPr lang="en-US" dirty="0" err="1" smtClean="0"/>
              <a:t>brisemo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smjestamo</a:t>
            </a:r>
            <a:r>
              <a:rPr lang="en-US" dirty="0" smtClean="0"/>
              <a:t> u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komplementa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komplement</a:t>
            </a:r>
            <a:r>
              <a:rPr lang="en-US" dirty="0" smtClean="0"/>
              <a:t> B = {2, 6, 8}</a:t>
            </a:r>
          </a:p>
          <a:p>
            <a:endParaRPr lang="en-US" dirty="0" smtClean="0"/>
          </a:p>
          <a:p>
            <a:r>
              <a:rPr lang="en-US" dirty="0" smtClean="0"/>
              <a:t>B </a:t>
            </a:r>
            <a:r>
              <a:rPr lang="en-US" dirty="0" err="1" smtClean="0"/>
              <a:t>komplement</a:t>
            </a:r>
            <a:r>
              <a:rPr lang="en-US" dirty="0" smtClean="0"/>
              <a:t> A = {1, 4, 7}</a:t>
            </a:r>
          </a:p>
        </p:txBody>
      </p:sp>
      <p:pic>
        <p:nvPicPr>
          <p:cNvPr id="4098" name="Picture 2" descr="C:\Users\Korisnik\Desktop\prese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437132"/>
            <a:ext cx="3200400" cy="2314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</TotalTime>
  <Words>595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PROJEKAT   IZ  PYTHON-A</vt:lpstr>
      <vt:lpstr>STRUKTURA :</vt:lpstr>
      <vt:lpstr>TRIE</vt:lpstr>
      <vt:lpstr>Struktura trie</vt:lpstr>
      <vt:lpstr>Graph</vt:lpstr>
      <vt:lpstr>Implementacija grafa</vt:lpstr>
      <vt:lpstr>Implementacija unije:</vt:lpstr>
      <vt:lpstr>Implementacija presjeka:</vt:lpstr>
      <vt:lpstr>Implementacija komplementa:</vt:lpstr>
      <vt:lpstr>ALGORITMI:</vt:lpstr>
      <vt:lpstr>Pretraga rijeci:</vt:lpstr>
      <vt:lpstr>Rangirana pretraga:</vt:lpstr>
      <vt:lpstr>Objasnjenje:</vt:lpstr>
      <vt:lpstr>Sortiranje:</vt:lpstr>
      <vt:lpstr>Prikaz rezultata:</vt:lpstr>
      <vt:lpstr>Paginacija rezultata:</vt:lpstr>
      <vt:lpstr>KRAJ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  IZ  PYTHON-A</dc:title>
  <dc:creator>Korisnik</dc:creator>
  <cp:lastModifiedBy>Korisnik</cp:lastModifiedBy>
  <cp:revision>1</cp:revision>
  <dcterms:created xsi:type="dcterms:W3CDTF">2020-02-28T15:57:29Z</dcterms:created>
  <dcterms:modified xsi:type="dcterms:W3CDTF">2020-02-28T17:51:13Z</dcterms:modified>
</cp:coreProperties>
</file>