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650" autoAdjust="0"/>
  </p:normalViewPr>
  <p:slideViewPr>
    <p:cSldViewPr snapToGrid="0">
      <p:cViewPr varScale="1">
        <p:scale>
          <a:sx n="121" d="100"/>
          <a:sy n="121" d="100"/>
        </p:scale>
        <p:origin x="1824" y="114"/>
      </p:cViewPr>
      <p:guideLst/>
    </p:cSldViewPr>
  </p:slideViewPr>
  <p:notesTextViewPr>
    <p:cViewPr>
      <p:scale>
        <a:sx n="1" d="1"/>
        <a:sy n="1" d="1"/>
      </p:scale>
      <p:origin x="0" y="-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DFD6B-4636-45AD-88EC-478D0E7D119F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B8ECD-015F-4540-8B41-19F14419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74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Explanation</a:t>
            </a:r>
            <a:r>
              <a:rPr lang="sk-SK" dirty="0"/>
              <a:t>:</a:t>
            </a:r>
          </a:p>
          <a:p>
            <a:r>
              <a:rPr lang="sk-SK" dirty="0"/>
              <a:t>In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mall</a:t>
            </a:r>
            <a:r>
              <a:rPr lang="sk-SK" dirty="0"/>
              <a:t> </a:t>
            </a:r>
            <a:r>
              <a:rPr lang="sk-SK" dirty="0" err="1"/>
              <a:t>there</a:t>
            </a:r>
            <a:r>
              <a:rPr lang="sk-SK" dirty="0"/>
              <a:t> are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dirty="0" err="1"/>
              <a:t>sorts</a:t>
            </a:r>
            <a:r>
              <a:rPr lang="sk-SK" dirty="0"/>
              <a:t> of </a:t>
            </a:r>
            <a:r>
              <a:rPr lang="sk-SK" dirty="0" err="1"/>
              <a:t>decisions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to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made</a:t>
            </a:r>
            <a:r>
              <a:rPr lang="sk-SK" dirty="0"/>
              <a:t>. </a:t>
            </a:r>
            <a:r>
              <a:rPr lang="sk-SK" dirty="0" err="1"/>
              <a:t>Among</a:t>
            </a:r>
            <a:r>
              <a:rPr lang="sk-SK" dirty="0"/>
              <a:t> </a:t>
            </a:r>
            <a:r>
              <a:rPr lang="sk-SK" dirty="0" err="1"/>
              <a:t>them</a:t>
            </a:r>
            <a:r>
              <a:rPr lang="sk-SK" dirty="0"/>
              <a:t> </a:t>
            </a:r>
            <a:r>
              <a:rPr lang="sk-SK" dirty="0" err="1"/>
              <a:t>there</a:t>
            </a:r>
            <a:r>
              <a:rPr lang="sk-SK" dirty="0"/>
              <a:t> are </a:t>
            </a:r>
            <a:r>
              <a:rPr lang="sk-SK" dirty="0" err="1"/>
              <a:t>some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directly</a:t>
            </a:r>
            <a:r>
              <a:rPr lang="sk-SK" dirty="0"/>
              <a:t> </a:t>
            </a:r>
            <a:r>
              <a:rPr lang="sk-SK" dirty="0" err="1"/>
              <a:t>effect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customer</a:t>
            </a:r>
            <a:r>
              <a:rPr lang="sk-SK" dirty="0"/>
              <a:t> </a:t>
            </a:r>
            <a:r>
              <a:rPr lang="sk-SK" dirty="0" err="1"/>
              <a:t>experience</a:t>
            </a:r>
            <a:r>
              <a:rPr lang="sk-SK" dirty="0"/>
              <a:t>.</a:t>
            </a:r>
          </a:p>
          <a:p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example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sortiment, </a:t>
            </a:r>
            <a:r>
              <a:rPr lang="sk-SK" dirty="0" err="1"/>
              <a:t>its</a:t>
            </a:r>
            <a:r>
              <a:rPr lang="sk-SK" dirty="0"/>
              <a:t> </a:t>
            </a:r>
            <a:r>
              <a:rPr lang="sk-SK" dirty="0" err="1"/>
              <a:t>organization</a:t>
            </a:r>
            <a:r>
              <a:rPr lang="sk-SK" dirty="0"/>
              <a:t> in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mall</a:t>
            </a:r>
            <a:r>
              <a:rPr lang="sk-SK" dirty="0"/>
              <a:t>, </a:t>
            </a:r>
            <a:r>
              <a:rPr lang="sk-SK" dirty="0" err="1"/>
              <a:t>prices</a:t>
            </a:r>
            <a:r>
              <a:rPr lang="sk-SK" dirty="0"/>
              <a:t>. So </a:t>
            </a:r>
            <a:r>
              <a:rPr lang="sk-SK" dirty="0" err="1"/>
              <a:t>far</a:t>
            </a:r>
            <a:r>
              <a:rPr lang="sk-SK" dirty="0"/>
              <a:t>,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only</a:t>
            </a:r>
            <a:r>
              <a:rPr lang="sk-SK" dirty="0"/>
              <a:t> </a:t>
            </a:r>
            <a:r>
              <a:rPr lang="sk-SK" dirty="0" err="1"/>
              <a:t>way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measure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good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are in </a:t>
            </a:r>
            <a:r>
              <a:rPr lang="sk-SK" dirty="0" err="1"/>
              <a:t>doing</a:t>
            </a:r>
            <a:r>
              <a:rPr lang="sk-SK" dirty="0"/>
              <a:t> </a:t>
            </a:r>
            <a:r>
              <a:rPr lang="sk-SK" dirty="0" err="1"/>
              <a:t>these</a:t>
            </a:r>
            <a:r>
              <a:rPr lang="sk-SK" dirty="0"/>
              <a:t> </a:t>
            </a:r>
            <a:r>
              <a:rPr lang="sk-SK" dirty="0" err="1"/>
              <a:t>decisions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monthly</a:t>
            </a:r>
            <a:r>
              <a:rPr lang="sk-SK" dirty="0"/>
              <a:t> </a:t>
            </a:r>
            <a:r>
              <a:rPr lang="sk-SK" dirty="0" err="1"/>
              <a:t>revenue</a:t>
            </a:r>
            <a:r>
              <a:rPr lang="sk-SK" dirty="0"/>
              <a:t>.</a:t>
            </a:r>
          </a:p>
          <a:p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mission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to </a:t>
            </a:r>
            <a:r>
              <a:rPr lang="sk-SK" dirty="0" err="1"/>
              <a:t>build</a:t>
            </a:r>
            <a:r>
              <a:rPr lang="sk-SK" dirty="0"/>
              <a:t> </a:t>
            </a:r>
            <a:r>
              <a:rPr lang="sk-SK" dirty="0" err="1"/>
              <a:t>stable</a:t>
            </a:r>
            <a:r>
              <a:rPr lang="sk-SK" dirty="0"/>
              <a:t> and happy </a:t>
            </a:r>
            <a:r>
              <a:rPr lang="sk-SK" dirty="0" err="1"/>
              <a:t>customer</a:t>
            </a:r>
            <a:r>
              <a:rPr lang="sk-SK" dirty="0"/>
              <a:t> base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great</a:t>
            </a:r>
            <a:r>
              <a:rPr lang="sk-SK" dirty="0"/>
              <a:t> </a:t>
            </a:r>
            <a:r>
              <a:rPr lang="sk-SK" dirty="0" err="1"/>
              <a:t>customer</a:t>
            </a:r>
            <a:r>
              <a:rPr lang="sk-SK" dirty="0"/>
              <a:t> </a:t>
            </a:r>
            <a:r>
              <a:rPr lang="sk-SK" dirty="0" err="1"/>
              <a:t>experience</a:t>
            </a:r>
            <a:r>
              <a:rPr lang="sk-SK" dirty="0"/>
              <a:t>, </a:t>
            </a:r>
            <a:r>
              <a:rPr lang="sk-SK" dirty="0" err="1"/>
              <a:t>which</a:t>
            </a:r>
            <a:r>
              <a:rPr lang="sk-SK" dirty="0"/>
              <a:t> </a:t>
            </a:r>
            <a:r>
              <a:rPr lang="sk-SK" dirty="0" err="1"/>
              <a:t>were</a:t>
            </a:r>
            <a:r>
              <a:rPr lang="sk-SK" dirty="0"/>
              <a:t> </a:t>
            </a:r>
            <a:r>
              <a:rPr lang="sk-SK" dirty="0" err="1"/>
              <a:t>among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main</a:t>
            </a:r>
            <a:r>
              <a:rPr lang="sk-SK" dirty="0"/>
              <a:t> </a:t>
            </a:r>
            <a:r>
              <a:rPr lang="sk-SK" dirty="0" err="1"/>
              <a:t>reasons</a:t>
            </a:r>
            <a:r>
              <a:rPr lang="sk-SK" dirty="0"/>
              <a:t> of </a:t>
            </a:r>
            <a:r>
              <a:rPr lang="sk-SK" dirty="0" err="1"/>
              <a:t>providing</a:t>
            </a:r>
            <a:r>
              <a:rPr lang="sk-SK" dirty="0"/>
              <a:t> </a:t>
            </a:r>
            <a:r>
              <a:rPr lang="sk-SK" dirty="0" err="1"/>
              <a:t>membership</a:t>
            </a:r>
            <a:r>
              <a:rPr lang="sk-SK" dirty="0"/>
              <a:t> in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first</a:t>
            </a:r>
            <a:r>
              <a:rPr lang="sk-SK" dirty="0"/>
              <a:t> </a:t>
            </a:r>
            <a:r>
              <a:rPr lang="sk-SK" dirty="0" err="1"/>
              <a:t>place</a:t>
            </a:r>
            <a:r>
              <a:rPr lang="sk-SK" dirty="0"/>
              <a:t>.</a:t>
            </a:r>
          </a:p>
          <a:p>
            <a:endParaRPr lang="sk-SK" dirty="0"/>
          </a:p>
          <a:p>
            <a:r>
              <a:rPr lang="sk-SK" dirty="0" err="1"/>
              <a:t>Since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don‘t</a:t>
            </a:r>
            <a:r>
              <a:rPr lang="sk-SK" dirty="0"/>
              <a:t> </a:t>
            </a:r>
            <a:r>
              <a:rPr lang="sk-SK" dirty="0" err="1"/>
              <a:t>know</a:t>
            </a:r>
            <a:r>
              <a:rPr lang="sk-SK" dirty="0"/>
              <a:t> </a:t>
            </a:r>
            <a:r>
              <a:rPr lang="sk-SK" dirty="0" err="1"/>
              <a:t>who</a:t>
            </a:r>
            <a:r>
              <a:rPr lang="sk-SK" dirty="0"/>
              <a:t>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customers</a:t>
            </a:r>
            <a:r>
              <a:rPr lang="sk-SK" dirty="0"/>
              <a:t> are,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currently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general</a:t>
            </a:r>
            <a:r>
              <a:rPr lang="sk-SK" dirty="0"/>
              <a:t> marketing. </a:t>
            </a:r>
            <a:r>
              <a:rPr lang="sk-SK" dirty="0" err="1"/>
              <a:t>Everybody</a:t>
            </a:r>
            <a:r>
              <a:rPr lang="sk-SK" dirty="0"/>
              <a:t> are </a:t>
            </a:r>
            <a:r>
              <a:rPr lang="sk-SK" dirty="0" err="1"/>
              <a:t>getting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very</a:t>
            </a:r>
            <a:r>
              <a:rPr lang="sk-SK" dirty="0"/>
              <a:t> </a:t>
            </a:r>
            <a:r>
              <a:rPr lang="sk-SK" dirty="0" err="1"/>
              <a:t>same</a:t>
            </a:r>
            <a:r>
              <a:rPr lang="sk-SK" dirty="0"/>
              <a:t> </a:t>
            </a:r>
            <a:r>
              <a:rPr lang="sk-SK" dirty="0" err="1"/>
              <a:t>emails</a:t>
            </a:r>
            <a:r>
              <a:rPr lang="sk-SK" dirty="0"/>
              <a:t> and </a:t>
            </a:r>
            <a:r>
              <a:rPr lang="sk-SK" dirty="0" err="1"/>
              <a:t>flyers</a:t>
            </a:r>
            <a:r>
              <a:rPr lang="sk-SK" dirty="0"/>
              <a:t> </a:t>
            </a:r>
            <a:r>
              <a:rPr lang="sk-SK" dirty="0" err="1"/>
              <a:t>about</a:t>
            </a:r>
            <a:r>
              <a:rPr lang="sk-SK" dirty="0"/>
              <a:t> </a:t>
            </a:r>
            <a:r>
              <a:rPr lang="sk-SK" dirty="0" err="1"/>
              <a:t>discounts</a:t>
            </a:r>
            <a:r>
              <a:rPr lang="sk-SK" dirty="0"/>
              <a:t> or </a:t>
            </a:r>
            <a:r>
              <a:rPr lang="sk-SK" dirty="0" err="1"/>
              <a:t>seasonal</a:t>
            </a:r>
            <a:r>
              <a:rPr lang="sk-SK" dirty="0"/>
              <a:t> </a:t>
            </a:r>
            <a:r>
              <a:rPr lang="sk-SK" dirty="0" err="1"/>
              <a:t>products</a:t>
            </a:r>
            <a:r>
              <a:rPr lang="sk-SK" dirty="0"/>
              <a:t> in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mall</a:t>
            </a:r>
            <a:r>
              <a:rPr lang="sk-SK" dirty="0"/>
              <a:t> etc.</a:t>
            </a:r>
          </a:p>
          <a:p>
            <a:r>
              <a:rPr lang="sk-SK" dirty="0" err="1"/>
              <a:t>Our</a:t>
            </a:r>
            <a:r>
              <a:rPr lang="sk-SK" dirty="0"/>
              <a:t> marketing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personalized</a:t>
            </a:r>
            <a:r>
              <a:rPr lang="sk-SK" dirty="0"/>
              <a:t> in </a:t>
            </a:r>
            <a:r>
              <a:rPr lang="sk-SK" dirty="0" err="1"/>
              <a:t>any</a:t>
            </a:r>
            <a:r>
              <a:rPr lang="sk-SK" dirty="0"/>
              <a:t> </a:t>
            </a:r>
            <a:r>
              <a:rPr lang="sk-SK" dirty="0" err="1"/>
              <a:t>way</a:t>
            </a:r>
            <a:r>
              <a:rPr lang="sk-SK" dirty="0"/>
              <a:t>.</a:t>
            </a:r>
          </a:p>
          <a:p>
            <a:endParaRPr lang="sk-SK" dirty="0"/>
          </a:p>
          <a:p>
            <a:r>
              <a:rPr lang="sk-SK" dirty="0" err="1"/>
              <a:t>Customer</a:t>
            </a:r>
            <a:r>
              <a:rPr lang="sk-SK" dirty="0"/>
              <a:t> </a:t>
            </a:r>
            <a:r>
              <a:rPr lang="sk-SK" dirty="0" err="1"/>
              <a:t>experience</a:t>
            </a:r>
            <a:r>
              <a:rPr lang="sk-SK" dirty="0"/>
              <a:t> </a:t>
            </a:r>
            <a:r>
              <a:rPr lang="sk-SK" dirty="0" err="1"/>
              <a:t>deparment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in </a:t>
            </a:r>
            <a:r>
              <a:rPr lang="sk-SK" dirty="0" err="1"/>
              <a:t>close</a:t>
            </a:r>
            <a:r>
              <a:rPr lang="sk-SK" dirty="0"/>
              <a:t> </a:t>
            </a:r>
            <a:r>
              <a:rPr lang="sk-SK" dirty="0" err="1"/>
              <a:t>collaboration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marketing department and </a:t>
            </a:r>
            <a:r>
              <a:rPr lang="sk-SK" dirty="0" err="1"/>
              <a:t>they</a:t>
            </a:r>
            <a:r>
              <a:rPr lang="sk-SK" dirty="0"/>
              <a:t> are </a:t>
            </a:r>
            <a:r>
              <a:rPr lang="sk-SK" dirty="0" err="1"/>
              <a:t>supposed</a:t>
            </a:r>
            <a:r>
              <a:rPr lang="sk-SK" dirty="0"/>
              <a:t> to </a:t>
            </a:r>
            <a:r>
              <a:rPr lang="sk-SK" dirty="0" err="1"/>
              <a:t>make</a:t>
            </a:r>
            <a:r>
              <a:rPr lang="sk-SK" dirty="0"/>
              <a:t> </a:t>
            </a:r>
            <a:r>
              <a:rPr lang="sk-SK" dirty="0" err="1"/>
              <a:t>sure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each</a:t>
            </a:r>
            <a:r>
              <a:rPr lang="sk-SK" dirty="0"/>
              <a:t> of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customers</a:t>
            </a:r>
            <a:r>
              <a:rPr lang="sk-SK" dirty="0"/>
              <a:t> </a:t>
            </a:r>
            <a:r>
              <a:rPr lang="sk-SK" dirty="0" err="1"/>
              <a:t>finds</a:t>
            </a:r>
            <a:r>
              <a:rPr lang="sk-SK" dirty="0"/>
              <a:t> in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store</a:t>
            </a:r>
            <a:r>
              <a:rPr lang="sk-SK" dirty="0"/>
              <a:t> </a:t>
            </a:r>
            <a:r>
              <a:rPr lang="sk-SK" dirty="0" err="1"/>
              <a:t>almost</a:t>
            </a:r>
            <a:r>
              <a:rPr lang="sk-SK" dirty="0"/>
              <a:t> </a:t>
            </a:r>
            <a:r>
              <a:rPr lang="sk-SK" dirty="0" err="1"/>
              <a:t>everything</a:t>
            </a:r>
            <a:r>
              <a:rPr lang="sk-SK" dirty="0"/>
              <a:t>, </a:t>
            </a:r>
          </a:p>
          <a:p>
            <a:r>
              <a:rPr lang="sk-SK" dirty="0"/>
              <a:t>he/</a:t>
            </a:r>
            <a:r>
              <a:rPr lang="sk-SK" dirty="0" err="1"/>
              <a:t>she</a:t>
            </a:r>
            <a:r>
              <a:rPr lang="sk-SK" dirty="0"/>
              <a:t> </a:t>
            </a:r>
            <a:r>
              <a:rPr lang="sk-SK" dirty="0" err="1"/>
              <a:t>might</a:t>
            </a:r>
            <a:r>
              <a:rPr lang="sk-SK" dirty="0"/>
              <a:t> </a:t>
            </a:r>
            <a:r>
              <a:rPr lang="sk-SK" dirty="0" err="1"/>
              <a:t>desire</a:t>
            </a:r>
            <a:r>
              <a:rPr lang="sk-SK" dirty="0"/>
              <a:t> and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whole</a:t>
            </a:r>
            <a:r>
              <a:rPr lang="sk-SK" dirty="0"/>
              <a:t> </a:t>
            </a:r>
            <a:r>
              <a:rPr lang="sk-SK" dirty="0" err="1"/>
              <a:t>experience</a:t>
            </a:r>
            <a:r>
              <a:rPr lang="sk-SK" dirty="0"/>
              <a:t> in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store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as </a:t>
            </a:r>
            <a:r>
              <a:rPr lang="sk-SK" dirty="0" err="1"/>
              <a:t>pleasant</a:t>
            </a:r>
            <a:r>
              <a:rPr lang="sk-SK" dirty="0"/>
              <a:t> as </a:t>
            </a:r>
            <a:r>
              <a:rPr lang="sk-SK" dirty="0" err="1"/>
              <a:t>possible</a:t>
            </a:r>
            <a:r>
              <a:rPr lang="sk-SK" dirty="0"/>
              <a:t>. </a:t>
            </a:r>
            <a:r>
              <a:rPr lang="sk-SK" dirty="0" err="1"/>
              <a:t>Without</a:t>
            </a:r>
            <a:r>
              <a:rPr lang="sk-SK" dirty="0"/>
              <a:t> </a:t>
            </a:r>
            <a:r>
              <a:rPr lang="sk-SK" dirty="0" err="1"/>
              <a:t>knowing</a:t>
            </a:r>
            <a:r>
              <a:rPr lang="sk-SK" dirty="0"/>
              <a:t>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customer</a:t>
            </a:r>
            <a:r>
              <a:rPr lang="sk-SK" dirty="0"/>
              <a:t> base,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treat</a:t>
            </a:r>
            <a:r>
              <a:rPr lang="sk-SK" dirty="0"/>
              <a:t> </a:t>
            </a:r>
            <a:r>
              <a:rPr lang="sk-SK" dirty="0" err="1"/>
              <a:t>every</a:t>
            </a:r>
            <a:r>
              <a:rPr lang="sk-SK" dirty="0"/>
              <a:t> </a:t>
            </a:r>
            <a:r>
              <a:rPr lang="sk-SK" dirty="0" err="1"/>
              <a:t>customer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same</a:t>
            </a:r>
            <a:r>
              <a:rPr lang="sk-SK" dirty="0"/>
              <a:t> </a:t>
            </a:r>
            <a:r>
              <a:rPr lang="sk-SK" dirty="0" err="1"/>
              <a:t>way</a:t>
            </a:r>
            <a:r>
              <a:rPr lang="sk-SK" dirty="0"/>
              <a:t>.</a:t>
            </a:r>
          </a:p>
          <a:p>
            <a:r>
              <a:rPr lang="sk-SK" dirty="0" err="1"/>
              <a:t>Now</a:t>
            </a:r>
            <a:r>
              <a:rPr lang="sk-SK" dirty="0"/>
              <a:t> I </a:t>
            </a:r>
            <a:r>
              <a:rPr lang="sk-SK" dirty="0" err="1"/>
              <a:t>am</a:t>
            </a:r>
            <a:r>
              <a:rPr lang="sk-SK" dirty="0"/>
              <a:t> </a:t>
            </a:r>
            <a:r>
              <a:rPr lang="sk-SK" dirty="0" err="1"/>
              <a:t>talking</a:t>
            </a:r>
            <a:r>
              <a:rPr lang="sk-SK" dirty="0"/>
              <a:t> </a:t>
            </a:r>
            <a:r>
              <a:rPr lang="sk-SK" dirty="0" err="1"/>
              <a:t>about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online </a:t>
            </a:r>
            <a:r>
              <a:rPr lang="sk-SK" dirty="0" err="1"/>
              <a:t>questionaries</a:t>
            </a:r>
            <a:r>
              <a:rPr lang="sk-SK" dirty="0"/>
              <a:t>, </a:t>
            </a:r>
            <a:r>
              <a:rPr lang="sk-SK" dirty="0" err="1"/>
              <a:t>content</a:t>
            </a:r>
            <a:r>
              <a:rPr lang="sk-SK" dirty="0"/>
              <a:t> and </a:t>
            </a:r>
            <a:r>
              <a:rPr lang="sk-SK" dirty="0" err="1"/>
              <a:t>frequency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emails</a:t>
            </a:r>
            <a:r>
              <a:rPr lang="sk-SK" dirty="0"/>
              <a:t> etc.</a:t>
            </a:r>
          </a:p>
          <a:p>
            <a:endParaRPr lang="sk-SK" dirty="0"/>
          </a:p>
          <a:p>
            <a:r>
              <a:rPr lang="sk-SK" dirty="0" err="1"/>
              <a:t>One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main</a:t>
            </a:r>
            <a:r>
              <a:rPr lang="sk-SK" dirty="0"/>
              <a:t> </a:t>
            </a:r>
            <a:r>
              <a:rPr lang="sk-SK" dirty="0" err="1"/>
              <a:t>metrices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came</a:t>
            </a:r>
            <a:r>
              <a:rPr lang="sk-SK" dirty="0"/>
              <a:t> </a:t>
            </a:r>
            <a:r>
              <a:rPr lang="sk-SK" dirty="0" err="1"/>
              <a:t>up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to </a:t>
            </a:r>
            <a:r>
              <a:rPr lang="sk-SK" dirty="0" err="1"/>
              <a:t>measure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„</a:t>
            </a:r>
            <a:r>
              <a:rPr lang="sk-SK" dirty="0" err="1"/>
              <a:t>customer</a:t>
            </a:r>
            <a:r>
              <a:rPr lang="sk-SK" dirty="0"/>
              <a:t> </a:t>
            </a:r>
            <a:r>
              <a:rPr lang="sk-SK" dirty="0" err="1"/>
              <a:t>success</a:t>
            </a:r>
            <a:r>
              <a:rPr lang="sk-SK" dirty="0"/>
              <a:t>“ </a:t>
            </a:r>
            <a:r>
              <a:rPr lang="sk-SK" dirty="0" err="1"/>
              <a:t>was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spending</a:t>
            </a:r>
            <a:r>
              <a:rPr lang="sk-SK" dirty="0"/>
              <a:t> </a:t>
            </a:r>
            <a:r>
              <a:rPr lang="sk-SK" dirty="0" err="1"/>
              <a:t>score</a:t>
            </a:r>
            <a:r>
              <a:rPr lang="sk-SK" dirty="0"/>
              <a:t>.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did</a:t>
            </a:r>
            <a:r>
              <a:rPr lang="sk-SK" dirty="0"/>
              <a:t>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best</a:t>
            </a:r>
            <a:r>
              <a:rPr lang="sk-SK" dirty="0"/>
              <a:t> to </a:t>
            </a:r>
            <a:r>
              <a:rPr lang="sk-SK" dirty="0" err="1"/>
              <a:t>implement</a:t>
            </a:r>
            <a:r>
              <a:rPr lang="sk-SK" dirty="0"/>
              <a:t> in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calculation</a:t>
            </a:r>
            <a:r>
              <a:rPr lang="sk-SK" dirty="0"/>
              <a:t>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features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might</a:t>
            </a:r>
            <a:r>
              <a:rPr lang="sk-SK" dirty="0"/>
              <a:t> </a:t>
            </a:r>
            <a:r>
              <a:rPr lang="sk-SK" dirty="0" err="1"/>
              <a:t>play</a:t>
            </a:r>
            <a:endParaRPr lang="sk-SK" dirty="0"/>
          </a:p>
          <a:p>
            <a:r>
              <a:rPr lang="sk-SK" dirty="0"/>
              <a:t>a role in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customer</a:t>
            </a:r>
            <a:r>
              <a:rPr lang="sk-SK" dirty="0"/>
              <a:t> </a:t>
            </a:r>
            <a:r>
              <a:rPr lang="sk-SK" dirty="0" err="1"/>
              <a:t>behaviour</a:t>
            </a:r>
            <a:r>
              <a:rPr lang="sk-SK" dirty="0"/>
              <a:t>, so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customers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annual</a:t>
            </a:r>
            <a:r>
              <a:rPr lang="sk-SK" dirty="0"/>
              <a:t> </a:t>
            </a:r>
            <a:r>
              <a:rPr lang="sk-SK" dirty="0" err="1"/>
              <a:t>income</a:t>
            </a:r>
            <a:r>
              <a:rPr lang="sk-SK" dirty="0"/>
              <a:t> 40K are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expected</a:t>
            </a:r>
            <a:r>
              <a:rPr lang="sk-SK" dirty="0"/>
              <a:t> to </a:t>
            </a:r>
            <a:r>
              <a:rPr lang="sk-SK" dirty="0" err="1"/>
              <a:t>spend</a:t>
            </a:r>
            <a:r>
              <a:rPr lang="sk-SK" dirty="0"/>
              <a:t> as </a:t>
            </a:r>
            <a:r>
              <a:rPr lang="sk-SK" dirty="0" err="1"/>
              <a:t>much</a:t>
            </a:r>
            <a:r>
              <a:rPr lang="sk-SK" dirty="0"/>
              <a:t> as </a:t>
            </a:r>
            <a:r>
              <a:rPr lang="sk-SK" dirty="0" err="1"/>
              <a:t>customers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annual</a:t>
            </a:r>
            <a:r>
              <a:rPr lang="sk-SK" dirty="0"/>
              <a:t> </a:t>
            </a:r>
            <a:r>
              <a:rPr lang="sk-SK" dirty="0" err="1"/>
              <a:t>income</a:t>
            </a:r>
            <a:r>
              <a:rPr lang="sk-SK" dirty="0"/>
              <a:t> 80K etc.</a:t>
            </a:r>
          </a:p>
          <a:p>
            <a:endParaRPr lang="sk-SK" dirty="0"/>
          </a:p>
          <a:p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know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spending</a:t>
            </a:r>
            <a:r>
              <a:rPr lang="sk-SK" dirty="0"/>
              <a:t> </a:t>
            </a:r>
            <a:r>
              <a:rPr lang="sk-SK" dirty="0" err="1"/>
              <a:t>score</a:t>
            </a:r>
            <a:r>
              <a:rPr lang="sk-SK" dirty="0"/>
              <a:t> </a:t>
            </a:r>
            <a:r>
              <a:rPr lang="sk-SK" dirty="0" err="1"/>
              <a:t>differs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customer</a:t>
            </a:r>
            <a:r>
              <a:rPr lang="sk-SK" dirty="0"/>
              <a:t> to </a:t>
            </a:r>
            <a:r>
              <a:rPr lang="sk-SK" dirty="0" err="1"/>
              <a:t>customer</a:t>
            </a:r>
            <a:r>
              <a:rPr lang="sk-SK" dirty="0"/>
              <a:t> and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customer</a:t>
            </a:r>
            <a:r>
              <a:rPr lang="sk-SK" dirty="0"/>
              <a:t> </a:t>
            </a:r>
            <a:r>
              <a:rPr lang="sk-SK" dirty="0" err="1"/>
              <a:t>segmentation</a:t>
            </a:r>
            <a:r>
              <a:rPr lang="sk-SK" dirty="0"/>
              <a:t> </a:t>
            </a:r>
            <a:r>
              <a:rPr lang="sk-SK" dirty="0" err="1"/>
              <a:t>might</a:t>
            </a:r>
            <a:r>
              <a:rPr lang="sk-SK" dirty="0"/>
              <a:t> </a:t>
            </a:r>
            <a:r>
              <a:rPr lang="sk-SK" dirty="0" err="1"/>
              <a:t>help</a:t>
            </a:r>
            <a:r>
              <a:rPr lang="sk-SK" dirty="0"/>
              <a:t> </a:t>
            </a:r>
            <a:r>
              <a:rPr lang="sk-SK" dirty="0" err="1"/>
              <a:t>us</a:t>
            </a:r>
            <a:r>
              <a:rPr lang="sk-SK" dirty="0"/>
              <a:t> to </a:t>
            </a:r>
            <a:r>
              <a:rPr lang="sk-SK" dirty="0" err="1"/>
              <a:t>group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customers</a:t>
            </a:r>
            <a:r>
              <a:rPr lang="sk-SK" dirty="0"/>
              <a:t>, </a:t>
            </a:r>
            <a:r>
              <a:rPr lang="sk-SK" dirty="0" err="1"/>
              <a:t>understand</a:t>
            </a:r>
            <a:r>
              <a:rPr lang="sk-SK" dirty="0"/>
              <a:t> </a:t>
            </a:r>
            <a:r>
              <a:rPr lang="sk-SK" dirty="0" err="1"/>
              <a:t>which</a:t>
            </a:r>
            <a:r>
              <a:rPr lang="sk-SK" dirty="0"/>
              <a:t> </a:t>
            </a:r>
            <a:r>
              <a:rPr lang="sk-SK" dirty="0" err="1"/>
              <a:t>segments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low</a:t>
            </a:r>
            <a:r>
              <a:rPr lang="sk-SK" dirty="0"/>
              <a:t> </a:t>
            </a:r>
            <a:r>
              <a:rPr lang="sk-SK" dirty="0" err="1"/>
              <a:t>spending</a:t>
            </a:r>
            <a:r>
              <a:rPr lang="sk-SK" dirty="0"/>
              <a:t> </a:t>
            </a:r>
            <a:r>
              <a:rPr lang="sk-SK" dirty="0" err="1"/>
              <a:t>score</a:t>
            </a:r>
            <a:endParaRPr lang="sk-SK" dirty="0"/>
          </a:p>
          <a:p>
            <a:r>
              <a:rPr lang="sk-SK" dirty="0"/>
              <a:t>and </a:t>
            </a:r>
            <a:r>
              <a:rPr lang="sk-SK" dirty="0" err="1"/>
              <a:t>features</a:t>
            </a:r>
            <a:r>
              <a:rPr lang="sk-SK" dirty="0"/>
              <a:t> of </a:t>
            </a:r>
            <a:r>
              <a:rPr lang="sk-SK" dirty="0" err="1"/>
              <a:t>these</a:t>
            </a:r>
            <a:r>
              <a:rPr lang="sk-SK" dirty="0"/>
              <a:t> </a:t>
            </a:r>
            <a:r>
              <a:rPr lang="sk-SK" dirty="0" err="1"/>
              <a:t>segments</a:t>
            </a:r>
            <a:r>
              <a:rPr lang="sk-SK" dirty="0"/>
              <a:t> </a:t>
            </a:r>
            <a:r>
              <a:rPr lang="sk-SK" dirty="0" err="1"/>
              <a:t>might</a:t>
            </a:r>
            <a:r>
              <a:rPr lang="sk-SK" dirty="0"/>
              <a:t> </a:t>
            </a:r>
            <a:r>
              <a:rPr lang="sk-SK" dirty="0" err="1"/>
              <a:t>imply</a:t>
            </a:r>
            <a:r>
              <a:rPr lang="sk-SK" dirty="0"/>
              <a:t> </a:t>
            </a:r>
            <a:r>
              <a:rPr lang="sk-SK" dirty="0" err="1"/>
              <a:t>what</a:t>
            </a:r>
            <a:r>
              <a:rPr lang="sk-SK" dirty="0"/>
              <a:t> </a:t>
            </a:r>
            <a:r>
              <a:rPr lang="sk-SK" dirty="0" err="1"/>
              <a:t>could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possible</a:t>
            </a:r>
            <a:r>
              <a:rPr lang="sk-SK" dirty="0"/>
              <a:t> </a:t>
            </a:r>
            <a:r>
              <a:rPr lang="sk-SK" dirty="0" err="1"/>
              <a:t>improvements</a:t>
            </a:r>
            <a:r>
              <a:rPr lang="sk-SK" dirty="0"/>
              <a:t> to </a:t>
            </a:r>
            <a:r>
              <a:rPr lang="sk-SK" dirty="0" err="1"/>
              <a:t>make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customers</a:t>
            </a:r>
            <a:r>
              <a:rPr lang="sk-SK" dirty="0"/>
              <a:t> </a:t>
            </a:r>
            <a:r>
              <a:rPr lang="sk-SK" dirty="0" err="1"/>
              <a:t>satisfied</a:t>
            </a:r>
            <a:r>
              <a:rPr lang="sk-SK" dirty="0"/>
              <a:t> and </a:t>
            </a:r>
            <a:r>
              <a:rPr lang="sk-SK" dirty="0" err="1"/>
              <a:t>loyal</a:t>
            </a:r>
            <a:r>
              <a:rPr lang="sk-SK" dirty="0"/>
              <a:t>.</a:t>
            </a:r>
            <a:endParaRPr lang="en-US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B8ECD-015F-4540-8B41-19F14419C6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16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Explanation</a:t>
            </a:r>
            <a:r>
              <a:rPr lang="sk-SK" dirty="0"/>
              <a:t>:</a:t>
            </a:r>
          </a:p>
          <a:p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Algorithm</a:t>
            </a:r>
            <a:r>
              <a:rPr lang="sk-SK" dirty="0"/>
              <a:t> chosen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clustering</a:t>
            </a:r>
            <a:r>
              <a:rPr lang="sk-SK" dirty="0"/>
              <a:t> </a:t>
            </a:r>
            <a:r>
              <a:rPr lang="sk-SK" dirty="0" err="1"/>
              <a:t>was</a:t>
            </a:r>
            <a:r>
              <a:rPr lang="sk-SK" dirty="0"/>
              <a:t> </a:t>
            </a:r>
            <a:r>
              <a:rPr lang="sk-SK" dirty="0" err="1"/>
              <a:t>very</a:t>
            </a:r>
            <a:r>
              <a:rPr lang="sk-SK" dirty="0"/>
              <a:t> </a:t>
            </a:r>
            <a:r>
              <a:rPr lang="sk-SK" dirty="0" err="1"/>
              <a:t>popular</a:t>
            </a:r>
            <a:r>
              <a:rPr lang="sk-SK" dirty="0"/>
              <a:t> </a:t>
            </a:r>
            <a:r>
              <a:rPr lang="sk-SK" dirty="0" err="1"/>
              <a:t>Kmeans</a:t>
            </a:r>
            <a:r>
              <a:rPr lang="sk-SK" dirty="0"/>
              <a:t> </a:t>
            </a:r>
            <a:r>
              <a:rPr lang="sk-SK" dirty="0" err="1"/>
              <a:t>clustering</a:t>
            </a:r>
            <a:r>
              <a:rPr lang="sk-SK" dirty="0"/>
              <a:t>.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option</a:t>
            </a:r>
            <a:r>
              <a:rPr lang="sk-SK" dirty="0"/>
              <a:t> </a:t>
            </a:r>
            <a:r>
              <a:rPr lang="sk-SK" dirty="0" err="1"/>
              <a:t>Kmeans</a:t>
            </a:r>
            <a:r>
              <a:rPr lang="sk-SK" dirty="0"/>
              <a:t>++ </a:t>
            </a:r>
            <a:r>
              <a:rPr lang="sk-SK" dirty="0" err="1"/>
              <a:t>was</a:t>
            </a:r>
            <a:r>
              <a:rPr lang="sk-SK" dirty="0"/>
              <a:t> chosen, to </a:t>
            </a:r>
            <a:r>
              <a:rPr lang="sk-SK" dirty="0" err="1"/>
              <a:t>make</a:t>
            </a:r>
            <a:r>
              <a:rPr lang="sk-SK" dirty="0"/>
              <a:t> </a:t>
            </a:r>
            <a:r>
              <a:rPr lang="sk-SK" dirty="0" err="1"/>
              <a:t>sure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clusters</a:t>
            </a:r>
            <a:r>
              <a:rPr lang="sk-SK" dirty="0"/>
              <a:t> are </a:t>
            </a:r>
            <a:r>
              <a:rPr lang="sk-SK" dirty="0" err="1"/>
              <a:t>initialized</a:t>
            </a:r>
            <a:r>
              <a:rPr lang="sk-SK" dirty="0"/>
              <a:t> </a:t>
            </a:r>
            <a:r>
              <a:rPr lang="sk-SK" dirty="0" err="1"/>
              <a:t>properly</a:t>
            </a:r>
            <a:r>
              <a:rPr lang="sk-SK" dirty="0"/>
              <a:t> and most </a:t>
            </a:r>
            <a:r>
              <a:rPr lang="sk-SK" dirty="0" err="1"/>
              <a:t>optimal</a:t>
            </a:r>
            <a:r>
              <a:rPr lang="sk-SK" dirty="0"/>
              <a:t> </a:t>
            </a:r>
            <a:r>
              <a:rPr lang="sk-SK" dirty="0" err="1"/>
              <a:t>clusters</a:t>
            </a:r>
            <a:r>
              <a:rPr lang="sk-SK" dirty="0"/>
              <a:t> are </a:t>
            </a:r>
            <a:r>
              <a:rPr lang="sk-SK" dirty="0" err="1"/>
              <a:t>found</a:t>
            </a:r>
            <a:r>
              <a:rPr lang="sk-SK" dirty="0"/>
              <a:t>.</a:t>
            </a:r>
          </a:p>
          <a:p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distance</a:t>
            </a:r>
            <a:r>
              <a:rPr lang="sk-SK" dirty="0"/>
              <a:t> </a:t>
            </a:r>
            <a:r>
              <a:rPr lang="sk-SK" dirty="0" err="1"/>
              <a:t>measure</a:t>
            </a:r>
            <a:r>
              <a:rPr lang="sk-SK" dirty="0"/>
              <a:t> </a:t>
            </a:r>
            <a:r>
              <a:rPr lang="sk-SK" dirty="0" err="1"/>
              <a:t>was</a:t>
            </a:r>
            <a:r>
              <a:rPr lang="sk-SK" dirty="0"/>
              <a:t> chosen </a:t>
            </a:r>
            <a:r>
              <a:rPr lang="sk-SK" dirty="0" err="1"/>
              <a:t>Euclidean</a:t>
            </a:r>
            <a:r>
              <a:rPr lang="sk-SK" dirty="0"/>
              <a:t> </a:t>
            </a:r>
            <a:r>
              <a:rPr lang="sk-SK" dirty="0" err="1"/>
              <a:t>distance</a:t>
            </a:r>
            <a:r>
              <a:rPr lang="sk-SK" dirty="0"/>
              <a:t>, </a:t>
            </a:r>
            <a:r>
              <a:rPr lang="sk-SK" dirty="0" err="1"/>
              <a:t>the</a:t>
            </a:r>
            <a:r>
              <a:rPr lang="sk-SK" dirty="0"/>
              <a:t> most </a:t>
            </a:r>
            <a:r>
              <a:rPr lang="sk-SK" dirty="0" err="1"/>
              <a:t>popular</a:t>
            </a:r>
            <a:r>
              <a:rPr lang="sk-SK" dirty="0"/>
              <a:t> </a:t>
            </a:r>
            <a:r>
              <a:rPr lang="sk-SK" dirty="0" err="1"/>
              <a:t>one</a:t>
            </a:r>
            <a:r>
              <a:rPr lang="sk-SK" dirty="0"/>
              <a:t>. </a:t>
            </a:r>
            <a:r>
              <a:rPr lang="sk-SK" dirty="0" err="1"/>
              <a:t>Euclidean</a:t>
            </a:r>
            <a:r>
              <a:rPr lang="sk-SK" dirty="0"/>
              <a:t> </a:t>
            </a:r>
            <a:r>
              <a:rPr lang="sk-SK" dirty="0" err="1"/>
              <a:t>distance</a:t>
            </a:r>
            <a:r>
              <a:rPr lang="sk-SK" dirty="0"/>
              <a:t> </a:t>
            </a:r>
            <a:r>
              <a:rPr lang="sk-SK" dirty="0" err="1"/>
              <a:t>measures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distance</a:t>
            </a:r>
            <a:r>
              <a:rPr lang="sk-SK" dirty="0"/>
              <a:t> </a:t>
            </a:r>
            <a:r>
              <a:rPr lang="sk-SK" dirty="0" err="1"/>
              <a:t>between</a:t>
            </a:r>
            <a:r>
              <a:rPr lang="sk-SK" dirty="0"/>
              <a:t> </a:t>
            </a:r>
            <a:r>
              <a:rPr lang="sk-SK" dirty="0" err="1"/>
              <a:t>two</a:t>
            </a:r>
            <a:r>
              <a:rPr lang="sk-SK" dirty="0"/>
              <a:t> </a:t>
            </a:r>
            <a:r>
              <a:rPr lang="sk-SK" dirty="0" err="1"/>
              <a:t>points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shortest</a:t>
            </a:r>
            <a:r>
              <a:rPr lang="sk-SK" dirty="0"/>
              <a:t>, </a:t>
            </a:r>
            <a:r>
              <a:rPr lang="sk-SK" dirty="0" err="1"/>
              <a:t>straight</a:t>
            </a:r>
            <a:r>
              <a:rPr lang="sk-SK" dirty="0"/>
              <a:t> </a:t>
            </a:r>
            <a:r>
              <a:rPr lang="sk-SK" dirty="0" err="1"/>
              <a:t>line</a:t>
            </a:r>
            <a:r>
              <a:rPr lang="sk-SK" dirty="0"/>
              <a:t>.</a:t>
            </a:r>
          </a:p>
          <a:p>
            <a:endParaRPr lang="sk-SK" dirty="0"/>
          </a:p>
          <a:p>
            <a:r>
              <a:rPr lang="sk-SK" dirty="0"/>
              <a:t>On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picture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see</a:t>
            </a:r>
            <a:r>
              <a:rPr lang="sk-SK" dirty="0"/>
              <a:t> </a:t>
            </a:r>
            <a:r>
              <a:rPr lang="sk-SK" dirty="0" err="1"/>
              <a:t>two</a:t>
            </a:r>
            <a:r>
              <a:rPr lang="sk-SK" dirty="0"/>
              <a:t> </a:t>
            </a:r>
            <a:r>
              <a:rPr lang="sk-SK" dirty="0" err="1"/>
              <a:t>points</a:t>
            </a:r>
            <a:r>
              <a:rPr lang="sk-SK" dirty="0"/>
              <a:t> in </a:t>
            </a:r>
            <a:r>
              <a:rPr lang="sk-SK" dirty="0" err="1"/>
              <a:t>two</a:t>
            </a:r>
            <a:r>
              <a:rPr lang="sk-SK" dirty="0"/>
              <a:t> </a:t>
            </a:r>
            <a:r>
              <a:rPr lang="sk-SK" dirty="0" err="1"/>
              <a:t>dimensional</a:t>
            </a:r>
            <a:r>
              <a:rPr lang="sk-SK" dirty="0"/>
              <a:t> </a:t>
            </a:r>
            <a:r>
              <a:rPr lang="sk-SK" dirty="0" err="1"/>
              <a:t>space</a:t>
            </a:r>
            <a:r>
              <a:rPr lang="sk-SK" dirty="0"/>
              <a:t> – </a:t>
            </a:r>
            <a:r>
              <a:rPr lang="sk-SK" dirty="0" err="1"/>
              <a:t>with</a:t>
            </a:r>
            <a:r>
              <a:rPr lang="sk-SK" dirty="0"/>
              <a:t> X </a:t>
            </a:r>
            <a:r>
              <a:rPr lang="sk-SK" dirty="0" err="1"/>
              <a:t>axis</a:t>
            </a:r>
            <a:r>
              <a:rPr lang="sk-SK" dirty="0"/>
              <a:t> and Y </a:t>
            </a:r>
            <a:r>
              <a:rPr lang="sk-SK" dirty="0" err="1"/>
              <a:t>axis</a:t>
            </a:r>
            <a:r>
              <a:rPr lang="sk-SK" dirty="0"/>
              <a:t>. In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case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4 </a:t>
            </a:r>
            <a:r>
              <a:rPr lang="sk-SK" dirty="0" err="1"/>
              <a:t>dimensions</a:t>
            </a:r>
            <a:r>
              <a:rPr lang="sk-SK" dirty="0"/>
              <a:t>. To </a:t>
            </a:r>
            <a:r>
              <a:rPr lang="sk-SK" dirty="0" err="1"/>
              <a:t>make</a:t>
            </a:r>
            <a:r>
              <a:rPr lang="sk-SK" dirty="0"/>
              <a:t> </a:t>
            </a:r>
            <a:r>
              <a:rPr lang="sk-SK" dirty="0" err="1"/>
              <a:t>sure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one</a:t>
            </a:r>
            <a:r>
              <a:rPr lang="sk-SK" dirty="0"/>
              <a:t> </a:t>
            </a:r>
            <a:r>
              <a:rPr lang="sk-SK" dirty="0" err="1"/>
              <a:t>axis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too</a:t>
            </a:r>
            <a:r>
              <a:rPr lang="sk-SK" dirty="0"/>
              <a:t> big </a:t>
            </a:r>
            <a:r>
              <a:rPr lang="sk-SK" dirty="0" err="1"/>
              <a:t>compared</a:t>
            </a:r>
            <a:r>
              <a:rPr lang="sk-SK" dirty="0"/>
              <a:t> to </a:t>
            </a:r>
            <a:r>
              <a:rPr lang="sk-SK" dirty="0" err="1"/>
              <a:t>other</a:t>
            </a:r>
            <a:r>
              <a:rPr lang="sk-SK" dirty="0"/>
              <a:t> I </a:t>
            </a:r>
            <a:r>
              <a:rPr lang="sk-SK" dirty="0" err="1"/>
              <a:t>needed</a:t>
            </a:r>
            <a:r>
              <a:rPr lang="sk-SK" dirty="0"/>
              <a:t> to </a:t>
            </a:r>
          </a:p>
          <a:p>
            <a:r>
              <a:rPr lang="sk-SK" dirty="0" err="1"/>
              <a:t>scale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, so </a:t>
            </a:r>
            <a:r>
              <a:rPr lang="sk-SK" dirty="0" err="1"/>
              <a:t>values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each</a:t>
            </a:r>
            <a:r>
              <a:rPr lang="sk-SK" dirty="0"/>
              <a:t> feature are on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same</a:t>
            </a:r>
            <a:r>
              <a:rPr lang="sk-SK" dirty="0"/>
              <a:t> </a:t>
            </a:r>
            <a:r>
              <a:rPr lang="sk-SK" dirty="0" err="1"/>
              <a:t>scale</a:t>
            </a:r>
            <a:r>
              <a:rPr lang="sk-SK" dirty="0"/>
              <a:t>,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mean</a:t>
            </a:r>
            <a:r>
              <a:rPr lang="sk-SK" dirty="0"/>
              <a:t> 0 and </a:t>
            </a:r>
            <a:r>
              <a:rPr lang="sk-SK" dirty="0" err="1"/>
              <a:t>standard</a:t>
            </a:r>
            <a:r>
              <a:rPr lang="sk-SK" dirty="0"/>
              <a:t> </a:t>
            </a:r>
            <a:r>
              <a:rPr lang="sk-SK" dirty="0" err="1"/>
              <a:t>deviation</a:t>
            </a:r>
            <a:r>
              <a:rPr lang="sk-SK" dirty="0"/>
              <a:t> 1.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approach</a:t>
            </a:r>
            <a:r>
              <a:rPr lang="sk-SK" dirty="0"/>
              <a:t> I </a:t>
            </a:r>
            <a:r>
              <a:rPr lang="sk-SK" dirty="0" err="1"/>
              <a:t>assured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each</a:t>
            </a:r>
            <a:r>
              <a:rPr lang="sk-SK" dirty="0"/>
              <a:t> feature has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similar</a:t>
            </a:r>
            <a:r>
              <a:rPr lang="sk-SK" dirty="0"/>
              <a:t> </a:t>
            </a:r>
            <a:r>
              <a:rPr lang="sk-SK" dirty="0" err="1"/>
              <a:t>weight</a:t>
            </a:r>
            <a:r>
              <a:rPr lang="sk-SK" dirty="0"/>
              <a:t> </a:t>
            </a:r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creating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clusters</a:t>
            </a:r>
            <a:r>
              <a:rPr lang="sk-SK" dirty="0"/>
              <a:t>.</a:t>
            </a:r>
          </a:p>
          <a:p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effect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standard</a:t>
            </a:r>
            <a:r>
              <a:rPr lang="sk-SK" dirty="0"/>
              <a:t> </a:t>
            </a:r>
            <a:r>
              <a:rPr lang="sk-SK" dirty="0" err="1"/>
              <a:t>scaling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clear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sample</a:t>
            </a:r>
            <a:r>
              <a:rPr lang="sk-SK" dirty="0"/>
              <a:t>.</a:t>
            </a:r>
          </a:p>
          <a:p>
            <a:endParaRPr lang="sk-SK" dirty="0"/>
          </a:p>
          <a:p>
            <a:r>
              <a:rPr lang="sk-SK" dirty="0" err="1"/>
              <a:t>Besides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I </a:t>
            </a:r>
            <a:r>
              <a:rPr lang="sk-SK" dirty="0" err="1"/>
              <a:t>want</a:t>
            </a:r>
            <a:r>
              <a:rPr lang="sk-SK" dirty="0"/>
              <a:t> to point </a:t>
            </a:r>
            <a:r>
              <a:rPr lang="sk-SK" dirty="0" err="1"/>
              <a:t>out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gender</a:t>
            </a:r>
            <a:r>
              <a:rPr lang="sk-SK" dirty="0"/>
              <a:t> </a:t>
            </a:r>
            <a:r>
              <a:rPr lang="sk-SK" dirty="0" err="1"/>
              <a:t>column</a:t>
            </a:r>
            <a:r>
              <a:rPr lang="sk-SK" dirty="0"/>
              <a:t> </a:t>
            </a:r>
            <a:r>
              <a:rPr lang="sk-SK" dirty="0" err="1"/>
              <a:t>taking</a:t>
            </a:r>
            <a:r>
              <a:rPr lang="sk-SK" dirty="0"/>
              <a:t> </a:t>
            </a:r>
            <a:r>
              <a:rPr lang="sk-SK" dirty="0" err="1"/>
              <a:t>values</a:t>
            </a:r>
            <a:r>
              <a:rPr lang="sk-SK" dirty="0"/>
              <a:t> </a:t>
            </a:r>
            <a:r>
              <a:rPr lang="sk-SK" dirty="0" err="1"/>
              <a:t>female</a:t>
            </a:r>
            <a:r>
              <a:rPr lang="sk-SK" dirty="0"/>
              <a:t> and </a:t>
            </a:r>
            <a:r>
              <a:rPr lang="sk-SK" dirty="0" err="1"/>
              <a:t>male</a:t>
            </a:r>
            <a:r>
              <a:rPr lang="sk-SK" dirty="0"/>
              <a:t>, </a:t>
            </a:r>
            <a:r>
              <a:rPr lang="sk-SK" dirty="0" err="1"/>
              <a:t>needed</a:t>
            </a:r>
            <a:r>
              <a:rPr lang="sk-SK" dirty="0"/>
              <a:t> to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split</a:t>
            </a:r>
            <a:r>
              <a:rPr lang="sk-SK" dirty="0"/>
              <a:t> </a:t>
            </a:r>
            <a:r>
              <a:rPr lang="sk-SK" dirty="0" err="1"/>
              <a:t>into</a:t>
            </a:r>
            <a:r>
              <a:rPr lang="sk-SK" dirty="0"/>
              <a:t> </a:t>
            </a:r>
            <a:r>
              <a:rPr lang="sk-SK" dirty="0" err="1"/>
              <a:t>two</a:t>
            </a:r>
            <a:r>
              <a:rPr lang="sk-SK" dirty="0"/>
              <a:t> </a:t>
            </a:r>
            <a:r>
              <a:rPr lang="sk-SK" dirty="0" err="1"/>
              <a:t>columns</a:t>
            </a:r>
            <a:r>
              <a:rPr lang="sk-SK" dirty="0"/>
              <a:t> - </a:t>
            </a:r>
            <a:r>
              <a:rPr lang="sk-SK" dirty="0" err="1"/>
              <a:t>female</a:t>
            </a:r>
            <a:r>
              <a:rPr lang="sk-SK" dirty="0"/>
              <a:t> and </a:t>
            </a:r>
            <a:r>
              <a:rPr lang="sk-SK" dirty="0" err="1"/>
              <a:t>male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zeros</a:t>
            </a:r>
            <a:r>
              <a:rPr lang="sk-SK" dirty="0"/>
              <a:t> and </a:t>
            </a:r>
            <a:r>
              <a:rPr lang="sk-SK" dirty="0" err="1"/>
              <a:t>ones</a:t>
            </a:r>
            <a:r>
              <a:rPr lang="sk-SK" dirty="0"/>
              <a:t>, </a:t>
            </a:r>
            <a:r>
              <a:rPr lang="sk-SK" dirty="0" err="1"/>
              <a:t>since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need</a:t>
            </a:r>
            <a:r>
              <a:rPr lang="sk-SK" dirty="0"/>
              <a:t> to </a:t>
            </a:r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dirty="0" err="1"/>
              <a:t>numbers</a:t>
            </a:r>
            <a:endParaRPr lang="sk-SK" dirty="0"/>
          </a:p>
          <a:p>
            <a:r>
              <a:rPr lang="sk-SK" dirty="0"/>
              <a:t>In </a:t>
            </a:r>
            <a:r>
              <a:rPr lang="sk-SK" dirty="0" err="1"/>
              <a:t>mathematical</a:t>
            </a:r>
            <a:r>
              <a:rPr lang="sk-SK" dirty="0"/>
              <a:t> </a:t>
            </a:r>
            <a:r>
              <a:rPr lang="sk-SK" dirty="0" err="1"/>
              <a:t>models</a:t>
            </a:r>
            <a:r>
              <a:rPr lang="sk-SK" dirty="0"/>
              <a:t>. </a:t>
            </a:r>
            <a:r>
              <a:rPr lang="sk-SK" dirty="0" err="1"/>
              <a:t>One</a:t>
            </a:r>
            <a:r>
              <a:rPr lang="sk-SK" dirty="0"/>
              <a:t> </a:t>
            </a:r>
            <a:r>
              <a:rPr lang="sk-SK" dirty="0" err="1"/>
              <a:t>simpy</a:t>
            </a:r>
            <a:r>
              <a:rPr lang="sk-SK" dirty="0"/>
              <a:t> </a:t>
            </a:r>
            <a:r>
              <a:rPr lang="sk-SK" dirty="0" err="1"/>
              <a:t>means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customers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a </a:t>
            </a:r>
            <a:r>
              <a:rPr lang="sk-SK" dirty="0" err="1"/>
              <a:t>female</a:t>
            </a:r>
            <a:r>
              <a:rPr lang="sk-SK" dirty="0"/>
              <a:t> and 0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customer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a </a:t>
            </a:r>
            <a:r>
              <a:rPr lang="sk-SK" dirty="0" err="1"/>
              <a:t>female</a:t>
            </a:r>
            <a:r>
              <a:rPr lang="sk-SK" dirty="0"/>
              <a:t> (in </a:t>
            </a:r>
            <a:r>
              <a:rPr lang="sk-SK" dirty="0" err="1"/>
              <a:t>Female</a:t>
            </a:r>
            <a:r>
              <a:rPr lang="sk-SK" dirty="0"/>
              <a:t> </a:t>
            </a:r>
            <a:r>
              <a:rPr lang="sk-SK" dirty="0" err="1"/>
              <a:t>column</a:t>
            </a:r>
            <a:r>
              <a:rPr lang="sk-SK" dirty="0"/>
              <a:t>).</a:t>
            </a:r>
            <a:endParaRPr lang="en-US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B8ECD-015F-4540-8B41-19F14419C6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55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Elbow</a:t>
            </a:r>
            <a:r>
              <a:rPr lang="sk-SK" dirty="0"/>
              <a:t> </a:t>
            </a:r>
            <a:r>
              <a:rPr lang="sk-SK" dirty="0" err="1"/>
              <a:t>Method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probably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most </a:t>
            </a:r>
            <a:r>
              <a:rPr lang="sk-SK" dirty="0" err="1"/>
              <a:t>popular</a:t>
            </a:r>
            <a:r>
              <a:rPr lang="sk-SK" dirty="0"/>
              <a:t> </a:t>
            </a:r>
            <a:r>
              <a:rPr lang="sk-SK" dirty="0" err="1"/>
              <a:t>way</a:t>
            </a:r>
            <a:r>
              <a:rPr lang="sk-SK" dirty="0"/>
              <a:t> to </a:t>
            </a:r>
            <a:r>
              <a:rPr lang="sk-SK" dirty="0" err="1"/>
              <a:t>find</a:t>
            </a:r>
            <a:r>
              <a:rPr lang="sk-SK" dirty="0"/>
              <a:t> </a:t>
            </a:r>
            <a:r>
              <a:rPr lang="sk-SK" dirty="0" err="1"/>
              <a:t>out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many</a:t>
            </a:r>
            <a:r>
              <a:rPr lang="sk-SK" dirty="0"/>
              <a:t> </a:t>
            </a:r>
            <a:r>
              <a:rPr lang="sk-SK" dirty="0" err="1"/>
              <a:t>clusters</a:t>
            </a:r>
            <a:r>
              <a:rPr lang="sk-SK" dirty="0"/>
              <a:t> are </a:t>
            </a:r>
            <a:r>
              <a:rPr lang="sk-SK" dirty="0" err="1"/>
              <a:t>optimal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given</a:t>
            </a:r>
            <a:r>
              <a:rPr lang="sk-SK" dirty="0"/>
              <a:t> </a:t>
            </a:r>
            <a:r>
              <a:rPr lang="sk-SK" dirty="0" err="1"/>
              <a:t>dataset</a:t>
            </a:r>
            <a:r>
              <a:rPr lang="sk-SK" dirty="0"/>
              <a:t>. WCSS </a:t>
            </a:r>
            <a:r>
              <a:rPr lang="sk-SK" dirty="0" err="1"/>
              <a:t>means</a:t>
            </a:r>
            <a:r>
              <a:rPr lang="sk-SK" dirty="0"/>
              <a:t> </a:t>
            </a:r>
            <a:r>
              <a:rPr lang="sk-SK" dirty="0" err="1"/>
              <a:t>within</a:t>
            </a:r>
            <a:r>
              <a:rPr lang="sk-SK" dirty="0"/>
              <a:t> </a:t>
            </a:r>
            <a:r>
              <a:rPr lang="sk-SK" dirty="0" err="1"/>
              <a:t>clusters</a:t>
            </a:r>
            <a:r>
              <a:rPr lang="sk-SK" dirty="0"/>
              <a:t> </a:t>
            </a:r>
            <a:r>
              <a:rPr lang="sk-SK" dirty="0" err="1"/>
              <a:t>sum</a:t>
            </a:r>
            <a:r>
              <a:rPr lang="sk-SK" dirty="0"/>
              <a:t> of </a:t>
            </a:r>
            <a:r>
              <a:rPr lang="sk-SK" dirty="0" err="1"/>
              <a:t>squares</a:t>
            </a:r>
            <a:r>
              <a:rPr lang="sk-SK" dirty="0"/>
              <a:t>, </a:t>
            </a:r>
            <a:r>
              <a:rPr lang="sk-SK" dirty="0" err="1"/>
              <a:t>which</a:t>
            </a:r>
            <a:r>
              <a:rPr lang="sk-SK" dirty="0"/>
              <a:t> </a:t>
            </a:r>
            <a:r>
              <a:rPr lang="sk-SK" dirty="0" err="1"/>
              <a:t>basically</a:t>
            </a:r>
            <a:r>
              <a:rPr lang="sk-SK" dirty="0"/>
              <a:t> </a:t>
            </a:r>
            <a:r>
              <a:rPr lang="sk-SK" dirty="0" err="1"/>
              <a:t>tells</a:t>
            </a:r>
            <a:r>
              <a:rPr lang="sk-SK" dirty="0"/>
              <a:t> </a:t>
            </a:r>
            <a:r>
              <a:rPr lang="sk-SK" dirty="0" err="1"/>
              <a:t>us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far</a:t>
            </a:r>
            <a:r>
              <a:rPr lang="sk-SK" dirty="0"/>
              <a:t> are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points</a:t>
            </a:r>
            <a:endParaRPr lang="sk-SK" dirty="0"/>
          </a:p>
          <a:p>
            <a:r>
              <a:rPr lang="sk-SK" dirty="0" err="1"/>
              <a:t>clusters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their</a:t>
            </a:r>
            <a:r>
              <a:rPr lang="sk-SK" dirty="0"/>
              <a:t> </a:t>
            </a:r>
            <a:r>
              <a:rPr lang="sk-SK" dirty="0" err="1"/>
              <a:t>centroids</a:t>
            </a:r>
            <a:r>
              <a:rPr lang="sk-SK" dirty="0"/>
              <a:t>. </a:t>
            </a:r>
            <a:r>
              <a:rPr lang="sk-SK" dirty="0" err="1"/>
              <a:t>The</a:t>
            </a:r>
            <a:r>
              <a:rPr lang="sk-SK" dirty="0"/>
              <a:t> point of </a:t>
            </a:r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chart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to </a:t>
            </a:r>
            <a:r>
              <a:rPr lang="sk-SK" dirty="0" err="1"/>
              <a:t>find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„</a:t>
            </a:r>
            <a:r>
              <a:rPr lang="sk-SK" dirty="0" err="1"/>
              <a:t>elbow</a:t>
            </a:r>
            <a:r>
              <a:rPr lang="sk-SK" dirty="0"/>
              <a:t>“ in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curve</a:t>
            </a:r>
            <a:r>
              <a:rPr lang="sk-SK" dirty="0"/>
              <a:t>, </a:t>
            </a:r>
            <a:r>
              <a:rPr lang="sk-SK" dirty="0" err="1"/>
              <a:t>which</a:t>
            </a:r>
            <a:r>
              <a:rPr lang="sk-SK" dirty="0"/>
              <a:t> </a:t>
            </a:r>
            <a:r>
              <a:rPr lang="sk-SK" dirty="0" err="1"/>
              <a:t>was</a:t>
            </a:r>
            <a:r>
              <a:rPr lang="sk-SK" dirty="0"/>
              <a:t> in </a:t>
            </a:r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case</a:t>
            </a:r>
            <a:r>
              <a:rPr lang="sk-SK" dirty="0"/>
              <a:t> </a:t>
            </a:r>
            <a:r>
              <a:rPr lang="sk-SK" dirty="0" err="1"/>
              <a:t>number</a:t>
            </a:r>
            <a:r>
              <a:rPr lang="sk-SK" dirty="0"/>
              <a:t> 4. </a:t>
            </a:r>
            <a:r>
              <a:rPr lang="sk-SK" dirty="0" err="1"/>
              <a:t>Creating</a:t>
            </a:r>
            <a:r>
              <a:rPr lang="sk-SK" dirty="0"/>
              <a:t> 5 or more </a:t>
            </a:r>
            <a:r>
              <a:rPr lang="sk-SK" dirty="0" err="1"/>
              <a:t>clusters</a:t>
            </a:r>
            <a:r>
              <a:rPr lang="sk-SK" dirty="0"/>
              <a:t> </a:t>
            </a:r>
            <a:r>
              <a:rPr lang="sk-SK" dirty="0" err="1"/>
              <a:t>would</a:t>
            </a:r>
            <a:r>
              <a:rPr lang="sk-SK" dirty="0"/>
              <a:t> </a:t>
            </a:r>
            <a:r>
              <a:rPr lang="sk-SK" dirty="0" err="1"/>
              <a:t>lead</a:t>
            </a:r>
            <a:r>
              <a:rPr lang="sk-SK" dirty="0"/>
              <a:t> to </a:t>
            </a:r>
            <a:r>
              <a:rPr lang="sk-SK" dirty="0" err="1"/>
              <a:t>higher</a:t>
            </a:r>
            <a:r>
              <a:rPr lang="sk-SK" dirty="0"/>
              <a:t> </a:t>
            </a:r>
            <a:r>
              <a:rPr lang="sk-SK" dirty="0" err="1"/>
              <a:t>similarity</a:t>
            </a:r>
            <a:r>
              <a:rPr lang="sk-SK" dirty="0"/>
              <a:t> of </a:t>
            </a:r>
            <a:r>
              <a:rPr lang="sk-SK" dirty="0" err="1"/>
              <a:t>points</a:t>
            </a:r>
            <a:r>
              <a:rPr lang="sk-SK" dirty="0"/>
              <a:t> </a:t>
            </a:r>
            <a:r>
              <a:rPr lang="sk-SK" dirty="0" err="1"/>
              <a:t>within</a:t>
            </a:r>
            <a:r>
              <a:rPr lang="sk-SK" dirty="0"/>
              <a:t> </a:t>
            </a:r>
            <a:r>
              <a:rPr lang="sk-SK" dirty="0" err="1"/>
              <a:t>each</a:t>
            </a:r>
            <a:r>
              <a:rPr lang="sk-SK" dirty="0"/>
              <a:t> </a:t>
            </a:r>
            <a:r>
              <a:rPr lang="sk-SK" dirty="0" err="1"/>
              <a:t>cluster</a:t>
            </a:r>
            <a:r>
              <a:rPr lang="sk-SK" dirty="0"/>
              <a:t>, </a:t>
            </a:r>
          </a:p>
          <a:p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only</a:t>
            </a:r>
            <a:r>
              <a:rPr lang="sk-SK" dirty="0"/>
              <a:t> a </a:t>
            </a:r>
            <a:r>
              <a:rPr lang="sk-SK" dirty="0" err="1"/>
              <a:t>little</a:t>
            </a:r>
            <a:r>
              <a:rPr lang="sk-SK" dirty="0"/>
              <a:t>.</a:t>
            </a:r>
            <a:endParaRPr lang="en-US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B8ECD-015F-4540-8B41-19F14419C6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96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Explanation</a:t>
            </a:r>
            <a:r>
              <a:rPr lang="sk-SK" dirty="0"/>
              <a:t>:</a:t>
            </a:r>
          </a:p>
          <a:p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difficult</a:t>
            </a:r>
            <a:r>
              <a:rPr lang="sk-SK" dirty="0"/>
              <a:t> to </a:t>
            </a:r>
            <a:r>
              <a:rPr lang="sk-SK" dirty="0" err="1"/>
              <a:t>visually</a:t>
            </a:r>
            <a:r>
              <a:rPr lang="sk-SK" dirty="0"/>
              <a:t> </a:t>
            </a:r>
            <a:r>
              <a:rPr lang="sk-SK" dirty="0" err="1"/>
              <a:t>check</a:t>
            </a:r>
            <a:r>
              <a:rPr lang="sk-SK" dirty="0"/>
              <a:t> </a:t>
            </a:r>
            <a:r>
              <a:rPr lang="sk-SK" dirty="0" err="1"/>
              <a:t>formed</a:t>
            </a:r>
            <a:r>
              <a:rPr lang="sk-SK" dirty="0"/>
              <a:t> </a:t>
            </a:r>
            <a:r>
              <a:rPr lang="sk-SK" dirty="0" err="1"/>
              <a:t>clusters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multiple</a:t>
            </a:r>
            <a:r>
              <a:rPr lang="sk-SK" dirty="0"/>
              <a:t> </a:t>
            </a:r>
            <a:r>
              <a:rPr lang="sk-SK" dirty="0" err="1"/>
              <a:t>dimensions</a:t>
            </a:r>
            <a:r>
              <a:rPr lang="sk-SK" dirty="0"/>
              <a:t>, </a:t>
            </a:r>
            <a:r>
              <a:rPr lang="sk-SK" dirty="0" err="1"/>
              <a:t>there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comes</a:t>
            </a:r>
            <a:r>
              <a:rPr lang="sk-SK" dirty="0"/>
              <a:t> </a:t>
            </a:r>
            <a:r>
              <a:rPr lang="sk-SK" dirty="0" err="1"/>
              <a:t>handy</a:t>
            </a:r>
            <a:r>
              <a:rPr lang="sk-SK" dirty="0"/>
              <a:t> to </a:t>
            </a:r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dirty="0" err="1"/>
              <a:t>principal</a:t>
            </a:r>
            <a:r>
              <a:rPr lang="sk-SK" dirty="0"/>
              <a:t> </a:t>
            </a:r>
            <a:r>
              <a:rPr lang="sk-SK" dirty="0" err="1"/>
              <a:t>component</a:t>
            </a:r>
            <a:r>
              <a:rPr lang="sk-SK" dirty="0"/>
              <a:t> </a:t>
            </a:r>
            <a:r>
              <a:rPr lang="sk-SK" dirty="0" err="1"/>
              <a:t>analysis</a:t>
            </a:r>
            <a:r>
              <a:rPr lang="sk-SK" dirty="0"/>
              <a:t>.</a:t>
            </a:r>
          </a:p>
          <a:p>
            <a:r>
              <a:rPr lang="sk-SK" dirty="0" err="1"/>
              <a:t>Without</a:t>
            </a:r>
            <a:r>
              <a:rPr lang="sk-SK" dirty="0"/>
              <a:t> </a:t>
            </a:r>
            <a:r>
              <a:rPr lang="sk-SK" dirty="0" err="1"/>
              <a:t>going</a:t>
            </a:r>
            <a:r>
              <a:rPr lang="sk-SK" dirty="0"/>
              <a:t> </a:t>
            </a:r>
            <a:r>
              <a:rPr lang="sk-SK" dirty="0" err="1"/>
              <a:t>into</a:t>
            </a:r>
            <a:r>
              <a:rPr lang="sk-SK" dirty="0"/>
              <a:t> </a:t>
            </a:r>
            <a:r>
              <a:rPr lang="sk-SK" dirty="0" err="1"/>
              <a:t>mathematical</a:t>
            </a:r>
            <a:r>
              <a:rPr lang="sk-SK" dirty="0"/>
              <a:t> </a:t>
            </a:r>
            <a:r>
              <a:rPr lang="sk-SK" dirty="0" err="1"/>
              <a:t>details</a:t>
            </a:r>
            <a:r>
              <a:rPr lang="sk-SK" dirty="0"/>
              <a:t> –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a </a:t>
            </a:r>
            <a:r>
              <a:rPr lang="sk-SK" dirty="0" err="1"/>
              <a:t>statistical</a:t>
            </a:r>
            <a:r>
              <a:rPr lang="sk-SK" dirty="0"/>
              <a:t> </a:t>
            </a:r>
            <a:r>
              <a:rPr lang="sk-SK" dirty="0" err="1"/>
              <a:t>procedure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transforms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high</a:t>
            </a:r>
            <a:r>
              <a:rPr lang="sk-SK" dirty="0"/>
              <a:t> level of </a:t>
            </a:r>
            <a:r>
              <a:rPr lang="sk-SK" dirty="0" err="1"/>
              <a:t>multidimensional</a:t>
            </a:r>
            <a:r>
              <a:rPr lang="sk-SK" dirty="0"/>
              <a:t> </a:t>
            </a:r>
            <a:r>
              <a:rPr lang="sk-SK" dirty="0" err="1"/>
              <a:t>space</a:t>
            </a:r>
            <a:r>
              <a:rPr lang="sk-SK" dirty="0"/>
              <a:t> </a:t>
            </a:r>
          </a:p>
          <a:p>
            <a:r>
              <a:rPr lang="sk-SK" dirty="0" err="1"/>
              <a:t>into</a:t>
            </a:r>
            <a:r>
              <a:rPr lang="sk-SK" dirty="0"/>
              <a:t> </a:t>
            </a:r>
            <a:r>
              <a:rPr lang="sk-SK" dirty="0" err="1"/>
              <a:t>given</a:t>
            </a:r>
            <a:r>
              <a:rPr lang="sk-SK" dirty="0"/>
              <a:t> </a:t>
            </a:r>
            <a:r>
              <a:rPr lang="sk-SK" dirty="0" err="1"/>
              <a:t>number</a:t>
            </a:r>
            <a:r>
              <a:rPr lang="sk-SK" dirty="0"/>
              <a:t> of </a:t>
            </a:r>
            <a:r>
              <a:rPr lang="sk-SK" dirty="0" err="1"/>
              <a:t>dimensions</a:t>
            </a:r>
            <a:r>
              <a:rPr lang="sk-SK" dirty="0"/>
              <a:t> </a:t>
            </a:r>
            <a:r>
              <a:rPr lang="sk-SK" dirty="0" err="1"/>
              <a:t>space</a:t>
            </a:r>
            <a:r>
              <a:rPr lang="sk-SK" dirty="0"/>
              <a:t> (2 in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case</a:t>
            </a:r>
            <a:r>
              <a:rPr lang="sk-SK" dirty="0"/>
              <a:t>) </a:t>
            </a:r>
            <a:r>
              <a:rPr lang="sk-SK" dirty="0" err="1"/>
              <a:t>without</a:t>
            </a:r>
            <a:r>
              <a:rPr lang="sk-SK" dirty="0"/>
              <a:t> </a:t>
            </a:r>
            <a:r>
              <a:rPr lang="sk-SK" dirty="0" err="1"/>
              <a:t>loosing</a:t>
            </a:r>
            <a:r>
              <a:rPr lang="sk-SK" dirty="0"/>
              <a:t> </a:t>
            </a:r>
            <a:r>
              <a:rPr lang="sk-SK" dirty="0" err="1"/>
              <a:t>any</a:t>
            </a:r>
            <a:r>
              <a:rPr lang="sk-SK" dirty="0"/>
              <a:t> </a:t>
            </a:r>
            <a:r>
              <a:rPr lang="sk-SK" dirty="0" err="1"/>
              <a:t>information</a:t>
            </a:r>
            <a:r>
              <a:rPr lang="sk-SK" dirty="0"/>
              <a:t>. </a:t>
            </a:r>
          </a:p>
          <a:p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easy</a:t>
            </a:r>
            <a:r>
              <a:rPr lang="sk-SK" dirty="0"/>
              <a:t> to plot and </a:t>
            </a:r>
            <a:r>
              <a:rPr lang="sk-SK" dirty="0" err="1"/>
              <a:t>convinient</a:t>
            </a:r>
            <a:r>
              <a:rPr lang="sk-SK" dirty="0"/>
              <a:t> to </a:t>
            </a:r>
            <a:r>
              <a:rPr lang="sk-SK" dirty="0" err="1"/>
              <a:t>check</a:t>
            </a:r>
            <a:r>
              <a:rPr lang="sk-SK" dirty="0"/>
              <a:t>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clusters</a:t>
            </a:r>
            <a:r>
              <a:rPr lang="sk-SK" dirty="0"/>
              <a:t> -&gt;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far</a:t>
            </a:r>
            <a:r>
              <a:rPr lang="sk-SK" dirty="0"/>
              <a:t> (</a:t>
            </a:r>
            <a:r>
              <a:rPr lang="sk-SK" dirty="0" err="1"/>
              <a:t>different</a:t>
            </a:r>
            <a:r>
              <a:rPr lang="sk-SK" dirty="0"/>
              <a:t>) </a:t>
            </a:r>
            <a:r>
              <a:rPr lang="sk-SK" dirty="0" err="1"/>
              <a:t>they</a:t>
            </a:r>
            <a:r>
              <a:rPr lang="sk-SK" dirty="0"/>
              <a:t> are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each</a:t>
            </a:r>
            <a:r>
              <a:rPr lang="sk-SK" dirty="0"/>
              <a:t> </a:t>
            </a:r>
            <a:r>
              <a:rPr lang="sk-SK" dirty="0" err="1"/>
              <a:t>other</a:t>
            </a:r>
            <a:r>
              <a:rPr lang="sk-SK" dirty="0"/>
              <a:t>.</a:t>
            </a:r>
            <a:endParaRPr lang="en-US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B8ECD-015F-4540-8B41-19F14419C6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18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determined</a:t>
            </a:r>
            <a:r>
              <a:rPr lang="sk-SK" dirty="0"/>
              <a:t> </a:t>
            </a:r>
            <a:r>
              <a:rPr lang="sk-SK" dirty="0" err="1"/>
              <a:t>segments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now</a:t>
            </a:r>
            <a:r>
              <a:rPr lang="sk-SK" dirty="0"/>
              <a:t> </a:t>
            </a:r>
            <a:r>
              <a:rPr lang="sk-SK" dirty="0" err="1"/>
              <a:t>understand</a:t>
            </a:r>
            <a:r>
              <a:rPr lang="sk-SK" dirty="0"/>
              <a:t> </a:t>
            </a:r>
            <a:r>
              <a:rPr lang="sk-SK" dirty="0" err="1"/>
              <a:t>where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low</a:t>
            </a:r>
            <a:r>
              <a:rPr lang="sk-SK" dirty="0"/>
              <a:t> </a:t>
            </a:r>
            <a:r>
              <a:rPr lang="sk-SK" dirty="0" err="1"/>
              <a:t>spending</a:t>
            </a:r>
            <a:r>
              <a:rPr lang="sk-SK" dirty="0"/>
              <a:t> </a:t>
            </a:r>
            <a:r>
              <a:rPr lang="sk-SK" dirty="0" err="1"/>
              <a:t>score</a:t>
            </a:r>
            <a:r>
              <a:rPr lang="sk-SK" dirty="0"/>
              <a:t> </a:t>
            </a:r>
            <a:r>
              <a:rPr lang="sk-SK" dirty="0" err="1"/>
              <a:t>coming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.</a:t>
            </a:r>
          </a:p>
          <a:p>
            <a:r>
              <a:rPr lang="sk-SK" dirty="0" err="1"/>
              <a:t>Since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both</a:t>
            </a:r>
            <a:r>
              <a:rPr lang="sk-SK" dirty="0"/>
              <a:t> man and </a:t>
            </a:r>
            <a:r>
              <a:rPr lang="sk-SK" dirty="0" err="1"/>
              <a:t>women</a:t>
            </a:r>
            <a:r>
              <a:rPr lang="sk-SK" dirty="0"/>
              <a:t> in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clusters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higher</a:t>
            </a:r>
            <a:r>
              <a:rPr lang="sk-SK" dirty="0"/>
              <a:t> </a:t>
            </a:r>
            <a:r>
              <a:rPr lang="sk-SK" dirty="0" err="1"/>
              <a:t>spending</a:t>
            </a:r>
            <a:r>
              <a:rPr lang="sk-SK" dirty="0"/>
              <a:t> </a:t>
            </a:r>
            <a:r>
              <a:rPr lang="sk-SK" dirty="0" err="1"/>
              <a:t>score</a:t>
            </a:r>
            <a:r>
              <a:rPr lang="sk-SK" dirty="0"/>
              <a:t>,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conclude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both</a:t>
            </a:r>
            <a:r>
              <a:rPr lang="sk-SK" dirty="0"/>
              <a:t> </a:t>
            </a:r>
            <a:r>
              <a:rPr lang="sk-SK" dirty="0" err="1"/>
              <a:t>genders</a:t>
            </a:r>
            <a:r>
              <a:rPr lang="sk-SK" dirty="0"/>
              <a:t> </a:t>
            </a:r>
            <a:r>
              <a:rPr lang="sk-SK" dirty="0" err="1"/>
              <a:t>find</a:t>
            </a:r>
            <a:r>
              <a:rPr lang="sk-SK" dirty="0"/>
              <a:t> </a:t>
            </a:r>
            <a:r>
              <a:rPr lang="sk-SK" dirty="0" err="1"/>
              <a:t>products</a:t>
            </a:r>
            <a:r>
              <a:rPr lang="sk-SK" dirty="0"/>
              <a:t> of </a:t>
            </a:r>
            <a:r>
              <a:rPr lang="sk-SK" dirty="0" err="1"/>
              <a:t>their</a:t>
            </a:r>
            <a:r>
              <a:rPr lang="sk-SK" dirty="0"/>
              <a:t> </a:t>
            </a:r>
            <a:r>
              <a:rPr lang="sk-SK" dirty="0" err="1"/>
              <a:t>interest</a:t>
            </a:r>
            <a:endParaRPr lang="sk-SK" dirty="0"/>
          </a:p>
          <a:p>
            <a:r>
              <a:rPr lang="sk-SK" dirty="0"/>
              <a:t>and are </a:t>
            </a:r>
            <a:r>
              <a:rPr lang="sk-SK" dirty="0" err="1"/>
              <a:t>willing</a:t>
            </a:r>
            <a:r>
              <a:rPr lang="sk-SK" dirty="0"/>
              <a:t> to </a:t>
            </a:r>
            <a:r>
              <a:rPr lang="sk-SK" dirty="0" err="1"/>
              <a:t>pay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prices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– </a:t>
            </a:r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there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still</a:t>
            </a:r>
            <a:r>
              <a:rPr lang="sk-SK" dirty="0"/>
              <a:t> </a:t>
            </a:r>
            <a:r>
              <a:rPr lang="sk-SK" dirty="0" err="1"/>
              <a:t>space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improvements</a:t>
            </a:r>
            <a:r>
              <a:rPr lang="sk-SK" dirty="0"/>
              <a:t>!</a:t>
            </a:r>
          </a:p>
          <a:p>
            <a:endParaRPr lang="sk-SK" dirty="0"/>
          </a:p>
          <a:p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same</a:t>
            </a:r>
            <a:r>
              <a:rPr lang="sk-SK" dirty="0"/>
              <a:t> </a:t>
            </a:r>
            <a:r>
              <a:rPr lang="sk-SK" dirty="0" err="1"/>
              <a:t>scenario</a:t>
            </a:r>
            <a:r>
              <a:rPr lang="sk-SK" dirty="0"/>
              <a:t> </a:t>
            </a:r>
            <a:r>
              <a:rPr lang="sk-SK" dirty="0" err="1"/>
              <a:t>applies</a:t>
            </a:r>
            <a:r>
              <a:rPr lang="sk-SK" dirty="0"/>
              <a:t> to </a:t>
            </a:r>
            <a:r>
              <a:rPr lang="sk-SK" dirty="0" err="1"/>
              <a:t>annual</a:t>
            </a:r>
            <a:r>
              <a:rPr lang="sk-SK" dirty="0"/>
              <a:t> </a:t>
            </a:r>
            <a:r>
              <a:rPr lang="sk-SK" dirty="0" err="1"/>
              <a:t>income</a:t>
            </a:r>
            <a:r>
              <a:rPr lang="sk-SK" dirty="0"/>
              <a:t>. </a:t>
            </a:r>
          </a:p>
          <a:p>
            <a:endParaRPr lang="sk-SK" dirty="0"/>
          </a:p>
          <a:p>
            <a:r>
              <a:rPr lang="sk-SK" dirty="0"/>
              <a:t>And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last</a:t>
            </a:r>
            <a:r>
              <a:rPr lang="sk-SK" dirty="0"/>
              <a:t> – </a:t>
            </a:r>
            <a:r>
              <a:rPr lang="sk-SK" dirty="0" err="1"/>
              <a:t>age</a:t>
            </a:r>
            <a:r>
              <a:rPr lang="sk-SK" dirty="0"/>
              <a:t>. </a:t>
            </a:r>
            <a:r>
              <a:rPr lang="sk-SK" dirty="0" err="1"/>
              <a:t>If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would</a:t>
            </a:r>
            <a:r>
              <a:rPr lang="sk-SK" dirty="0"/>
              <a:t> just </a:t>
            </a:r>
            <a:r>
              <a:rPr lang="sk-SK" dirty="0" err="1"/>
              <a:t>group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customers</a:t>
            </a:r>
            <a:r>
              <a:rPr lang="sk-SK" dirty="0"/>
              <a:t> </a:t>
            </a:r>
            <a:r>
              <a:rPr lang="sk-SK" dirty="0" err="1"/>
              <a:t>based</a:t>
            </a:r>
            <a:r>
              <a:rPr lang="sk-SK" dirty="0"/>
              <a:t> on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spending</a:t>
            </a:r>
            <a:r>
              <a:rPr lang="sk-SK" dirty="0"/>
              <a:t> </a:t>
            </a:r>
            <a:r>
              <a:rPr lang="sk-SK" dirty="0" err="1"/>
              <a:t>score</a:t>
            </a:r>
            <a:r>
              <a:rPr lang="sk-SK" dirty="0"/>
              <a:t>,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would</a:t>
            </a:r>
            <a:r>
              <a:rPr lang="sk-SK" dirty="0"/>
              <a:t> </a:t>
            </a:r>
            <a:r>
              <a:rPr lang="sk-SK" dirty="0" err="1"/>
              <a:t>see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lower</a:t>
            </a:r>
            <a:r>
              <a:rPr lang="sk-SK" dirty="0"/>
              <a:t> </a:t>
            </a:r>
            <a:r>
              <a:rPr lang="sk-SK" dirty="0" err="1"/>
              <a:t>spending</a:t>
            </a:r>
            <a:r>
              <a:rPr lang="sk-SK" dirty="0"/>
              <a:t> </a:t>
            </a:r>
            <a:r>
              <a:rPr lang="sk-SK" dirty="0" err="1"/>
              <a:t>score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older</a:t>
            </a:r>
            <a:r>
              <a:rPr lang="sk-SK" dirty="0"/>
              <a:t> </a:t>
            </a:r>
            <a:r>
              <a:rPr lang="sk-SK" dirty="0" err="1"/>
              <a:t>customers</a:t>
            </a:r>
            <a:r>
              <a:rPr lang="sk-SK" dirty="0"/>
              <a:t>.</a:t>
            </a:r>
          </a:p>
          <a:p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could</a:t>
            </a:r>
            <a:r>
              <a:rPr lang="sk-SK" dirty="0"/>
              <a:t> </a:t>
            </a:r>
            <a:r>
              <a:rPr lang="sk-SK" dirty="0" err="1"/>
              <a:t>suspect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people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higher</a:t>
            </a:r>
            <a:r>
              <a:rPr lang="sk-SK" dirty="0"/>
              <a:t> </a:t>
            </a:r>
            <a:r>
              <a:rPr lang="sk-SK" dirty="0" err="1"/>
              <a:t>annual</a:t>
            </a:r>
            <a:r>
              <a:rPr lang="sk-SK" dirty="0"/>
              <a:t> </a:t>
            </a:r>
            <a:r>
              <a:rPr lang="sk-SK" dirty="0" err="1"/>
              <a:t>income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broader</a:t>
            </a:r>
            <a:r>
              <a:rPr lang="sk-SK" dirty="0"/>
              <a:t> </a:t>
            </a:r>
            <a:r>
              <a:rPr lang="sk-SK" dirty="0" err="1"/>
              <a:t>interest</a:t>
            </a:r>
            <a:r>
              <a:rPr lang="sk-SK" dirty="0"/>
              <a:t> of </a:t>
            </a:r>
            <a:r>
              <a:rPr lang="sk-SK" dirty="0" err="1"/>
              <a:t>products</a:t>
            </a:r>
            <a:r>
              <a:rPr lang="sk-SK" dirty="0"/>
              <a:t>, </a:t>
            </a:r>
            <a:r>
              <a:rPr lang="sk-SK" dirty="0" err="1"/>
              <a:t>their</a:t>
            </a:r>
            <a:r>
              <a:rPr lang="sk-SK" dirty="0"/>
              <a:t> </a:t>
            </a:r>
            <a:r>
              <a:rPr lang="sk-SK" dirty="0" err="1"/>
              <a:t>living</a:t>
            </a:r>
            <a:r>
              <a:rPr lang="sk-SK" dirty="0"/>
              <a:t> </a:t>
            </a:r>
            <a:r>
              <a:rPr lang="sk-SK" dirty="0" err="1"/>
              <a:t>standard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„</a:t>
            </a:r>
            <a:r>
              <a:rPr lang="sk-SK" dirty="0" err="1"/>
              <a:t>higher</a:t>
            </a:r>
            <a:r>
              <a:rPr lang="sk-SK" dirty="0"/>
              <a:t>“, so </a:t>
            </a:r>
            <a:r>
              <a:rPr lang="sk-SK" dirty="0" err="1"/>
              <a:t>they</a:t>
            </a:r>
            <a:r>
              <a:rPr lang="sk-SK" dirty="0"/>
              <a:t> </a:t>
            </a:r>
            <a:r>
              <a:rPr lang="sk-SK" dirty="0" err="1"/>
              <a:t>buy</a:t>
            </a:r>
            <a:r>
              <a:rPr lang="sk-SK" dirty="0"/>
              <a:t> </a:t>
            </a:r>
            <a:r>
              <a:rPr lang="sk-SK" dirty="0" err="1"/>
              <a:t>also</a:t>
            </a:r>
            <a:r>
              <a:rPr lang="sk-SK" dirty="0"/>
              <a:t> </a:t>
            </a:r>
            <a:r>
              <a:rPr lang="sk-SK" dirty="0" err="1"/>
              <a:t>things</a:t>
            </a:r>
            <a:r>
              <a:rPr lang="sk-SK" dirty="0"/>
              <a:t> </a:t>
            </a:r>
            <a:r>
              <a:rPr lang="sk-SK" dirty="0" err="1"/>
              <a:t>they</a:t>
            </a:r>
            <a:r>
              <a:rPr lang="sk-SK" dirty="0"/>
              <a:t> </a:t>
            </a:r>
            <a:r>
              <a:rPr lang="sk-SK" dirty="0" err="1"/>
              <a:t>don‘t</a:t>
            </a:r>
            <a:r>
              <a:rPr lang="sk-SK" dirty="0"/>
              <a:t> </a:t>
            </a:r>
            <a:r>
              <a:rPr lang="sk-SK" dirty="0" err="1"/>
              <a:t>necessarily</a:t>
            </a:r>
            <a:r>
              <a:rPr lang="sk-SK" dirty="0"/>
              <a:t> </a:t>
            </a:r>
            <a:r>
              <a:rPr lang="sk-SK" dirty="0" err="1"/>
              <a:t>need</a:t>
            </a:r>
            <a:r>
              <a:rPr lang="sk-SK" dirty="0"/>
              <a:t>. </a:t>
            </a:r>
          </a:p>
          <a:p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even</a:t>
            </a:r>
            <a:r>
              <a:rPr lang="sk-SK" dirty="0"/>
              <a:t> </a:t>
            </a:r>
            <a:r>
              <a:rPr lang="sk-SK" dirty="0" err="1"/>
              <a:t>these</a:t>
            </a:r>
            <a:r>
              <a:rPr lang="sk-SK" dirty="0"/>
              <a:t> </a:t>
            </a:r>
            <a:r>
              <a:rPr lang="sk-SK" dirty="0" err="1"/>
              <a:t>people</a:t>
            </a:r>
            <a:r>
              <a:rPr lang="sk-SK" dirty="0"/>
              <a:t> </a:t>
            </a:r>
            <a:r>
              <a:rPr lang="sk-SK" dirty="0" err="1"/>
              <a:t>decided</a:t>
            </a:r>
            <a:r>
              <a:rPr lang="sk-SK" dirty="0"/>
              <a:t> to </a:t>
            </a:r>
            <a:r>
              <a:rPr lang="sk-SK" dirty="0" err="1"/>
              <a:t>spend</a:t>
            </a:r>
            <a:r>
              <a:rPr lang="sk-SK" dirty="0"/>
              <a:t> </a:t>
            </a:r>
            <a:r>
              <a:rPr lang="sk-SK" dirty="0" err="1"/>
              <a:t>their</a:t>
            </a:r>
            <a:r>
              <a:rPr lang="sk-SK" dirty="0"/>
              <a:t> extra </a:t>
            </a:r>
            <a:r>
              <a:rPr lang="sk-SK" dirty="0" err="1"/>
              <a:t>money</a:t>
            </a:r>
            <a:r>
              <a:rPr lang="sk-SK" dirty="0"/>
              <a:t> in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store</a:t>
            </a:r>
            <a:r>
              <a:rPr lang="sk-SK" dirty="0"/>
              <a:t>!</a:t>
            </a:r>
          </a:p>
          <a:p>
            <a:r>
              <a:rPr lang="sk-SK" dirty="0" err="1"/>
              <a:t>Why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? </a:t>
            </a:r>
            <a:r>
              <a:rPr lang="sk-SK" dirty="0" err="1"/>
              <a:t>What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do to </a:t>
            </a:r>
            <a:r>
              <a:rPr lang="sk-SK" dirty="0" err="1"/>
              <a:t>improve</a:t>
            </a:r>
            <a:r>
              <a:rPr lang="sk-SK" dirty="0"/>
              <a:t> </a:t>
            </a:r>
            <a:r>
              <a:rPr lang="sk-SK" dirty="0" err="1"/>
              <a:t>shopping</a:t>
            </a:r>
            <a:r>
              <a:rPr lang="sk-SK" dirty="0"/>
              <a:t> </a:t>
            </a:r>
            <a:r>
              <a:rPr lang="sk-SK" dirty="0" err="1"/>
              <a:t>experience</a:t>
            </a:r>
            <a:r>
              <a:rPr lang="sk-SK" dirty="0"/>
              <a:t> of </a:t>
            </a:r>
            <a:r>
              <a:rPr lang="sk-SK" dirty="0" err="1"/>
              <a:t>older</a:t>
            </a:r>
            <a:r>
              <a:rPr lang="sk-SK" dirty="0"/>
              <a:t> </a:t>
            </a:r>
            <a:r>
              <a:rPr lang="sk-SK" dirty="0" err="1"/>
              <a:t>customers</a:t>
            </a:r>
            <a:r>
              <a:rPr lang="sk-SK" dirty="0"/>
              <a:t>?</a:t>
            </a:r>
            <a:endParaRPr lang="en-US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B8ECD-015F-4540-8B41-19F14419C6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49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what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learnt</a:t>
            </a:r>
            <a:r>
              <a:rPr lang="sk-SK" dirty="0"/>
              <a:t> </a:t>
            </a:r>
            <a:r>
              <a:rPr lang="sk-SK" dirty="0" err="1"/>
              <a:t>there</a:t>
            </a:r>
            <a:r>
              <a:rPr lang="sk-SK" dirty="0"/>
              <a:t> are </a:t>
            </a:r>
            <a:r>
              <a:rPr lang="sk-SK" dirty="0" err="1"/>
              <a:t>further</a:t>
            </a:r>
            <a:r>
              <a:rPr lang="sk-SK" dirty="0"/>
              <a:t> </a:t>
            </a:r>
            <a:r>
              <a:rPr lang="sk-SK" dirty="0" err="1"/>
              <a:t>questions</a:t>
            </a:r>
            <a:r>
              <a:rPr lang="sk-SK" dirty="0"/>
              <a:t>, </a:t>
            </a:r>
            <a:r>
              <a:rPr lang="sk-SK" dirty="0" err="1"/>
              <a:t>which</a:t>
            </a:r>
            <a:r>
              <a:rPr lang="sk-SK" dirty="0"/>
              <a:t> </a:t>
            </a:r>
            <a:r>
              <a:rPr lang="sk-SK" dirty="0" err="1"/>
              <a:t>investigation</a:t>
            </a:r>
            <a:r>
              <a:rPr lang="sk-SK" dirty="0"/>
              <a:t> </a:t>
            </a:r>
            <a:r>
              <a:rPr lang="sk-SK" dirty="0" err="1"/>
              <a:t>might</a:t>
            </a:r>
            <a:r>
              <a:rPr lang="sk-SK" dirty="0"/>
              <a:t> </a:t>
            </a:r>
            <a:r>
              <a:rPr lang="sk-SK" dirty="0" err="1"/>
              <a:t>lead</a:t>
            </a:r>
            <a:r>
              <a:rPr lang="sk-SK" dirty="0"/>
              <a:t> </a:t>
            </a:r>
            <a:r>
              <a:rPr lang="sk-SK" dirty="0" err="1"/>
              <a:t>us</a:t>
            </a:r>
            <a:r>
              <a:rPr lang="sk-SK" dirty="0"/>
              <a:t> to </a:t>
            </a:r>
            <a:r>
              <a:rPr lang="sk-SK" dirty="0" err="1"/>
              <a:t>proper</a:t>
            </a:r>
            <a:r>
              <a:rPr lang="sk-SK" dirty="0"/>
              <a:t> </a:t>
            </a:r>
            <a:r>
              <a:rPr lang="sk-SK" dirty="0" err="1"/>
              <a:t>solution</a:t>
            </a:r>
            <a:r>
              <a:rPr lang="sk-SK" dirty="0"/>
              <a:t>.</a:t>
            </a:r>
          </a:p>
          <a:p>
            <a:r>
              <a:rPr lang="sk-SK" dirty="0" err="1"/>
              <a:t>Well</a:t>
            </a:r>
            <a:r>
              <a:rPr lang="sk-SK" dirty="0"/>
              <a:t> </a:t>
            </a:r>
            <a:r>
              <a:rPr lang="sk-SK" dirty="0" err="1"/>
              <a:t>first</a:t>
            </a:r>
            <a:r>
              <a:rPr lang="sk-SK" dirty="0"/>
              <a:t> of </a:t>
            </a:r>
            <a:r>
              <a:rPr lang="sk-SK" dirty="0" err="1"/>
              <a:t>all</a:t>
            </a:r>
            <a:r>
              <a:rPr lang="sk-SK" dirty="0"/>
              <a:t> –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saw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half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customers</a:t>
            </a:r>
            <a:r>
              <a:rPr lang="sk-SK" dirty="0"/>
              <a:t> </a:t>
            </a:r>
            <a:r>
              <a:rPr lang="sk-SK" dirty="0" err="1"/>
              <a:t>willing</a:t>
            </a:r>
            <a:r>
              <a:rPr lang="sk-SK" dirty="0"/>
              <a:t> to </a:t>
            </a:r>
            <a:r>
              <a:rPr lang="sk-SK" dirty="0" err="1"/>
              <a:t>subscribe</a:t>
            </a:r>
            <a:r>
              <a:rPr lang="sk-SK" dirty="0"/>
              <a:t> to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membership</a:t>
            </a:r>
            <a:r>
              <a:rPr lang="sk-SK" dirty="0"/>
              <a:t> are </a:t>
            </a:r>
            <a:r>
              <a:rPr lang="sk-SK" dirty="0" err="1"/>
              <a:t>older</a:t>
            </a:r>
            <a:r>
              <a:rPr lang="sk-SK" dirty="0"/>
              <a:t>. </a:t>
            </a:r>
            <a:r>
              <a:rPr lang="sk-SK" dirty="0" err="1"/>
              <a:t>They</a:t>
            </a:r>
            <a:r>
              <a:rPr lang="sk-SK" dirty="0"/>
              <a:t> </a:t>
            </a:r>
            <a:r>
              <a:rPr lang="sk-SK" dirty="0" err="1"/>
              <a:t>were</a:t>
            </a:r>
            <a:r>
              <a:rPr lang="sk-SK" dirty="0"/>
              <a:t> </a:t>
            </a:r>
            <a:r>
              <a:rPr lang="sk-SK" dirty="0" err="1"/>
              <a:t>willing</a:t>
            </a:r>
            <a:r>
              <a:rPr lang="sk-SK" dirty="0"/>
              <a:t> to </a:t>
            </a:r>
            <a:r>
              <a:rPr lang="sk-SK" dirty="0" err="1"/>
              <a:t>subscribe</a:t>
            </a:r>
            <a:r>
              <a:rPr lang="sk-SK" dirty="0"/>
              <a:t>,</a:t>
            </a:r>
          </a:p>
          <a:p>
            <a:r>
              <a:rPr lang="sk-SK" dirty="0" err="1"/>
              <a:t>even</a:t>
            </a:r>
            <a:r>
              <a:rPr lang="sk-SK" dirty="0"/>
              <a:t> </a:t>
            </a:r>
            <a:r>
              <a:rPr lang="sk-SK" dirty="0" err="1"/>
              <a:t>though</a:t>
            </a:r>
            <a:r>
              <a:rPr lang="sk-SK" dirty="0"/>
              <a:t> </a:t>
            </a:r>
            <a:r>
              <a:rPr lang="sk-SK" dirty="0" err="1"/>
              <a:t>they</a:t>
            </a:r>
            <a:r>
              <a:rPr lang="sk-SK" dirty="0"/>
              <a:t> are </a:t>
            </a:r>
            <a:r>
              <a:rPr lang="sk-SK" dirty="0" err="1"/>
              <a:t>apparently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satisfied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experience</a:t>
            </a:r>
            <a:r>
              <a:rPr lang="sk-SK" dirty="0"/>
              <a:t> in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mall</a:t>
            </a:r>
            <a:r>
              <a:rPr lang="sk-SK" dirty="0"/>
              <a:t> (</a:t>
            </a:r>
            <a:r>
              <a:rPr lang="sk-SK" dirty="0" err="1"/>
              <a:t>maybe</a:t>
            </a:r>
            <a:r>
              <a:rPr lang="sk-SK" dirty="0"/>
              <a:t> </a:t>
            </a:r>
            <a:r>
              <a:rPr lang="sk-SK" dirty="0" err="1"/>
              <a:t>lack</a:t>
            </a:r>
            <a:r>
              <a:rPr lang="sk-SK" dirty="0"/>
              <a:t> of sortiment, </a:t>
            </a:r>
            <a:r>
              <a:rPr lang="sk-SK" dirty="0" err="1"/>
              <a:t>prices</a:t>
            </a:r>
            <a:r>
              <a:rPr lang="sk-SK" dirty="0"/>
              <a:t>, </a:t>
            </a:r>
            <a:r>
              <a:rPr lang="sk-SK" dirty="0" err="1"/>
              <a:t>orientation</a:t>
            </a:r>
            <a:r>
              <a:rPr lang="sk-SK" dirty="0"/>
              <a:t> in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store</a:t>
            </a:r>
            <a:r>
              <a:rPr lang="sk-SK" dirty="0"/>
              <a:t>,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don‘t</a:t>
            </a:r>
            <a:r>
              <a:rPr lang="sk-SK" dirty="0"/>
              <a:t> </a:t>
            </a:r>
            <a:r>
              <a:rPr lang="sk-SK" dirty="0" err="1"/>
              <a:t>know</a:t>
            </a:r>
            <a:r>
              <a:rPr lang="sk-SK" dirty="0"/>
              <a:t> </a:t>
            </a:r>
            <a:r>
              <a:rPr lang="sk-SK" dirty="0" err="1"/>
              <a:t>yet</a:t>
            </a:r>
            <a:r>
              <a:rPr lang="sk-SK" dirty="0"/>
              <a:t>),</a:t>
            </a:r>
          </a:p>
          <a:p>
            <a:r>
              <a:rPr lang="sk-SK" dirty="0"/>
              <a:t>and </a:t>
            </a:r>
            <a:r>
              <a:rPr lang="sk-SK" dirty="0" err="1"/>
              <a:t>one</a:t>
            </a:r>
            <a:r>
              <a:rPr lang="sk-SK" dirty="0"/>
              <a:t> </a:t>
            </a:r>
            <a:r>
              <a:rPr lang="sk-SK" dirty="0" err="1"/>
              <a:t>would</a:t>
            </a:r>
            <a:r>
              <a:rPr lang="sk-SK" dirty="0"/>
              <a:t> </a:t>
            </a:r>
            <a:r>
              <a:rPr lang="sk-SK" dirty="0" err="1"/>
              <a:t>expect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older</a:t>
            </a:r>
            <a:r>
              <a:rPr lang="sk-SK" dirty="0"/>
              <a:t> </a:t>
            </a:r>
            <a:r>
              <a:rPr lang="sk-SK" dirty="0" err="1"/>
              <a:t>people</a:t>
            </a:r>
            <a:r>
              <a:rPr lang="sk-SK" dirty="0"/>
              <a:t> are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willing</a:t>
            </a:r>
            <a:r>
              <a:rPr lang="sk-SK" dirty="0"/>
              <a:t> to </a:t>
            </a:r>
            <a:r>
              <a:rPr lang="sk-SK" dirty="0" err="1"/>
              <a:t>subscribe</a:t>
            </a:r>
            <a:r>
              <a:rPr lang="sk-SK" dirty="0"/>
              <a:t> to </a:t>
            </a:r>
            <a:r>
              <a:rPr lang="sk-SK" dirty="0" err="1"/>
              <a:t>everything</a:t>
            </a:r>
            <a:r>
              <a:rPr lang="sk-SK" dirty="0"/>
              <a:t>.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implies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there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a </a:t>
            </a:r>
            <a:r>
              <a:rPr lang="sk-SK" dirty="0" err="1"/>
              <a:t>huge</a:t>
            </a:r>
            <a:r>
              <a:rPr lang="sk-SK" dirty="0"/>
              <a:t> </a:t>
            </a:r>
            <a:r>
              <a:rPr lang="sk-SK" dirty="0" err="1"/>
              <a:t>potential</a:t>
            </a:r>
            <a:r>
              <a:rPr lang="sk-SK" dirty="0"/>
              <a:t> in </a:t>
            </a:r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area</a:t>
            </a:r>
            <a:r>
              <a:rPr lang="sk-SK" dirty="0"/>
              <a:t>,</a:t>
            </a:r>
          </a:p>
          <a:p>
            <a:r>
              <a:rPr lang="sk-SK" dirty="0" err="1"/>
              <a:t>regarding</a:t>
            </a:r>
            <a:r>
              <a:rPr lang="sk-SK" dirty="0"/>
              <a:t> </a:t>
            </a:r>
            <a:r>
              <a:rPr lang="sk-SK" dirty="0" err="1"/>
              <a:t>attraction</a:t>
            </a:r>
            <a:r>
              <a:rPr lang="sk-SK" dirty="0"/>
              <a:t> of </a:t>
            </a:r>
            <a:r>
              <a:rPr lang="sk-SK" dirty="0" err="1"/>
              <a:t>older</a:t>
            </a:r>
            <a:r>
              <a:rPr lang="sk-SK" dirty="0"/>
              <a:t> </a:t>
            </a:r>
            <a:r>
              <a:rPr lang="sk-SK" dirty="0" err="1"/>
              <a:t>customers</a:t>
            </a:r>
            <a:r>
              <a:rPr lang="sk-SK" dirty="0"/>
              <a:t> and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definitelly</a:t>
            </a:r>
            <a:r>
              <a:rPr lang="sk-SK" dirty="0"/>
              <a:t> </a:t>
            </a:r>
            <a:r>
              <a:rPr lang="sk-SK" dirty="0" err="1"/>
              <a:t>pay</a:t>
            </a:r>
            <a:r>
              <a:rPr lang="sk-SK" dirty="0"/>
              <a:t> </a:t>
            </a:r>
            <a:r>
              <a:rPr lang="sk-SK" dirty="0" err="1"/>
              <a:t>off</a:t>
            </a:r>
            <a:r>
              <a:rPr lang="sk-SK" dirty="0"/>
              <a:t>, to </a:t>
            </a:r>
            <a:r>
              <a:rPr lang="sk-SK" dirty="0" err="1"/>
              <a:t>give</a:t>
            </a:r>
            <a:r>
              <a:rPr lang="sk-SK" dirty="0"/>
              <a:t> </a:t>
            </a:r>
            <a:r>
              <a:rPr lang="sk-SK" dirty="0" err="1"/>
              <a:t>them</a:t>
            </a:r>
            <a:r>
              <a:rPr lang="sk-SK" dirty="0"/>
              <a:t>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attention</a:t>
            </a:r>
            <a:r>
              <a:rPr lang="sk-SK" dirty="0"/>
              <a:t>.</a:t>
            </a:r>
          </a:p>
          <a:p>
            <a:endParaRPr lang="sk-SK" dirty="0"/>
          </a:p>
          <a:p>
            <a:r>
              <a:rPr lang="sk-SK" dirty="0"/>
              <a:t>So, do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products</a:t>
            </a:r>
            <a:r>
              <a:rPr lang="sk-SK" dirty="0"/>
              <a:t> of </a:t>
            </a:r>
            <a:r>
              <a:rPr lang="sk-SK" dirty="0" err="1"/>
              <a:t>their</a:t>
            </a:r>
            <a:r>
              <a:rPr lang="sk-SK" dirty="0"/>
              <a:t> </a:t>
            </a:r>
            <a:r>
              <a:rPr lang="sk-SK" dirty="0" err="1"/>
              <a:t>interest</a:t>
            </a:r>
            <a:r>
              <a:rPr lang="sk-SK" dirty="0"/>
              <a:t>? </a:t>
            </a:r>
            <a:r>
              <a:rPr lang="sk-SK" dirty="0" err="1"/>
              <a:t>There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a team of </a:t>
            </a:r>
            <a:r>
              <a:rPr lang="sk-SK" dirty="0" err="1"/>
              <a:t>people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make</a:t>
            </a:r>
            <a:r>
              <a:rPr lang="sk-SK" dirty="0"/>
              <a:t> </a:t>
            </a:r>
            <a:r>
              <a:rPr lang="sk-SK" dirty="0" err="1"/>
              <a:t>decisions</a:t>
            </a:r>
            <a:r>
              <a:rPr lang="sk-SK" dirty="0"/>
              <a:t> </a:t>
            </a:r>
            <a:r>
              <a:rPr lang="sk-SK" dirty="0" err="1"/>
              <a:t>about</a:t>
            </a:r>
            <a:r>
              <a:rPr lang="sk-SK" dirty="0"/>
              <a:t> </a:t>
            </a:r>
            <a:r>
              <a:rPr lang="sk-SK" dirty="0" err="1"/>
              <a:t>our</a:t>
            </a:r>
            <a:r>
              <a:rPr lang="sk-SK" dirty="0"/>
              <a:t> sortiment, do </a:t>
            </a:r>
            <a:r>
              <a:rPr lang="sk-SK" dirty="0" err="1"/>
              <a:t>they</a:t>
            </a:r>
            <a:r>
              <a:rPr lang="sk-SK" dirty="0"/>
              <a:t> </a:t>
            </a:r>
            <a:r>
              <a:rPr lang="sk-SK" dirty="0" err="1"/>
              <a:t>have</a:t>
            </a:r>
            <a:endParaRPr lang="sk-SK" dirty="0"/>
          </a:p>
          <a:p>
            <a:r>
              <a:rPr lang="sk-SK" dirty="0" err="1"/>
              <a:t>older</a:t>
            </a:r>
            <a:r>
              <a:rPr lang="sk-SK" dirty="0"/>
              <a:t> </a:t>
            </a:r>
            <a:r>
              <a:rPr lang="sk-SK" dirty="0" err="1"/>
              <a:t>people</a:t>
            </a:r>
            <a:r>
              <a:rPr lang="sk-SK" dirty="0"/>
              <a:t> in </a:t>
            </a:r>
            <a:r>
              <a:rPr lang="sk-SK" dirty="0" err="1"/>
              <a:t>mind</a:t>
            </a:r>
            <a:r>
              <a:rPr lang="sk-SK" dirty="0"/>
              <a:t>?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there</a:t>
            </a:r>
            <a:r>
              <a:rPr lang="sk-SK" dirty="0"/>
              <a:t> </a:t>
            </a:r>
            <a:r>
              <a:rPr lang="sk-SK" dirty="0" err="1"/>
              <a:t>difference</a:t>
            </a:r>
            <a:r>
              <a:rPr lang="sk-SK" dirty="0"/>
              <a:t> in </a:t>
            </a:r>
            <a:r>
              <a:rPr lang="sk-SK" dirty="0" err="1"/>
              <a:t>their</a:t>
            </a:r>
            <a:r>
              <a:rPr lang="sk-SK" dirty="0"/>
              <a:t> </a:t>
            </a:r>
            <a:r>
              <a:rPr lang="sk-SK" dirty="0" err="1"/>
              <a:t>needs</a:t>
            </a:r>
            <a:r>
              <a:rPr lang="sk-SK" dirty="0"/>
              <a:t>? </a:t>
            </a:r>
            <a:r>
              <a:rPr lang="sk-SK" dirty="0" err="1"/>
              <a:t>Aren‘t</a:t>
            </a:r>
            <a:r>
              <a:rPr lang="sk-SK" dirty="0"/>
              <a:t> </a:t>
            </a:r>
            <a:r>
              <a:rPr lang="sk-SK" dirty="0" err="1"/>
              <a:t>some</a:t>
            </a:r>
            <a:r>
              <a:rPr lang="sk-SK" dirty="0"/>
              <a:t> of </a:t>
            </a:r>
            <a:r>
              <a:rPr lang="sk-SK" dirty="0" err="1"/>
              <a:t>these</a:t>
            </a:r>
            <a:r>
              <a:rPr lang="sk-SK" dirty="0"/>
              <a:t> </a:t>
            </a:r>
            <a:r>
              <a:rPr lang="sk-SK" dirty="0" err="1"/>
              <a:t>products</a:t>
            </a:r>
            <a:r>
              <a:rPr lang="sk-SK" dirty="0"/>
              <a:t> </a:t>
            </a:r>
            <a:r>
              <a:rPr lang="sk-SK" dirty="0" err="1"/>
              <a:t>often</a:t>
            </a:r>
            <a:r>
              <a:rPr lang="sk-SK" dirty="0"/>
              <a:t> </a:t>
            </a:r>
            <a:r>
              <a:rPr lang="sk-SK" dirty="0" err="1"/>
              <a:t>out</a:t>
            </a:r>
            <a:r>
              <a:rPr lang="sk-SK" dirty="0"/>
              <a:t> of </a:t>
            </a:r>
            <a:r>
              <a:rPr lang="sk-SK" dirty="0" err="1"/>
              <a:t>stock</a:t>
            </a:r>
            <a:r>
              <a:rPr lang="sk-SK" dirty="0"/>
              <a:t>? </a:t>
            </a:r>
          </a:p>
          <a:p>
            <a:r>
              <a:rPr lang="sk-SK" dirty="0" err="1"/>
              <a:t>If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can‘t</a:t>
            </a:r>
            <a:r>
              <a:rPr lang="sk-SK" dirty="0"/>
              <a:t> </a:t>
            </a:r>
            <a:r>
              <a:rPr lang="sk-SK" dirty="0" err="1"/>
              <a:t>brainstorm</a:t>
            </a:r>
            <a:r>
              <a:rPr lang="sk-SK" dirty="0"/>
              <a:t> </a:t>
            </a:r>
            <a:r>
              <a:rPr lang="sk-SK" dirty="0" err="1"/>
              <a:t>anything</a:t>
            </a:r>
            <a:r>
              <a:rPr lang="sk-SK" dirty="0"/>
              <a:t> </a:t>
            </a:r>
            <a:r>
              <a:rPr lang="sk-SK" dirty="0" err="1"/>
              <a:t>obvious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still</a:t>
            </a:r>
            <a:r>
              <a:rPr lang="sk-SK" dirty="0"/>
              <a:t> do </a:t>
            </a:r>
            <a:r>
              <a:rPr lang="sk-SK" dirty="0" err="1"/>
              <a:t>customer</a:t>
            </a:r>
            <a:r>
              <a:rPr lang="sk-SK" dirty="0"/>
              <a:t> </a:t>
            </a:r>
            <a:r>
              <a:rPr lang="sk-SK" dirty="0" err="1"/>
              <a:t>basket</a:t>
            </a:r>
            <a:r>
              <a:rPr lang="sk-SK" dirty="0"/>
              <a:t> </a:t>
            </a:r>
            <a:r>
              <a:rPr lang="sk-SK" dirty="0" err="1"/>
              <a:t>analysis</a:t>
            </a:r>
            <a:r>
              <a:rPr lang="sk-SK" dirty="0"/>
              <a:t>, </a:t>
            </a:r>
            <a:r>
              <a:rPr lang="sk-SK" dirty="0" err="1"/>
              <a:t>which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maybe</a:t>
            </a:r>
            <a:r>
              <a:rPr lang="sk-SK" dirty="0"/>
              <a:t> </a:t>
            </a:r>
            <a:r>
              <a:rPr lang="sk-SK" dirty="0" err="1"/>
              <a:t>wait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until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explore</a:t>
            </a:r>
            <a:r>
              <a:rPr lang="sk-SK" dirty="0"/>
              <a:t> </a:t>
            </a:r>
            <a:r>
              <a:rPr lang="sk-SK" dirty="0" err="1"/>
              <a:t>other</a:t>
            </a:r>
            <a:r>
              <a:rPr lang="sk-SK" dirty="0"/>
              <a:t> – </a:t>
            </a:r>
            <a:r>
              <a:rPr lang="sk-SK" dirty="0" err="1"/>
              <a:t>quicker</a:t>
            </a:r>
            <a:r>
              <a:rPr lang="sk-SK" dirty="0"/>
              <a:t> and </a:t>
            </a:r>
            <a:r>
              <a:rPr lang="sk-SK" dirty="0" err="1"/>
              <a:t>less</a:t>
            </a:r>
            <a:r>
              <a:rPr lang="sk-SK" dirty="0"/>
              <a:t> </a:t>
            </a:r>
            <a:r>
              <a:rPr lang="sk-SK" dirty="0" err="1"/>
              <a:t>costly</a:t>
            </a:r>
            <a:r>
              <a:rPr lang="sk-SK" dirty="0"/>
              <a:t> </a:t>
            </a:r>
            <a:r>
              <a:rPr lang="sk-SK" dirty="0" err="1"/>
              <a:t>options</a:t>
            </a:r>
            <a:r>
              <a:rPr lang="sk-SK" dirty="0"/>
              <a:t>.</a:t>
            </a:r>
          </a:p>
          <a:p>
            <a:endParaRPr lang="sk-SK" dirty="0"/>
          </a:p>
          <a:p>
            <a:r>
              <a:rPr lang="sk-SK" dirty="0" err="1"/>
              <a:t>The</a:t>
            </a:r>
            <a:r>
              <a:rPr lang="sk-SK" dirty="0"/>
              <a:t> team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suggests</a:t>
            </a:r>
            <a:r>
              <a:rPr lang="sk-SK" dirty="0"/>
              <a:t> </a:t>
            </a:r>
            <a:r>
              <a:rPr lang="sk-SK" dirty="0" err="1"/>
              <a:t>prices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our</a:t>
            </a:r>
            <a:r>
              <a:rPr lang="sk-SK" dirty="0"/>
              <a:t> sortiment </a:t>
            </a:r>
            <a:r>
              <a:rPr lang="sk-SK" dirty="0" err="1"/>
              <a:t>definitelly</a:t>
            </a:r>
            <a:r>
              <a:rPr lang="sk-SK" dirty="0"/>
              <a:t> </a:t>
            </a:r>
            <a:r>
              <a:rPr lang="sk-SK" dirty="0" err="1"/>
              <a:t>knows</a:t>
            </a:r>
            <a:r>
              <a:rPr lang="sk-SK" dirty="0"/>
              <a:t> </a:t>
            </a:r>
            <a:r>
              <a:rPr lang="sk-SK" dirty="0" err="1"/>
              <a:t>prices</a:t>
            </a:r>
            <a:r>
              <a:rPr lang="sk-SK" dirty="0"/>
              <a:t> of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competitors</a:t>
            </a:r>
            <a:r>
              <a:rPr lang="sk-SK" dirty="0"/>
              <a:t>,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double</a:t>
            </a:r>
            <a:r>
              <a:rPr lang="sk-SK" dirty="0"/>
              <a:t> </a:t>
            </a:r>
            <a:r>
              <a:rPr lang="sk-SK" dirty="0" err="1"/>
              <a:t>check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there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no </a:t>
            </a:r>
          </a:p>
          <a:p>
            <a:r>
              <a:rPr lang="sk-SK" dirty="0" err="1"/>
              <a:t>essential</a:t>
            </a:r>
            <a:r>
              <a:rPr lang="sk-SK" dirty="0"/>
              <a:t> sortiment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overpriced</a:t>
            </a:r>
            <a:r>
              <a:rPr lang="sk-SK" dirty="0"/>
              <a:t>?</a:t>
            </a:r>
          </a:p>
          <a:p>
            <a:endParaRPr lang="sk-SK" dirty="0"/>
          </a:p>
          <a:p>
            <a:r>
              <a:rPr lang="sk-SK" dirty="0" err="1"/>
              <a:t>Next</a:t>
            </a:r>
            <a:r>
              <a:rPr lang="sk-SK" dirty="0"/>
              <a:t>, </a:t>
            </a:r>
            <a:r>
              <a:rPr lang="sk-SK" dirty="0" err="1"/>
              <a:t>let‘s</a:t>
            </a:r>
            <a:r>
              <a:rPr lang="sk-SK" dirty="0"/>
              <a:t> </a:t>
            </a:r>
            <a:r>
              <a:rPr lang="sk-SK" dirty="0" err="1"/>
              <a:t>face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, </a:t>
            </a:r>
            <a:r>
              <a:rPr lang="sk-SK" dirty="0" err="1"/>
              <a:t>older</a:t>
            </a:r>
            <a:r>
              <a:rPr lang="sk-SK" dirty="0"/>
              <a:t> </a:t>
            </a:r>
            <a:r>
              <a:rPr lang="sk-SK" dirty="0" err="1"/>
              <a:t>people</a:t>
            </a:r>
            <a:r>
              <a:rPr lang="sk-SK" dirty="0"/>
              <a:t> </a:t>
            </a:r>
            <a:r>
              <a:rPr lang="sk-SK" dirty="0" err="1"/>
              <a:t>might</a:t>
            </a:r>
            <a:r>
              <a:rPr lang="sk-SK" dirty="0"/>
              <a:t> </a:t>
            </a:r>
            <a:r>
              <a:rPr lang="sk-SK" dirty="0" err="1"/>
              <a:t>find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harder</a:t>
            </a:r>
            <a:r>
              <a:rPr lang="sk-SK" dirty="0"/>
              <a:t> to run </a:t>
            </a:r>
            <a:r>
              <a:rPr lang="sk-SK" dirty="0" err="1"/>
              <a:t>back</a:t>
            </a:r>
            <a:r>
              <a:rPr lang="sk-SK" dirty="0"/>
              <a:t> and </a:t>
            </a:r>
            <a:r>
              <a:rPr lang="sk-SK" dirty="0" err="1"/>
              <a:t>forth</a:t>
            </a:r>
            <a:r>
              <a:rPr lang="sk-SK" dirty="0"/>
              <a:t> in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mall</a:t>
            </a:r>
            <a:r>
              <a:rPr lang="sk-SK" dirty="0"/>
              <a:t> </a:t>
            </a:r>
            <a:r>
              <a:rPr lang="sk-SK" dirty="0" err="1"/>
              <a:t>getting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products</a:t>
            </a:r>
            <a:r>
              <a:rPr lang="sk-SK" dirty="0"/>
              <a:t> as </a:t>
            </a:r>
            <a:r>
              <a:rPr lang="sk-SK" dirty="0" err="1"/>
              <a:t>they</a:t>
            </a:r>
            <a:r>
              <a:rPr lang="sk-SK" dirty="0"/>
              <a:t> </a:t>
            </a:r>
            <a:r>
              <a:rPr lang="sk-SK" dirty="0" err="1"/>
              <a:t>come</a:t>
            </a:r>
            <a:r>
              <a:rPr lang="sk-SK" dirty="0"/>
              <a:t> to </a:t>
            </a:r>
            <a:r>
              <a:rPr lang="sk-SK" dirty="0" err="1"/>
              <a:t>their</a:t>
            </a:r>
            <a:r>
              <a:rPr lang="sk-SK" dirty="0"/>
              <a:t> </a:t>
            </a:r>
            <a:r>
              <a:rPr lang="sk-SK" dirty="0" err="1"/>
              <a:t>mind</a:t>
            </a:r>
            <a:r>
              <a:rPr lang="sk-SK" dirty="0"/>
              <a:t>.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double</a:t>
            </a:r>
            <a:r>
              <a:rPr lang="sk-SK" dirty="0"/>
              <a:t> </a:t>
            </a:r>
            <a:r>
              <a:rPr lang="sk-SK" dirty="0" err="1"/>
              <a:t>check</a:t>
            </a:r>
            <a:endParaRPr lang="sk-SK" dirty="0"/>
          </a:p>
          <a:p>
            <a:r>
              <a:rPr lang="sk-SK" dirty="0" err="1"/>
              <a:t>essential</a:t>
            </a:r>
            <a:r>
              <a:rPr lang="sk-SK" dirty="0"/>
              <a:t> </a:t>
            </a:r>
            <a:r>
              <a:rPr lang="sk-SK" dirty="0" err="1"/>
              <a:t>products</a:t>
            </a:r>
            <a:r>
              <a:rPr lang="sk-SK" dirty="0"/>
              <a:t> are </a:t>
            </a:r>
            <a:r>
              <a:rPr lang="sk-SK" dirty="0" err="1"/>
              <a:t>close</a:t>
            </a:r>
            <a:r>
              <a:rPr lang="sk-SK" dirty="0"/>
              <a:t> to </a:t>
            </a:r>
            <a:r>
              <a:rPr lang="sk-SK" dirty="0" err="1"/>
              <a:t>each</a:t>
            </a:r>
            <a:r>
              <a:rPr lang="sk-SK" dirty="0"/>
              <a:t> </a:t>
            </a:r>
            <a:r>
              <a:rPr lang="sk-SK" dirty="0" err="1"/>
              <a:t>other</a:t>
            </a:r>
            <a:r>
              <a:rPr lang="sk-SK" dirty="0"/>
              <a:t>,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whole</a:t>
            </a:r>
            <a:r>
              <a:rPr lang="sk-SK" dirty="0"/>
              <a:t> </a:t>
            </a:r>
            <a:r>
              <a:rPr lang="sk-SK" dirty="0" err="1"/>
              <a:t>mall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reasonably</a:t>
            </a:r>
            <a:r>
              <a:rPr lang="sk-SK" dirty="0"/>
              <a:t> </a:t>
            </a:r>
            <a:r>
              <a:rPr lang="sk-SK" dirty="0" err="1"/>
              <a:t>organized</a:t>
            </a:r>
            <a:r>
              <a:rPr lang="sk-SK" dirty="0"/>
              <a:t> and </a:t>
            </a:r>
            <a:r>
              <a:rPr lang="sk-SK" dirty="0" err="1"/>
              <a:t>each</a:t>
            </a:r>
            <a:r>
              <a:rPr lang="sk-SK" dirty="0"/>
              <a:t> </a:t>
            </a:r>
            <a:r>
              <a:rPr lang="sk-SK" dirty="0" err="1"/>
              <a:t>section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properly</a:t>
            </a:r>
            <a:r>
              <a:rPr lang="sk-SK" dirty="0"/>
              <a:t> </a:t>
            </a:r>
            <a:r>
              <a:rPr lang="sk-SK" dirty="0" err="1"/>
              <a:t>labeled</a:t>
            </a:r>
            <a:r>
              <a:rPr lang="sk-SK" dirty="0"/>
              <a:t> so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easy</a:t>
            </a:r>
            <a:r>
              <a:rPr lang="sk-SK" dirty="0"/>
              <a:t> to </a:t>
            </a:r>
            <a:r>
              <a:rPr lang="sk-SK" dirty="0" err="1"/>
              <a:t>navigate</a:t>
            </a:r>
            <a:r>
              <a:rPr lang="sk-SK" dirty="0"/>
              <a:t>?</a:t>
            </a:r>
          </a:p>
          <a:p>
            <a:r>
              <a:rPr lang="sk-SK" dirty="0" err="1"/>
              <a:t>If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can‘t</a:t>
            </a:r>
            <a:r>
              <a:rPr lang="sk-SK" dirty="0"/>
              <a:t> </a:t>
            </a:r>
            <a:r>
              <a:rPr lang="sk-SK" dirty="0" err="1"/>
              <a:t>thing</a:t>
            </a:r>
            <a:r>
              <a:rPr lang="sk-SK" dirty="0"/>
              <a:t> of </a:t>
            </a:r>
            <a:r>
              <a:rPr lang="sk-SK" dirty="0" err="1"/>
              <a:t>anything</a:t>
            </a:r>
            <a:r>
              <a:rPr lang="sk-SK" dirty="0"/>
              <a:t> </a:t>
            </a:r>
            <a:r>
              <a:rPr lang="sk-SK" dirty="0" err="1"/>
              <a:t>obvious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top of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heads</a:t>
            </a:r>
            <a:r>
              <a:rPr lang="sk-SK" dirty="0"/>
              <a:t>,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just do a </a:t>
            </a:r>
            <a:r>
              <a:rPr lang="sk-SK" dirty="0" err="1"/>
              <a:t>survery</a:t>
            </a:r>
            <a:r>
              <a:rPr lang="sk-SK" dirty="0"/>
              <a:t> </a:t>
            </a:r>
            <a:r>
              <a:rPr lang="sk-SK" dirty="0" err="1"/>
              <a:t>asking</a:t>
            </a:r>
            <a:r>
              <a:rPr lang="sk-SK" dirty="0"/>
              <a:t> 4 – 5 </a:t>
            </a:r>
            <a:r>
              <a:rPr lang="sk-SK" dirty="0" err="1"/>
              <a:t>simple</a:t>
            </a:r>
            <a:r>
              <a:rPr lang="sk-SK" dirty="0"/>
              <a:t> </a:t>
            </a:r>
            <a:r>
              <a:rPr lang="sk-SK" dirty="0" err="1"/>
              <a:t>questions</a:t>
            </a:r>
            <a:r>
              <a:rPr lang="sk-SK" dirty="0"/>
              <a:t> </a:t>
            </a:r>
            <a:r>
              <a:rPr lang="sk-SK" dirty="0" err="1"/>
              <a:t>regarding</a:t>
            </a:r>
            <a:r>
              <a:rPr lang="sk-SK" dirty="0"/>
              <a:t> </a:t>
            </a:r>
            <a:r>
              <a:rPr lang="sk-SK" dirty="0" err="1"/>
              <a:t>navigation</a:t>
            </a:r>
            <a:r>
              <a:rPr lang="sk-SK" dirty="0"/>
              <a:t> in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store</a:t>
            </a:r>
            <a:r>
              <a:rPr lang="sk-SK" dirty="0"/>
              <a:t>, and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actually</a:t>
            </a:r>
            <a:endParaRPr lang="sk-SK" dirty="0"/>
          </a:p>
          <a:p>
            <a:r>
              <a:rPr lang="sk-SK" dirty="0" err="1"/>
              <a:t>ask</a:t>
            </a:r>
            <a:r>
              <a:rPr lang="sk-SK" dirty="0"/>
              <a:t> </a:t>
            </a:r>
            <a:r>
              <a:rPr lang="sk-SK" dirty="0" err="1"/>
              <a:t>whether</a:t>
            </a:r>
            <a:r>
              <a:rPr lang="sk-SK" dirty="0"/>
              <a:t> </a:t>
            </a:r>
            <a:r>
              <a:rPr lang="sk-SK" dirty="0" err="1"/>
              <a:t>they</a:t>
            </a:r>
            <a:r>
              <a:rPr lang="sk-SK" dirty="0"/>
              <a:t> are </a:t>
            </a:r>
            <a:r>
              <a:rPr lang="sk-SK" dirty="0" err="1"/>
              <a:t>missing</a:t>
            </a:r>
            <a:r>
              <a:rPr lang="sk-SK" dirty="0"/>
              <a:t> </a:t>
            </a:r>
            <a:r>
              <a:rPr lang="sk-SK" dirty="0" err="1"/>
              <a:t>some</a:t>
            </a:r>
            <a:r>
              <a:rPr lang="sk-SK" dirty="0"/>
              <a:t> sortiment – and </a:t>
            </a:r>
            <a:r>
              <a:rPr lang="sk-SK" dirty="0" err="1"/>
              <a:t>quess</a:t>
            </a:r>
            <a:r>
              <a:rPr lang="sk-SK" dirty="0"/>
              <a:t> </a:t>
            </a:r>
            <a:r>
              <a:rPr lang="sk-SK" dirty="0" err="1"/>
              <a:t>what</a:t>
            </a:r>
            <a:r>
              <a:rPr lang="sk-SK" dirty="0"/>
              <a:t>? </a:t>
            </a:r>
            <a:r>
              <a:rPr lang="sk-SK" dirty="0" err="1"/>
              <a:t>We</a:t>
            </a:r>
            <a:r>
              <a:rPr lang="sk-SK" dirty="0"/>
              <a:t> are </a:t>
            </a:r>
            <a:r>
              <a:rPr lang="sk-SK" dirty="0" err="1"/>
              <a:t>going</a:t>
            </a:r>
            <a:r>
              <a:rPr lang="sk-SK" dirty="0"/>
              <a:t> to </a:t>
            </a:r>
            <a:r>
              <a:rPr lang="sk-SK" dirty="0" err="1"/>
              <a:t>save</a:t>
            </a:r>
            <a:r>
              <a:rPr lang="sk-SK" dirty="0"/>
              <a:t> </a:t>
            </a:r>
            <a:r>
              <a:rPr lang="sk-SK" dirty="0" err="1"/>
              <a:t>half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costs</a:t>
            </a:r>
            <a:r>
              <a:rPr lang="sk-SK" dirty="0"/>
              <a:t> and </a:t>
            </a:r>
            <a:r>
              <a:rPr lang="sk-SK" dirty="0" err="1"/>
              <a:t>send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survey</a:t>
            </a:r>
            <a:r>
              <a:rPr lang="sk-SK" dirty="0"/>
              <a:t> </a:t>
            </a:r>
            <a:r>
              <a:rPr lang="sk-SK" dirty="0" err="1"/>
              <a:t>only</a:t>
            </a:r>
            <a:r>
              <a:rPr lang="sk-SK" dirty="0"/>
              <a:t> to </a:t>
            </a:r>
            <a:r>
              <a:rPr lang="sk-SK" dirty="0" err="1"/>
              <a:t>customers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segments</a:t>
            </a:r>
            <a:r>
              <a:rPr lang="sk-SK" dirty="0"/>
              <a:t> 0 and 1 </a:t>
            </a:r>
            <a:r>
              <a:rPr lang="sk-SK" dirty="0">
                <a:sym typeface="Wingdings" panose="05000000000000000000" pitchFamily="2" charset="2"/>
              </a:rPr>
              <a:t></a:t>
            </a:r>
          </a:p>
          <a:p>
            <a:r>
              <a:rPr lang="sk-SK" dirty="0" err="1">
                <a:sym typeface="Wingdings" panose="05000000000000000000" pitchFamily="2" charset="2"/>
              </a:rPr>
              <a:t>If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the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navigation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is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the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problem</a:t>
            </a:r>
            <a:r>
              <a:rPr lang="sk-SK" dirty="0">
                <a:sym typeface="Wingdings" panose="05000000000000000000" pitchFamily="2" charset="2"/>
              </a:rPr>
              <a:t> and </a:t>
            </a:r>
            <a:r>
              <a:rPr lang="sk-SK" dirty="0" err="1">
                <a:sym typeface="Wingdings" panose="05000000000000000000" pitchFamily="2" charset="2"/>
              </a:rPr>
              <a:t>it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is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not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possible</a:t>
            </a:r>
            <a:r>
              <a:rPr lang="sk-SK" dirty="0">
                <a:sym typeface="Wingdings" panose="05000000000000000000" pitchFamily="2" charset="2"/>
              </a:rPr>
              <a:t> or </a:t>
            </a:r>
            <a:r>
              <a:rPr lang="sk-SK" dirty="0" err="1">
                <a:sym typeface="Wingdings" panose="05000000000000000000" pitchFamily="2" charset="2"/>
              </a:rPr>
              <a:t>doesn‘t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make</a:t>
            </a:r>
            <a:r>
              <a:rPr lang="sk-SK" dirty="0">
                <a:sym typeface="Wingdings" panose="05000000000000000000" pitchFamily="2" charset="2"/>
              </a:rPr>
              <a:t> sense to </a:t>
            </a:r>
            <a:r>
              <a:rPr lang="sk-SK" dirty="0" err="1">
                <a:sym typeface="Wingdings" panose="05000000000000000000" pitchFamily="2" charset="2"/>
              </a:rPr>
              <a:t>reorganize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the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mall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anyway</a:t>
            </a:r>
            <a:r>
              <a:rPr lang="sk-SK" dirty="0">
                <a:sym typeface="Wingdings" panose="05000000000000000000" pitchFamily="2" charset="2"/>
              </a:rPr>
              <a:t>, </a:t>
            </a:r>
            <a:r>
              <a:rPr lang="sk-SK" dirty="0" err="1">
                <a:sym typeface="Wingdings" panose="05000000000000000000" pitchFamily="2" charset="2"/>
              </a:rPr>
              <a:t>we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can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quickly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from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the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transactions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determine</a:t>
            </a:r>
            <a:r>
              <a:rPr lang="sk-SK" dirty="0">
                <a:sym typeface="Wingdings" panose="05000000000000000000" pitchFamily="2" charset="2"/>
              </a:rPr>
              <a:t> „</a:t>
            </a:r>
            <a:r>
              <a:rPr lang="sk-SK" dirty="0" err="1">
                <a:sym typeface="Wingdings" panose="05000000000000000000" pitchFamily="2" charset="2"/>
              </a:rPr>
              <a:t>busy</a:t>
            </a:r>
            <a:endParaRPr lang="sk-SK" dirty="0">
              <a:sym typeface="Wingdings" panose="05000000000000000000" pitchFamily="2" charset="2"/>
            </a:endParaRPr>
          </a:p>
          <a:p>
            <a:r>
              <a:rPr lang="sk-SK" dirty="0" err="1">
                <a:sym typeface="Wingdings" panose="05000000000000000000" pitchFamily="2" charset="2"/>
              </a:rPr>
              <a:t>Hours</a:t>
            </a:r>
            <a:r>
              <a:rPr lang="sk-SK" dirty="0">
                <a:sym typeface="Wingdings" panose="05000000000000000000" pitchFamily="2" charset="2"/>
              </a:rPr>
              <a:t>“ </a:t>
            </a:r>
            <a:r>
              <a:rPr lang="sk-SK" dirty="0" err="1">
                <a:sym typeface="Wingdings" panose="05000000000000000000" pitchFamily="2" charset="2"/>
              </a:rPr>
              <a:t>for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these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customers</a:t>
            </a:r>
            <a:r>
              <a:rPr lang="sk-SK" dirty="0">
                <a:sym typeface="Wingdings" panose="05000000000000000000" pitchFamily="2" charset="2"/>
              </a:rPr>
              <a:t> and </a:t>
            </a:r>
            <a:r>
              <a:rPr lang="sk-SK" dirty="0" err="1">
                <a:sym typeface="Wingdings" panose="05000000000000000000" pitchFamily="2" charset="2"/>
              </a:rPr>
              <a:t>have</a:t>
            </a:r>
            <a:r>
              <a:rPr lang="sk-SK" dirty="0">
                <a:sym typeface="Wingdings" panose="05000000000000000000" pitchFamily="2" charset="2"/>
              </a:rPr>
              <a:t> 1-3 extra </a:t>
            </a:r>
            <a:r>
              <a:rPr lang="sk-SK" dirty="0" err="1">
                <a:sym typeface="Wingdings" panose="05000000000000000000" pitchFamily="2" charset="2"/>
              </a:rPr>
              <a:t>workers</a:t>
            </a:r>
            <a:r>
              <a:rPr lang="sk-SK" dirty="0">
                <a:sym typeface="Wingdings" panose="05000000000000000000" pitchFamily="2" charset="2"/>
              </a:rPr>
              <a:t> in </a:t>
            </a:r>
            <a:r>
              <a:rPr lang="sk-SK" dirty="0" err="1">
                <a:sym typeface="Wingdings" panose="05000000000000000000" pitchFamily="2" charset="2"/>
              </a:rPr>
              <a:t>the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store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making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sure</a:t>
            </a:r>
            <a:r>
              <a:rPr lang="sk-SK" dirty="0">
                <a:sym typeface="Wingdings" panose="05000000000000000000" pitchFamily="2" charset="2"/>
              </a:rPr>
              <a:t>, </a:t>
            </a:r>
            <a:r>
              <a:rPr lang="sk-SK" dirty="0" err="1">
                <a:sym typeface="Wingdings" panose="05000000000000000000" pitchFamily="2" charset="2"/>
              </a:rPr>
              <a:t>that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people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searching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for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products</a:t>
            </a:r>
            <a:r>
              <a:rPr lang="sk-SK" dirty="0">
                <a:sym typeface="Wingdings" panose="05000000000000000000" pitchFamily="2" charset="2"/>
              </a:rPr>
              <a:t> get </a:t>
            </a:r>
            <a:r>
              <a:rPr lang="sk-SK" dirty="0" err="1">
                <a:sym typeface="Wingdings" panose="05000000000000000000" pitchFamily="2" charset="2"/>
              </a:rPr>
              <a:t>help</a:t>
            </a:r>
            <a:r>
              <a:rPr lang="sk-SK" dirty="0">
                <a:sym typeface="Wingdings" panose="05000000000000000000" pitchFamily="2" charset="2"/>
              </a:rPr>
              <a:t>.</a:t>
            </a:r>
          </a:p>
          <a:p>
            <a:endParaRPr lang="sk-SK" dirty="0">
              <a:sym typeface="Wingdings" panose="05000000000000000000" pitchFamily="2" charset="2"/>
            </a:endParaRPr>
          </a:p>
          <a:p>
            <a:r>
              <a:rPr lang="sk-SK" dirty="0" err="1">
                <a:sym typeface="Wingdings" panose="05000000000000000000" pitchFamily="2" charset="2"/>
              </a:rPr>
              <a:t>But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the</a:t>
            </a:r>
            <a:r>
              <a:rPr lang="sk-SK" dirty="0">
                <a:sym typeface="Wingdings" panose="05000000000000000000" pitchFamily="2" charset="2"/>
              </a:rPr>
              <a:t> most </a:t>
            </a:r>
            <a:r>
              <a:rPr lang="sk-SK" dirty="0" err="1">
                <a:sym typeface="Wingdings" panose="05000000000000000000" pitchFamily="2" charset="2"/>
              </a:rPr>
              <a:t>inexpensive</a:t>
            </a:r>
            <a:r>
              <a:rPr lang="sk-SK" dirty="0">
                <a:sym typeface="Wingdings" panose="05000000000000000000" pitchFamily="2" charset="2"/>
              </a:rPr>
              <a:t> and </a:t>
            </a:r>
            <a:r>
              <a:rPr lang="sk-SK" dirty="0" err="1">
                <a:sym typeface="Wingdings" panose="05000000000000000000" pitchFamily="2" charset="2"/>
              </a:rPr>
              <a:t>quickest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thing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we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can</a:t>
            </a:r>
            <a:r>
              <a:rPr lang="sk-SK" dirty="0">
                <a:sym typeface="Wingdings" panose="05000000000000000000" pitchFamily="2" charset="2"/>
              </a:rPr>
              <a:t> do </a:t>
            </a:r>
            <a:r>
              <a:rPr lang="sk-SK" dirty="0" err="1">
                <a:sym typeface="Wingdings" panose="05000000000000000000" pitchFamily="2" charset="2"/>
              </a:rPr>
              <a:t>right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away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is</a:t>
            </a:r>
            <a:r>
              <a:rPr lang="sk-SK" dirty="0">
                <a:sym typeface="Wingdings" panose="05000000000000000000" pitchFamily="2" charset="2"/>
              </a:rPr>
              <a:t> to </a:t>
            </a:r>
            <a:r>
              <a:rPr lang="sk-SK" dirty="0" err="1">
                <a:sym typeface="Wingdings" panose="05000000000000000000" pitchFamily="2" charset="2"/>
              </a:rPr>
              <a:t>actually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talk</a:t>
            </a:r>
            <a:r>
              <a:rPr lang="sk-SK" dirty="0">
                <a:sym typeface="Wingdings" panose="05000000000000000000" pitchFamily="2" charset="2"/>
              </a:rPr>
              <a:t> to marketing and </a:t>
            </a:r>
            <a:r>
              <a:rPr lang="sk-SK" dirty="0" err="1">
                <a:sym typeface="Wingdings" panose="05000000000000000000" pitchFamily="2" charset="2"/>
              </a:rPr>
              <a:t>customer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experience</a:t>
            </a:r>
            <a:r>
              <a:rPr lang="sk-SK" dirty="0">
                <a:sym typeface="Wingdings" panose="05000000000000000000" pitchFamily="2" charset="2"/>
              </a:rPr>
              <a:t> department </a:t>
            </a:r>
            <a:r>
              <a:rPr lang="sk-SK" dirty="0" err="1">
                <a:sym typeface="Wingdings" panose="05000000000000000000" pitchFamily="2" charset="2"/>
              </a:rPr>
              <a:t>about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the</a:t>
            </a:r>
            <a:r>
              <a:rPr lang="sk-SK" dirty="0">
                <a:sym typeface="Wingdings" panose="05000000000000000000" pitchFamily="2" charset="2"/>
              </a:rPr>
              <a:t> marketing </a:t>
            </a:r>
            <a:r>
              <a:rPr lang="sk-SK" dirty="0" err="1">
                <a:sym typeface="Wingdings" panose="05000000000000000000" pitchFamily="2" charset="2"/>
              </a:rPr>
              <a:t>activities</a:t>
            </a:r>
            <a:r>
              <a:rPr lang="sk-SK" dirty="0">
                <a:sym typeface="Wingdings" panose="05000000000000000000" pitchFamily="2" charset="2"/>
              </a:rPr>
              <a:t> in </a:t>
            </a:r>
            <a:r>
              <a:rPr lang="sk-SK" dirty="0" err="1">
                <a:sym typeface="Wingdings" panose="05000000000000000000" pitchFamily="2" charset="2"/>
              </a:rPr>
              <a:t>the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past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months</a:t>
            </a:r>
            <a:r>
              <a:rPr lang="sk-SK" dirty="0">
                <a:sym typeface="Wingdings" panose="05000000000000000000" pitchFamily="2" charset="2"/>
              </a:rPr>
              <a:t>.</a:t>
            </a:r>
          </a:p>
          <a:p>
            <a:r>
              <a:rPr lang="sk-SK" dirty="0" err="1">
                <a:sym typeface="Wingdings" panose="05000000000000000000" pitchFamily="2" charset="2"/>
              </a:rPr>
              <a:t>Can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we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conclude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that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we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were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targeting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mainly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the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younger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audience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which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might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have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lead</a:t>
            </a:r>
            <a:r>
              <a:rPr lang="sk-SK" dirty="0">
                <a:sym typeface="Wingdings" panose="05000000000000000000" pitchFamily="2" charset="2"/>
              </a:rPr>
              <a:t> to </a:t>
            </a:r>
            <a:r>
              <a:rPr lang="sk-SK" dirty="0" err="1">
                <a:sym typeface="Wingdings" panose="05000000000000000000" pitchFamily="2" charset="2"/>
              </a:rPr>
              <a:t>this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development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we</a:t>
            </a:r>
            <a:r>
              <a:rPr lang="sk-SK" dirty="0">
                <a:sym typeface="Wingdings" panose="05000000000000000000" pitchFamily="2" charset="2"/>
              </a:rPr>
              <a:t> are </a:t>
            </a:r>
            <a:r>
              <a:rPr lang="sk-SK" dirty="0" err="1">
                <a:sym typeface="Wingdings" panose="05000000000000000000" pitchFamily="2" charset="2"/>
              </a:rPr>
              <a:t>discussing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today</a:t>
            </a:r>
            <a:r>
              <a:rPr lang="sk-SK" dirty="0">
                <a:sym typeface="Wingdings" panose="05000000000000000000" pitchFamily="2" charset="2"/>
              </a:rPr>
              <a:t>?</a:t>
            </a:r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en-US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B8ECD-015F-4540-8B41-19F14419C6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7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Having</a:t>
            </a:r>
            <a:r>
              <a:rPr lang="sk-SK" dirty="0"/>
              <a:t> </a:t>
            </a:r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segmentation</a:t>
            </a:r>
            <a:r>
              <a:rPr lang="sk-SK" dirty="0"/>
              <a:t> </a:t>
            </a:r>
            <a:r>
              <a:rPr lang="sk-SK" dirty="0" err="1"/>
              <a:t>analysis</a:t>
            </a:r>
            <a:r>
              <a:rPr lang="sk-SK" dirty="0"/>
              <a:t> as a </a:t>
            </a:r>
            <a:r>
              <a:rPr lang="sk-SK" dirty="0" err="1"/>
              <a:t>one</a:t>
            </a:r>
            <a:r>
              <a:rPr lang="sk-SK" dirty="0"/>
              <a:t> </a:t>
            </a:r>
            <a:r>
              <a:rPr lang="sk-SK" dirty="0" err="1"/>
              <a:t>time</a:t>
            </a:r>
            <a:r>
              <a:rPr lang="sk-SK" dirty="0"/>
              <a:t> </a:t>
            </a:r>
            <a:r>
              <a:rPr lang="sk-SK" dirty="0" err="1"/>
              <a:t>thing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helpful</a:t>
            </a:r>
            <a:r>
              <a:rPr lang="sk-SK" dirty="0"/>
              <a:t> in a </a:t>
            </a:r>
            <a:r>
              <a:rPr lang="sk-SK" dirty="0" err="1"/>
              <a:t>long</a:t>
            </a:r>
            <a:r>
              <a:rPr lang="sk-SK" dirty="0"/>
              <a:t> run, </a:t>
            </a:r>
            <a:r>
              <a:rPr lang="sk-SK" dirty="0" err="1"/>
              <a:t>because</a:t>
            </a:r>
            <a:r>
              <a:rPr lang="sk-SK" dirty="0"/>
              <a:t> in </a:t>
            </a:r>
            <a:r>
              <a:rPr lang="sk-SK" dirty="0" err="1"/>
              <a:t>half</a:t>
            </a:r>
            <a:r>
              <a:rPr lang="sk-SK" dirty="0"/>
              <a:t> a </a:t>
            </a:r>
            <a:r>
              <a:rPr lang="sk-SK" dirty="0" err="1"/>
              <a:t>year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doing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same</a:t>
            </a:r>
            <a:r>
              <a:rPr lang="sk-SK" dirty="0"/>
              <a:t> </a:t>
            </a:r>
            <a:r>
              <a:rPr lang="sk-SK" dirty="0" err="1"/>
              <a:t>uninformed</a:t>
            </a:r>
            <a:r>
              <a:rPr lang="sk-SK" dirty="0"/>
              <a:t> </a:t>
            </a:r>
            <a:r>
              <a:rPr lang="sk-SK" dirty="0" err="1"/>
              <a:t>decisions</a:t>
            </a:r>
            <a:r>
              <a:rPr lang="sk-SK" dirty="0"/>
              <a:t> as </a:t>
            </a:r>
            <a:r>
              <a:rPr lang="sk-SK" dirty="0" err="1"/>
              <a:t>we</a:t>
            </a:r>
            <a:r>
              <a:rPr lang="sk-SK" dirty="0"/>
              <a:t> are </a:t>
            </a:r>
            <a:r>
              <a:rPr lang="sk-SK" dirty="0" err="1"/>
              <a:t>doing</a:t>
            </a:r>
            <a:r>
              <a:rPr lang="sk-SK" dirty="0"/>
              <a:t> </a:t>
            </a:r>
            <a:r>
              <a:rPr lang="sk-SK" dirty="0" err="1"/>
              <a:t>today</a:t>
            </a:r>
            <a:r>
              <a:rPr lang="sk-SK" dirty="0"/>
              <a:t>.</a:t>
            </a:r>
          </a:p>
          <a:p>
            <a:endParaRPr lang="sk-SK" dirty="0"/>
          </a:p>
          <a:p>
            <a:r>
              <a:rPr lang="sk-SK" dirty="0" err="1"/>
              <a:t>Therefore</a:t>
            </a:r>
            <a:r>
              <a:rPr lang="sk-SK" dirty="0"/>
              <a:t> I </a:t>
            </a:r>
            <a:r>
              <a:rPr lang="sk-SK" dirty="0" err="1"/>
              <a:t>wrote</a:t>
            </a:r>
            <a:r>
              <a:rPr lang="sk-SK" dirty="0"/>
              <a:t> a </a:t>
            </a:r>
            <a:r>
              <a:rPr lang="sk-SK" dirty="0" err="1"/>
              <a:t>script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gets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new </a:t>
            </a:r>
            <a:r>
              <a:rPr lang="sk-SK" dirty="0" err="1"/>
              <a:t>acustomers</a:t>
            </a:r>
            <a:r>
              <a:rPr lang="sk-SK" dirty="0"/>
              <a:t> and </a:t>
            </a:r>
            <a:r>
              <a:rPr lang="sk-SK" dirty="0" err="1"/>
              <a:t>assign</a:t>
            </a:r>
            <a:r>
              <a:rPr lang="sk-SK" dirty="0"/>
              <a:t> </a:t>
            </a:r>
            <a:r>
              <a:rPr lang="sk-SK" dirty="0" err="1"/>
              <a:t>them</a:t>
            </a:r>
            <a:r>
              <a:rPr lang="sk-SK" dirty="0"/>
              <a:t> a segment </a:t>
            </a:r>
            <a:r>
              <a:rPr lang="sk-SK" dirty="0" err="1"/>
              <a:t>based</a:t>
            </a:r>
            <a:r>
              <a:rPr lang="sk-SK" dirty="0"/>
              <a:t> on </a:t>
            </a:r>
            <a:r>
              <a:rPr lang="sk-SK" dirty="0" err="1"/>
              <a:t>those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created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these</a:t>
            </a:r>
            <a:r>
              <a:rPr lang="sk-SK" dirty="0"/>
              <a:t> 200 </a:t>
            </a:r>
            <a:r>
              <a:rPr lang="sk-SK" dirty="0" err="1"/>
              <a:t>customers</a:t>
            </a:r>
            <a:r>
              <a:rPr lang="sk-SK" dirty="0"/>
              <a:t>. I </a:t>
            </a:r>
            <a:r>
              <a:rPr lang="sk-SK" dirty="0" err="1"/>
              <a:t>scheduled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on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Airflow</a:t>
            </a:r>
            <a:r>
              <a:rPr lang="sk-SK" dirty="0"/>
              <a:t> server to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triggered</a:t>
            </a:r>
            <a:r>
              <a:rPr lang="sk-SK" dirty="0"/>
              <a:t> </a:t>
            </a:r>
            <a:r>
              <a:rPr lang="sk-SK" dirty="0" err="1"/>
              <a:t>every</a:t>
            </a:r>
            <a:r>
              <a:rPr lang="sk-SK" dirty="0"/>
              <a:t> </a:t>
            </a:r>
            <a:r>
              <a:rPr lang="sk-SK" dirty="0" err="1"/>
              <a:t>night</a:t>
            </a:r>
            <a:r>
              <a:rPr lang="sk-SK" dirty="0"/>
              <a:t>.</a:t>
            </a:r>
          </a:p>
          <a:p>
            <a:endParaRPr lang="sk-SK" dirty="0"/>
          </a:p>
          <a:p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downloads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information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customer</a:t>
            </a:r>
            <a:r>
              <a:rPr lang="sk-SK" dirty="0"/>
              <a:t> table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database</a:t>
            </a:r>
            <a:r>
              <a:rPr lang="sk-SK" dirty="0"/>
              <a:t> and </a:t>
            </a:r>
            <a:r>
              <a:rPr lang="sk-SK" dirty="0" err="1"/>
              <a:t>populate</a:t>
            </a:r>
            <a:r>
              <a:rPr lang="sk-SK" dirty="0"/>
              <a:t> </a:t>
            </a:r>
            <a:r>
              <a:rPr lang="sk-SK" dirty="0" err="1"/>
              <a:t>newly</a:t>
            </a:r>
            <a:r>
              <a:rPr lang="sk-SK" dirty="0"/>
              <a:t> </a:t>
            </a:r>
            <a:r>
              <a:rPr lang="sk-SK" dirty="0" err="1"/>
              <a:t>created</a:t>
            </a:r>
            <a:r>
              <a:rPr lang="sk-SK" dirty="0"/>
              <a:t> „segment“ </a:t>
            </a:r>
            <a:r>
              <a:rPr lang="sk-SK" dirty="0" err="1"/>
              <a:t>column</a:t>
            </a:r>
            <a:r>
              <a:rPr lang="sk-SK" dirty="0"/>
              <a:t>. Both </a:t>
            </a:r>
            <a:r>
              <a:rPr lang="sk-SK" dirty="0" err="1"/>
              <a:t>the</a:t>
            </a:r>
            <a:r>
              <a:rPr lang="sk-SK" dirty="0"/>
              <a:t> model and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scaler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saved</a:t>
            </a:r>
            <a:r>
              <a:rPr lang="sk-SK" dirty="0"/>
              <a:t> in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database</a:t>
            </a:r>
            <a:r>
              <a:rPr lang="sk-SK" dirty="0"/>
              <a:t> as </a:t>
            </a:r>
            <a:r>
              <a:rPr lang="sk-SK" dirty="0" err="1"/>
              <a:t>well</a:t>
            </a:r>
            <a:r>
              <a:rPr lang="sk-SK" dirty="0"/>
              <a:t>, to </a:t>
            </a:r>
            <a:r>
              <a:rPr lang="sk-SK" dirty="0" err="1"/>
              <a:t>make</a:t>
            </a:r>
            <a:r>
              <a:rPr lang="sk-SK" dirty="0"/>
              <a:t> </a:t>
            </a:r>
            <a:r>
              <a:rPr lang="sk-SK" dirty="0" err="1"/>
              <a:t>sure</a:t>
            </a:r>
            <a:r>
              <a:rPr lang="sk-SK" dirty="0"/>
              <a:t>,</a:t>
            </a:r>
          </a:p>
          <a:p>
            <a:r>
              <a:rPr lang="sk-SK" dirty="0" err="1"/>
              <a:t>that</a:t>
            </a:r>
            <a:r>
              <a:rPr lang="sk-SK" dirty="0"/>
              <a:t> new </a:t>
            </a:r>
            <a:r>
              <a:rPr lang="sk-SK" dirty="0" err="1"/>
              <a:t>customers</a:t>
            </a:r>
            <a:r>
              <a:rPr lang="sk-SK" dirty="0"/>
              <a:t> are </a:t>
            </a:r>
            <a:r>
              <a:rPr lang="sk-SK" dirty="0" err="1"/>
              <a:t>assigned</a:t>
            </a:r>
            <a:r>
              <a:rPr lang="sk-SK" dirty="0"/>
              <a:t> to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segments</a:t>
            </a:r>
            <a:r>
              <a:rPr lang="sk-SK" dirty="0"/>
              <a:t> </a:t>
            </a:r>
            <a:r>
              <a:rPr lang="sk-SK" dirty="0" err="1"/>
              <a:t>properly</a:t>
            </a:r>
            <a:r>
              <a:rPr lang="sk-SK" dirty="0"/>
              <a:t>. </a:t>
            </a:r>
          </a:p>
          <a:p>
            <a:endParaRPr lang="sk-SK" dirty="0"/>
          </a:p>
          <a:p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script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running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segmentation</a:t>
            </a:r>
            <a:r>
              <a:rPr lang="sk-SK" dirty="0"/>
              <a:t> </a:t>
            </a:r>
            <a:r>
              <a:rPr lang="sk-SK" dirty="0" err="1"/>
              <a:t>itself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automated</a:t>
            </a:r>
            <a:r>
              <a:rPr lang="sk-SK" dirty="0"/>
              <a:t> </a:t>
            </a:r>
            <a:r>
              <a:rPr lang="sk-SK" dirty="0" err="1"/>
              <a:t>because</a:t>
            </a:r>
            <a:r>
              <a:rPr lang="sk-SK" dirty="0"/>
              <a:t> </a:t>
            </a:r>
            <a:r>
              <a:rPr lang="sk-SK" dirty="0" err="1"/>
              <a:t>decisions</a:t>
            </a:r>
            <a:r>
              <a:rPr lang="sk-SK" dirty="0"/>
              <a:t> </a:t>
            </a:r>
            <a:r>
              <a:rPr lang="sk-SK" dirty="0" err="1"/>
              <a:t>needs</a:t>
            </a:r>
            <a:r>
              <a:rPr lang="sk-SK" dirty="0"/>
              <a:t> to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made</a:t>
            </a:r>
            <a:r>
              <a:rPr lang="sk-SK" dirty="0"/>
              <a:t> </a:t>
            </a:r>
            <a:r>
              <a:rPr lang="sk-SK" dirty="0" err="1"/>
              <a:t>during</a:t>
            </a:r>
            <a:r>
              <a:rPr lang="sk-SK" dirty="0"/>
              <a:t> </a:t>
            </a:r>
            <a:r>
              <a:rPr lang="sk-SK" dirty="0" err="1"/>
              <a:t>running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analysis</a:t>
            </a:r>
            <a:r>
              <a:rPr lang="sk-SK" dirty="0"/>
              <a:t> (</a:t>
            </a:r>
            <a:r>
              <a:rPr lang="sk-SK" dirty="0" err="1"/>
              <a:t>picking</a:t>
            </a:r>
            <a:r>
              <a:rPr lang="sk-SK" dirty="0"/>
              <a:t> </a:t>
            </a:r>
            <a:r>
              <a:rPr lang="sk-SK" dirty="0" err="1"/>
              <a:t>number</a:t>
            </a:r>
            <a:r>
              <a:rPr lang="sk-SK" dirty="0"/>
              <a:t> of </a:t>
            </a:r>
            <a:r>
              <a:rPr lang="sk-SK" dirty="0" err="1"/>
              <a:t>clusters</a:t>
            </a:r>
            <a:r>
              <a:rPr lang="sk-SK" dirty="0"/>
              <a:t>, </a:t>
            </a:r>
            <a:r>
              <a:rPr lang="sk-SK" dirty="0" err="1"/>
              <a:t>visually</a:t>
            </a:r>
            <a:r>
              <a:rPr lang="sk-SK" dirty="0"/>
              <a:t> </a:t>
            </a:r>
            <a:r>
              <a:rPr lang="sk-SK" dirty="0" err="1"/>
              <a:t>checking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clusters</a:t>
            </a:r>
            <a:r>
              <a:rPr lang="sk-SK" dirty="0"/>
              <a:t> </a:t>
            </a:r>
            <a:r>
              <a:rPr lang="sk-SK" dirty="0" err="1"/>
              <a:t>based</a:t>
            </a:r>
            <a:r>
              <a:rPr lang="sk-SK" dirty="0"/>
              <a:t> on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picked</a:t>
            </a:r>
            <a:r>
              <a:rPr lang="sk-SK" dirty="0"/>
              <a:t> </a:t>
            </a:r>
            <a:r>
              <a:rPr lang="sk-SK" dirty="0" err="1"/>
              <a:t>number</a:t>
            </a:r>
            <a:r>
              <a:rPr lang="sk-SK" dirty="0"/>
              <a:t>)</a:t>
            </a:r>
          </a:p>
          <a:p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written</a:t>
            </a:r>
            <a:r>
              <a:rPr lang="sk-SK" dirty="0"/>
              <a:t> in </a:t>
            </a:r>
            <a:r>
              <a:rPr lang="sk-SK" dirty="0" err="1"/>
              <a:t>general</a:t>
            </a:r>
            <a:r>
              <a:rPr lang="sk-SK" dirty="0"/>
              <a:t> </a:t>
            </a:r>
            <a:r>
              <a:rPr lang="sk-SK" dirty="0" err="1"/>
              <a:t>maner</a:t>
            </a:r>
            <a:r>
              <a:rPr lang="sk-SK" dirty="0"/>
              <a:t> so </a:t>
            </a:r>
            <a:r>
              <a:rPr lang="sk-SK" dirty="0" err="1"/>
              <a:t>any</a:t>
            </a:r>
            <a:r>
              <a:rPr lang="sk-SK" dirty="0"/>
              <a:t> </a:t>
            </a:r>
            <a:r>
              <a:rPr lang="sk-SK" dirty="0" err="1"/>
              <a:t>adjustments</a:t>
            </a:r>
            <a:r>
              <a:rPr lang="sk-SK" dirty="0"/>
              <a:t> (</a:t>
            </a:r>
            <a:r>
              <a:rPr lang="sk-SK" dirty="0" err="1"/>
              <a:t>features</a:t>
            </a:r>
            <a:r>
              <a:rPr lang="sk-SK" dirty="0"/>
              <a:t> in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analysis</a:t>
            </a:r>
            <a:r>
              <a:rPr lang="sk-SK" dirty="0"/>
              <a:t>, </a:t>
            </a:r>
            <a:r>
              <a:rPr lang="sk-SK" dirty="0" err="1"/>
              <a:t>logic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script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well</a:t>
            </a:r>
            <a:r>
              <a:rPr lang="sk-SK" dirty="0"/>
              <a:t>) are </a:t>
            </a:r>
            <a:r>
              <a:rPr lang="sk-SK" dirty="0" err="1"/>
              <a:t>easily</a:t>
            </a:r>
            <a:r>
              <a:rPr lang="sk-SK" dirty="0"/>
              <a:t> </a:t>
            </a:r>
            <a:r>
              <a:rPr lang="sk-SK" dirty="0" err="1"/>
              <a:t>applicable</a:t>
            </a:r>
            <a:r>
              <a:rPr lang="sk-SK" dirty="0"/>
              <a:t>. And </a:t>
            </a:r>
            <a:r>
              <a:rPr lang="sk-SK" dirty="0" err="1"/>
              <a:t>conducting</a:t>
            </a:r>
            <a:r>
              <a:rPr lang="sk-SK" dirty="0"/>
              <a:t> </a:t>
            </a:r>
            <a:r>
              <a:rPr lang="sk-SK" dirty="0" err="1"/>
              <a:t>analysis</a:t>
            </a:r>
            <a:r>
              <a:rPr lang="sk-SK" dirty="0"/>
              <a:t> </a:t>
            </a:r>
            <a:r>
              <a:rPr lang="sk-SK" dirty="0" err="1"/>
              <a:t>itself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very</a:t>
            </a:r>
            <a:r>
              <a:rPr lang="sk-SK" dirty="0"/>
              <a:t> </a:t>
            </a:r>
            <a:r>
              <a:rPr lang="sk-SK" dirty="0" err="1"/>
              <a:t>easy</a:t>
            </a:r>
            <a:r>
              <a:rPr lang="sk-SK" dirty="0"/>
              <a:t> and </a:t>
            </a:r>
            <a:r>
              <a:rPr lang="sk-SK" dirty="0" err="1"/>
              <a:t>straightforward</a:t>
            </a:r>
            <a:r>
              <a:rPr lang="sk-SK" dirty="0"/>
              <a:t>.</a:t>
            </a:r>
          </a:p>
          <a:p>
            <a:endParaRPr lang="sk-SK" dirty="0"/>
          </a:p>
          <a:p>
            <a:r>
              <a:rPr lang="sk-SK" dirty="0" err="1"/>
              <a:t>Additionaly</a:t>
            </a:r>
            <a:r>
              <a:rPr lang="sk-SK" dirty="0"/>
              <a:t>, </a:t>
            </a:r>
            <a:r>
              <a:rPr lang="sk-SK" dirty="0" err="1"/>
              <a:t>each</a:t>
            </a:r>
            <a:r>
              <a:rPr lang="sk-SK" dirty="0"/>
              <a:t> </a:t>
            </a:r>
            <a:r>
              <a:rPr lang="sk-SK" dirty="0" err="1"/>
              <a:t>customer</a:t>
            </a:r>
            <a:r>
              <a:rPr lang="sk-SK" dirty="0"/>
              <a:t> </a:t>
            </a:r>
            <a:r>
              <a:rPr lang="sk-SK" dirty="0" err="1"/>
              <a:t>except</a:t>
            </a:r>
            <a:r>
              <a:rPr lang="sk-SK" dirty="0"/>
              <a:t> „segment“ </a:t>
            </a:r>
            <a:r>
              <a:rPr lang="sk-SK" dirty="0" err="1"/>
              <a:t>value</a:t>
            </a:r>
            <a:r>
              <a:rPr lang="sk-SK" dirty="0"/>
              <a:t> has </a:t>
            </a:r>
            <a:r>
              <a:rPr lang="sk-SK" dirty="0" err="1"/>
              <a:t>also</a:t>
            </a:r>
            <a:r>
              <a:rPr lang="sk-SK" dirty="0"/>
              <a:t> </a:t>
            </a:r>
            <a:r>
              <a:rPr lang="sk-SK" dirty="0" err="1"/>
              <a:t>value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another</a:t>
            </a:r>
            <a:r>
              <a:rPr lang="sk-SK" dirty="0"/>
              <a:t> </a:t>
            </a:r>
            <a:r>
              <a:rPr lang="sk-SK" dirty="0" err="1"/>
              <a:t>column</a:t>
            </a:r>
            <a:r>
              <a:rPr lang="sk-SK" dirty="0"/>
              <a:t> „</a:t>
            </a:r>
            <a:r>
              <a:rPr lang="sk-SK" dirty="0" err="1"/>
              <a:t>segment_origin</a:t>
            </a:r>
            <a:r>
              <a:rPr lang="sk-SK" dirty="0"/>
              <a:t>“.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„</a:t>
            </a:r>
            <a:r>
              <a:rPr lang="sk-SK" dirty="0" err="1"/>
              <a:t>created</a:t>
            </a:r>
            <a:r>
              <a:rPr lang="sk-SK" dirty="0"/>
              <a:t>“ </a:t>
            </a:r>
            <a:r>
              <a:rPr lang="sk-SK" dirty="0" err="1"/>
              <a:t>label</a:t>
            </a:r>
            <a:r>
              <a:rPr lang="sk-SK" dirty="0"/>
              <a:t> </a:t>
            </a:r>
            <a:r>
              <a:rPr lang="sk-SK" dirty="0" err="1"/>
              <a:t>if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customer</a:t>
            </a:r>
            <a:r>
              <a:rPr lang="sk-SK" dirty="0"/>
              <a:t> </a:t>
            </a:r>
            <a:r>
              <a:rPr lang="sk-SK" dirty="0" err="1"/>
              <a:t>was</a:t>
            </a:r>
            <a:r>
              <a:rPr lang="sk-SK" dirty="0"/>
              <a:t> part of </a:t>
            </a:r>
            <a:r>
              <a:rPr lang="sk-SK" dirty="0" err="1"/>
              <a:t>the</a:t>
            </a:r>
            <a:r>
              <a:rPr lang="sk-SK" dirty="0"/>
              <a:t> segment </a:t>
            </a:r>
            <a:r>
              <a:rPr lang="sk-SK" dirty="0" err="1"/>
              <a:t>analysis</a:t>
            </a:r>
            <a:r>
              <a:rPr lang="sk-SK" dirty="0"/>
              <a:t>,</a:t>
            </a:r>
          </a:p>
          <a:p>
            <a:r>
              <a:rPr lang="sk-SK" dirty="0"/>
              <a:t>or „</a:t>
            </a:r>
            <a:r>
              <a:rPr lang="sk-SK" dirty="0" err="1"/>
              <a:t>assigned</a:t>
            </a:r>
            <a:r>
              <a:rPr lang="sk-SK" dirty="0"/>
              <a:t>“ in </a:t>
            </a:r>
            <a:r>
              <a:rPr lang="sk-SK" dirty="0" err="1"/>
              <a:t>case</a:t>
            </a:r>
            <a:r>
              <a:rPr lang="sk-SK" dirty="0"/>
              <a:t> of a new </a:t>
            </a:r>
            <a:r>
              <a:rPr lang="sk-SK" dirty="0" err="1"/>
              <a:t>customer</a:t>
            </a:r>
            <a:r>
              <a:rPr lang="sk-SK" dirty="0"/>
              <a:t>, </a:t>
            </a:r>
            <a:r>
              <a:rPr lang="sk-SK" dirty="0" err="1"/>
              <a:t>where</a:t>
            </a:r>
            <a:r>
              <a:rPr lang="sk-SK" dirty="0"/>
              <a:t> </a:t>
            </a:r>
            <a:r>
              <a:rPr lang="sk-SK" dirty="0" err="1"/>
              <a:t>assigned</a:t>
            </a:r>
            <a:r>
              <a:rPr lang="sk-SK" dirty="0"/>
              <a:t> segment </a:t>
            </a:r>
            <a:r>
              <a:rPr lang="sk-SK" dirty="0" err="1"/>
              <a:t>was</a:t>
            </a:r>
            <a:r>
              <a:rPr lang="sk-SK" dirty="0"/>
              <a:t> </a:t>
            </a:r>
            <a:r>
              <a:rPr lang="sk-SK" dirty="0" err="1"/>
              <a:t>already</a:t>
            </a:r>
            <a:r>
              <a:rPr lang="sk-SK" dirty="0"/>
              <a:t> </a:t>
            </a:r>
            <a:r>
              <a:rPr lang="sk-SK" dirty="0" err="1"/>
              <a:t>existing</a:t>
            </a:r>
            <a:r>
              <a:rPr lang="sk-SK" dirty="0"/>
              <a:t>, so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easy</a:t>
            </a:r>
            <a:r>
              <a:rPr lang="sk-SK" dirty="0"/>
              <a:t> to monitor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ratio</a:t>
            </a:r>
            <a:r>
              <a:rPr lang="sk-SK" dirty="0"/>
              <a:t> of </a:t>
            </a:r>
            <a:r>
              <a:rPr lang="sk-SK" dirty="0" err="1"/>
              <a:t>customers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were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part </a:t>
            </a:r>
            <a:r>
              <a:rPr lang="sk-SK" dirty="0" err="1"/>
              <a:t>the</a:t>
            </a:r>
            <a:r>
              <a:rPr lang="sk-SK" dirty="0"/>
              <a:t> segment </a:t>
            </a:r>
            <a:r>
              <a:rPr lang="sk-SK" dirty="0" err="1"/>
              <a:t>creation</a:t>
            </a:r>
            <a:r>
              <a:rPr lang="sk-SK" dirty="0"/>
              <a:t>.</a:t>
            </a:r>
          </a:p>
          <a:p>
            <a:endParaRPr lang="sk-SK" dirty="0"/>
          </a:p>
          <a:p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important</a:t>
            </a:r>
            <a:r>
              <a:rPr lang="sk-SK" dirty="0"/>
              <a:t>, </a:t>
            </a:r>
            <a:r>
              <a:rPr lang="sk-SK" dirty="0" err="1"/>
              <a:t>because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want</a:t>
            </a:r>
            <a:r>
              <a:rPr lang="sk-SK" dirty="0"/>
              <a:t> to </a:t>
            </a:r>
            <a:r>
              <a:rPr lang="sk-SK" dirty="0" err="1"/>
              <a:t>pick</a:t>
            </a:r>
            <a:r>
              <a:rPr lang="sk-SK" dirty="0"/>
              <a:t> </a:t>
            </a:r>
            <a:r>
              <a:rPr lang="sk-SK" dirty="0" err="1"/>
              <a:t>up</a:t>
            </a:r>
            <a:r>
              <a:rPr lang="sk-SK" dirty="0"/>
              <a:t> </a:t>
            </a:r>
            <a:r>
              <a:rPr lang="sk-SK" dirty="0" err="1"/>
              <a:t>any</a:t>
            </a:r>
            <a:r>
              <a:rPr lang="sk-SK" dirty="0"/>
              <a:t> new </a:t>
            </a:r>
            <a:r>
              <a:rPr lang="sk-SK" dirty="0" err="1"/>
              <a:t>segments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might</a:t>
            </a:r>
            <a:r>
              <a:rPr lang="sk-SK" dirty="0"/>
              <a:t> </a:t>
            </a:r>
            <a:r>
              <a:rPr lang="sk-SK" dirty="0" err="1"/>
              <a:t>form</a:t>
            </a:r>
            <a:r>
              <a:rPr lang="sk-SK" dirty="0"/>
              <a:t> in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future</a:t>
            </a:r>
            <a:r>
              <a:rPr lang="sk-SK" dirty="0"/>
              <a:t>, or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features</a:t>
            </a:r>
            <a:r>
              <a:rPr lang="sk-SK" dirty="0"/>
              <a:t> of </a:t>
            </a:r>
            <a:r>
              <a:rPr lang="sk-SK" dirty="0" err="1"/>
              <a:t>each</a:t>
            </a:r>
            <a:r>
              <a:rPr lang="sk-SK" dirty="0"/>
              <a:t> </a:t>
            </a:r>
            <a:r>
              <a:rPr lang="sk-SK" dirty="0" err="1"/>
              <a:t>segments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slightly</a:t>
            </a:r>
            <a:r>
              <a:rPr lang="sk-SK" dirty="0"/>
              <a:t> change.</a:t>
            </a:r>
          </a:p>
          <a:p>
            <a:endParaRPr lang="sk-SK" dirty="0"/>
          </a:p>
          <a:p>
            <a:r>
              <a:rPr lang="sk-SK" dirty="0" err="1"/>
              <a:t>The</a:t>
            </a:r>
            <a:r>
              <a:rPr lang="sk-SK" dirty="0"/>
              <a:t> change in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segments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especially</a:t>
            </a:r>
            <a:r>
              <a:rPr lang="sk-SK" dirty="0"/>
              <a:t> </a:t>
            </a:r>
            <a:r>
              <a:rPr lang="sk-SK" dirty="0" err="1"/>
              <a:t>important</a:t>
            </a:r>
            <a:r>
              <a:rPr lang="sk-SK" dirty="0"/>
              <a:t>, </a:t>
            </a:r>
            <a:r>
              <a:rPr lang="sk-SK" dirty="0" err="1"/>
              <a:t>because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want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able</a:t>
            </a:r>
            <a:r>
              <a:rPr lang="sk-SK" dirty="0"/>
              <a:t> to </a:t>
            </a:r>
            <a:r>
              <a:rPr lang="sk-SK" dirty="0" err="1"/>
              <a:t>assess</a:t>
            </a:r>
            <a:r>
              <a:rPr lang="sk-SK" dirty="0"/>
              <a:t> </a:t>
            </a:r>
            <a:r>
              <a:rPr lang="sk-SK" dirty="0" err="1"/>
              <a:t>whether</a:t>
            </a:r>
            <a:r>
              <a:rPr lang="sk-SK" dirty="0"/>
              <a:t>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actions</a:t>
            </a:r>
            <a:r>
              <a:rPr lang="sk-SK" dirty="0"/>
              <a:t> </a:t>
            </a:r>
            <a:r>
              <a:rPr lang="sk-SK" dirty="0" err="1"/>
              <a:t>towards</a:t>
            </a:r>
            <a:r>
              <a:rPr lang="sk-SK" dirty="0"/>
              <a:t> </a:t>
            </a:r>
            <a:r>
              <a:rPr lang="sk-SK" dirty="0" err="1"/>
              <a:t>improving</a:t>
            </a:r>
            <a:r>
              <a:rPr lang="sk-SK" dirty="0"/>
              <a:t> </a:t>
            </a:r>
            <a:r>
              <a:rPr lang="sk-SK" dirty="0" err="1"/>
              <a:t>customer</a:t>
            </a:r>
            <a:r>
              <a:rPr lang="sk-SK" dirty="0"/>
              <a:t> </a:t>
            </a:r>
            <a:r>
              <a:rPr lang="sk-SK" dirty="0" err="1"/>
              <a:t>experience</a:t>
            </a:r>
            <a:r>
              <a:rPr lang="sk-SK" dirty="0"/>
              <a:t> are </a:t>
            </a:r>
            <a:r>
              <a:rPr lang="sk-SK" dirty="0" err="1"/>
              <a:t>fruitful</a:t>
            </a:r>
            <a:r>
              <a:rPr lang="sk-SK" dirty="0"/>
              <a:t>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B8ECD-015F-4540-8B41-19F14419C6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40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naHybenova/Customer_Segmentation/blob/master/New_data_segments.ipyn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IvanaHybenova/Customer_Segmentation/blob/master/Customer_Segmentation.ipynb" TargetMode="External"/><Relationship Id="rId4" Type="http://schemas.openxmlformats.org/officeDocument/2006/relationships/hyperlink" Target="https://github.com/IvanaHybenova/Customer_Segmentation/blob/master/customer_segments_DAG.py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preview.github.io/?https://github.com/IvanaHybenova/Customer_Segmentation/blob/master/Customer_Segmentation-Result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1CCDE0-DE69-4B01-B0E7-D7AD2D9E40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 err="1"/>
              <a:t>Customer</a:t>
            </a:r>
            <a:r>
              <a:rPr lang="sk-SK" dirty="0"/>
              <a:t> </a:t>
            </a:r>
            <a:r>
              <a:rPr lang="sk-SK" dirty="0" err="1"/>
              <a:t>Segmentation</a:t>
            </a:r>
            <a:endParaRPr lang="en-GB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D52F53E-0960-4F70-9755-5D0B99B376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by Ivana Hybenova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299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659749-B9FB-478A-A56C-B219EDD27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Suggestions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future</a:t>
            </a:r>
            <a:r>
              <a:rPr lang="sk-SK" dirty="0"/>
              <a:t> </a:t>
            </a:r>
            <a:r>
              <a:rPr lang="sk-SK" dirty="0" err="1"/>
              <a:t>investigation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6325971-0BD5-417A-8956-65D072DB7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Do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products</a:t>
            </a:r>
            <a:r>
              <a:rPr lang="sk-SK" dirty="0"/>
              <a:t> of </a:t>
            </a:r>
            <a:r>
              <a:rPr lang="sk-SK" dirty="0" err="1"/>
              <a:t>their</a:t>
            </a:r>
            <a:r>
              <a:rPr lang="sk-SK" dirty="0"/>
              <a:t> </a:t>
            </a:r>
            <a:r>
              <a:rPr lang="sk-SK" dirty="0" err="1"/>
              <a:t>interest</a:t>
            </a:r>
            <a:r>
              <a:rPr lang="sk-SK" dirty="0"/>
              <a:t>?</a:t>
            </a:r>
          </a:p>
          <a:p>
            <a:endParaRPr lang="sk-SK" dirty="0"/>
          </a:p>
          <a:p>
            <a:r>
              <a:rPr lang="sk-SK" dirty="0" err="1"/>
              <a:t>If</a:t>
            </a:r>
            <a:r>
              <a:rPr lang="sk-SK" dirty="0"/>
              <a:t> </a:t>
            </a:r>
            <a:r>
              <a:rPr lang="sk-SK" dirty="0" err="1"/>
              <a:t>yes</a:t>
            </a:r>
            <a:r>
              <a:rPr lang="sk-SK" dirty="0"/>
              <a:t>, are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prices</a:t>
            </a:r>
            <a:r>
              <a:rPr lang="sk-SK" dirty="0"/>
              <a:t> </a:t>
            </a:r>
            <a:r>
              <a:rPr lang="sk-SK" dirty="0" err="1"/>
              <a:t>comparable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local</a:t>
            </a:r>
            <a:r>
              <a:rPr lang="sk-SK" dirty="0"/>
              <a:t> </a:t>
            </a:r>
            <a:r>
              <a:rPr lang="sk-SK" dirty="0" err="1"/>
              <a:t>competitors</a:t>
            </a:r>
            <a:r>
              <a:rPr lang="sk-SK" dirty="0"/>
              <a:t>?</a:t>
            </a:r>
          </a:p>
          <a:p>
            <a:endParaRPr lang="sk-SK" dirty="0"/>
          </a:p>
          <a:p>
            <a:r>
              <a:rPr lang="sk-SK" dirty="0"/>
              <a:t>Are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products</a:t>
            </a:r>
            <a:r>
              <a:rPr lang="sk-SK" dirty="0"/>
              <a:t> </a:t>
            </a:r>
            <a:r>
              <a:rPr lang="sk-SK" dirty="0" err="1"/>
              <a:t>reasonably</a:t>
            </a:r>
            <a:r>
              <a:rPr lang="sk-SK" dirty="0"/>
              <a:t> </a:t>
            </a:r>
            <a:r>
              <a:rPr lang="sk-SK" dirty="0" err="1"/>
              <a:t>placed</a:t>
            </a:r>
            <a:r>
              <a:rPr lang="sk-SK" dirty="0"/>
              <a:t> in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mall</a:t>
            </a:r>
            <a:r>
              <a:rPr lang="sk-SK" dirty="0"/>
              <a:t>?</a:t>
            </a:r>
          </a:p>
          <a:p>
            <a:endParaRPr lang="sk-SK" dirty="0"/>
          </a:p>
          <a:p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our</a:t>
            </a:r>
            <a:r>
              <a:rPr lang="sk-SK" dirty="0"/>
              <a:t> marketing </a:t>
            </a:r>
            <a:r>
              <a:rPr lang="sk-SK" dirty="0" err="1"/>
              <a:t>appropriate</a:t>
            </a:r>
            <a:r>
              <a:rPr lang="sk-SK" dirty="0"/>
              <a:t> </a:t>
            </a:r>
            <a:r>
              <a:rPr lang="sk-SK" dirty="0" err="1"/>
              <a:t>also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older</a:t>
            </a:r>
            <a:r>
              <a:rPr lang="sk-SK" dirty="0"/>
              <a:t> </a:t>
            </a:r>
            <a:r>
              <a:rPr lang="sk-SK" dirty="0" err="1"/>
              <a:t>customers</a:t>
            </a:r>
            <a:r>
              <a:rPr lang="sk-SK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583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A0F611-914F-46D3-9075-EFB03B72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Deployment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6E3EF12-29A1-47CB-82D6-57C18B121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sk-SK" dirty="0"/>
          </a:p>
          <a:p>
            <a:r>
              <a:rPr lang="sk-SK" dirty="0" err="1"/>
              <a:t>Segmenting</a:t>
            </a:r>
            <a:r>
              <a:rPr lang="sk-SK" dirty="0"/>
              <a:t> new </a:t>
            </a:r>
            <a:r>
              <a:rPr lang="sk-SK" dirty="0" err="1"/>
              <a:t>customers</a:t>
            </a:r>
            <a:r>
              <a:rPr lang="sk-SK" dirty="0"/>
              <a:t> on </a:t>
            </a:r>
            <a:r>
              <a:rPr lang="sk-SK" dirty="0" err="1"/>
              <a:t>daily</a:t>
            </a:r>
            <a:r>
              <a:rPr lang="sk-SK" dirty="0"/>
              <a:t> </a:t>
            </a:r>
            <a:r>
              <a:rPr lang="sk-SK" dirty="0" err="1"/>
              <a:t>basis</a:t>
            </a:r>
            <a:r>
              <a:rPr lang="sk-SK" dirty="0"/>
              <a:t> – </a:t>
            </a:r>
            <a:r>
              <a:rPr lang="sk-SK" dirty="0" err="1"/>
              <a:t>fully</a:t>
            </a:r>
            <a:r>
              <a:rPr lang="sk-SK" dirty="0"/>
              <a:t> </a:t>
            </a:r>
            <a:r>
              <a:rPr lang="sk-SK" dirty="0" err="1"/>
              <a:t>automated</a:t>
            </a:r>
            <a:r>
              <a:rPr lang="sk-SK" dirty="0"/>
              <a:t> (</a:t>
            </a:r>
            <a:r>
              <a:rPr lang="sk-SK" dirty="0" err="1"/>
              <a:t>Airflow</a:t>
            </a:r>
            <a:r>
              <a:rPr lang="sk-SK" dirty="0"/>
              <a:t>)</a:t>
            </a:r>
          </a:p>
          <a:p>
            <a:r>
              <a:rPr lang="en-GB" sz="1400" dirty="0">
                <a:hlinkClick r:id="rId3"/>
              </a:rPr>
              <a:t>Code to segment new customers</a:t>
            </a:r>
            <a:endParaRPr lang="sk-SK" sz="1400" dirty="0"/>
          </a:p>
          <a:p>
            <a:r>
              <a:rPr lang="sk-SK" sz="1400" dirty="0" err="1">
                <a:hlinkClick r:id="rId4"/>
              </a:rPr>
              <a:t>The</a:t>
            </a:r>
            <a:r>
              <a:rPr lang="sk-SK" sz="1400" dirty="0">
                <a:hlinkClick r:id="rId4"/>
              </a:rPr>
              <a:t> DAG </a:t>
            </a:r>
            <a:r>
              <a:rPr lang="sk-SK" sz="1400" dirty="0" err="1">
                <a:hlinkClick r:id="rId4"/>
              </a:rPr>
              <a:t>file</a:t>
            </a:r>
            <a:endParaRPr lang="sk-SK" sz="1400" dirty="0"/>
          </a:p>
          <a:p>
            <a:endParaRPr lang="sk-SK" sz="1400" dirty="0"/>
          </a:p>
          <a:p>
            <a:r>
              <a:rPr lang="sk-SK" dirty="0" err="1"/>
              <a:t>Conducting</a:t>
            </a:r>
            <a:r>
              <a:rPr lang="sk-SK" dirty="0"/>
              <a:t> </a:t>
            </a:r>
            <a:r>
              <a:rPr lang="sk-SK" dirty="0" err="1"/>
              <a:t>segmentation</a:t>
            </a:r>
            <a:r>
              <a:rPr lang="sk-SK" dirty="0"/>
              <a:t> on </a:t>
            </a:r>
            <a:r>
              <a:rPr lang="sk-SK" dirty="0" err="1"/>
              <a:t>regular</a:t>
            </a:r>
            <a:r>
              <a:rPr lang="sk-SK" dirty="0"/>
              <a:t> </a:t>
            </a:r>
            <a:r>
              <a:rPr lang="sk-SK" dirty="0" err="1"/>
              <a:t>basis</a:t>
            </a:r>
            <a:r>
              <a:rPr lang="sk-SK" dirty="0"/>
              <a:t> – </a:t>
            </a:r>
            <a:r>
              <a:rPr lang="sk-SK" dirty="0" err="1"/>
              <a:t>manually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  </a:t>
            </a:r>
            <a:r>
              <a:rPr lang="sk-SK" sz="1800" dirty="0"/>
              <a:t>-&gt;</a:t>
            </a:r>
            <a:r>
              <a:rPr lang="sk-SK" dirty="0"/>
              <a:t> </a:t>
            </a:r>
            <a:r>
              <a:rPr lang="sk-SK" sz="1800" dirty="0" err="1"/>
              <a:t>again</a:t>
            </a:r>
            <a:r>
              <a:rPr lang="sk-SK" sz="1800" dirty="0"/>
              <a:t> </a:t>
            </a:r>
            <a:r>
              <a:rPr lang="sk-SK" sz="1800" dirty="0" err="1"/>
              <a:t>with</a:t>
            </a:r>
            <a:r>
              <a:rPr lang="sk-SK" sz="1800" dirty="0"/>
              <a:t> 30 – 40 new </a:t>
            </a:r>
            <a:r>
              <a:rPr lang="sk-SK" sz="1800" dirty="0" err="1"/>
              <a:t>customers</a:t>
            </a:r>
            <a:r>
              <a:rPr lang="sk-SK" sz="1800" dirty="0"/>
              <a:t> (</a:t>
            </a:r>
            <a:r>
              <a:rPr lang="sk-SK" sz="1800" dirty="0" err="1"/>
              <a:t>keeping</a:t>
            </a:r>
            <a:r>
              <a:rPr lang="sk-SK" sz="1800" dirty="0"/>
              <a:t> ~15 % </a:t>
            </a:r>
            <a:r>
              <a:rPr lang="sk-SK" sz="1800" dirty="0" err="1"/>
              <a:t>ratio</a:t>
            </a:r>
            <a:r>
              <a:rPr lang="sk-SK" sz="1800" dirty="0"/>
              <a:t>)</a:t>
            </a:r>
          </a:p>
          <a:p>
            <a:pPr marL="0" indent="0">
              <a:buNone/>
            </a:pPr>
            <a:r>
              <a:rPr lang="sk-SK" sz="1800" dirty="0"/>
              <a:t>   -&gt; </a:t>
            </a:r>
            <a:r>
              <a:rPr lang="sk-SK" sz="1800" dirty="0" err="1"/>
              <a:t>several</a:t>
            </a:r>
            <a:r>
              <a:rPr lang="sk-SK" sz="1800" dirty="0"/>
              <a:t> </a:t>
            </a:r>
            <a:r>
              <a:rPr lang="sk-SK" sz="1800" dirty="0" err="1"/>
              <a:t>months</a:t>
            </a:r>
            <a:r>
              <a:rPr lang="sk-SK" sz="1800" dirty="0"/>
              <a:t> </a:t>
            </a:r>
            <a:r>
              <a:rPr lang="sk-SK" sz="1800" dirty="0" err="1"/>
              <a:t>after</a:t>
            </a:r>
            <a:r>
              <a:rPr lang="sk-SK" sz="1800" dirty="0"/>
              <a:t> </a:t>
            </a:r>
            <a:r>
              <a:rPr lang="sk-SK" sz="1800" dirty="0" err="1"/>
              <a:t>applying</a:t>
            </a:r>
            <a:r>
              <a:rPr lang="sk-SK" sz="1800" dirty="0"/>
              <a:t> </a:t>
            </a:r>
            <a:r>
              <a:rPr lang="sk-SK" sz="1800" dirty="0" err="1"/>
              <a:t>any</a:t>
            </a:r>
            <a:r>
              <a:rPr lang="sk-SK" sz="1800" dirty="0"/>
              <a:t> </a:t>
            </a:r>
            <a:r>
              <a:rPr lang="sk-SK" sz="1800" dirty="0" err="1"/>
              <a:t>changes</a:t>
            </a:r>
            <a:r>
              <a:rPr lang="sk-SK" sz="1800" dirty="0"/>
              <a:t> to spot </a:t>
            </a:r>
            <a:r>
              <a:rPr lang="sk-SK" sz="1800" dirty="0" err="1"/>
              <a:t>the</a:t>
            </a:r>
            <a:r>
              <a:rPr lang="sk-SK" sz="1800" dirty="0"/>
              <a:t> </a:t>
            </a:r>
            <a:r>
              <a:rPr lang="sk-SK" sz="1800" dirty="0" err="1"/>
              <a:t>improvement</a:t>
            </a:r>
            <a:r>
              <a:rPr lang="sk-SK" sz="1800" dirty="0"/>
              <a:t>, </a:t>
            </a:r>
            <a:r>
              <a:rPr lang="sk-SK" sz="1800" dirty="0" err="1"/>
              <a:t>if</a:t>
            </a:r>
            <a:r>
              <a:rPr lang="sk-SK" sz="1800" dirty="0"/>
              <a:t> </a:t>
            </a:r>
            <a:r>
              <a:rPr lang="sk-SK" sz="1800" dirty="0" err="1"/>
              <a:t>any</a:t>
            </a:r>
            <a:endParaRPr lang="sk-SK" sz="1800" dirty="0"/>
          </a:p>
          <a:p>
            <a:r>
              <a:rPr lang="sk-SK" sz="1400" dirty="0" err="1">
                <a:hlinkClick r:id="rId5"/>
              </a:rPr>
              <a:t>Code</a:t>
            </a:r>
            <a:r>
              <a:rPr lang="sk-SK" sz="1400" dirty="0">
                <a:hlinkClick r:id="rId5"/>
              </a:rPr>
              <a:t> to </a:t>
            </a:r>
            <a:r>
              <a:rPr lang="sk-SK" sz="1400" dirty="0" err="1">
                <a:hlinkClick r:id="rId5"/>
              </a:rPr>
              <a:t>perform</a:t>
            </a:r>
            <a:r>
              <a:rPr lang="sk-SK" sz="1400" dirty="0">
                <a:hlinkClick r:id="rId5"/>
              </a:rPr>
              <a:t> </a:t>
            </a:r>
            <a:r>
              <a:rPr lang="sk-SK" sz="1400" dirty="0" err="1">
                <a:hlinkClick r:id="rId5"/>
              </a:rPr>
              <a:t>cluster</a:t>
            </a:r>
            <a:r>
              <a:rPr lang="sk-SK" sz="1400" dirty="0">
                <a:hlinkClick r:id="rId5"/>
              </a:rPr>
              <a:t> </a:t>
            </a:r>
            <a:r>
              <a:rPr lang="sk-SK" sz="1400" dirty="0" err="1">
                <a:hlinkClick r:id="rId5"/>
              </a:rPr>
              <a:t>analysis</a:t>
            </a:r>
            <a:r>
              <a:rPr lang="sk-SK" sz="1400" dirty="0"/>
              <a:t> </a:t>
            </a:r>
          </a:p>
          <a:p>
            <a:pPr marL="0" indent="0">
              <a:buNone/>
            </a:pP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3219033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1CCDE0-DE69-4B01-B0E7-D7AD2D9E40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 err="1"/>
              <a:t>Thank</a:t>
            </a:r>
            <a:r>
              <a:rPr lang="sk-SK" dirty="0"/>
              <a:t> </a:t>
            </a:r>
            <a:r>
              <a:rPr lang="sk-SK" dirty="0" err="1"/>
              <a:t>you</a:t>
            </a:r>
            <a:r>
              <a:rPr lang="sk-SK" dirty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835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93D882-EA8B-4D33-9846-629806A1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 </a:t>
            </a:r>
            <a:br>
              <a:rPr lang="en-US" dirty="0"/>
            </a:br>
            <a:r>
              <a:rPr lang="en-US" sz="1400" dirty="0"/>
              <a:t>(To get you on the same page with the audience the presentation is built for</a:t>
            </a:r>
            <a:r>
              <a:rPr lang="sk-SK" sz="1400" dirty="0"/>
              <a:t>.</a:t>
            </a:r>
            <a:r>
              <a:rPr lang="en-US" sz="1400" dirty="0"/>
              <a:t>)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239A1E0-D0BB-40CE-BD60-EBC65BE36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Projects is done for a mall that has some clients subscribed to the membership card.</a:t>
            </a:r>
          </a:p>
          <a:p>
            <a:pPr marL="0" indent="0">
              <a:buNone/>
            </a:pPr>
            <a:r>
              <a:rPr lang="en-US" sz="1400" dirty="0"/>
              <a:t>When clients subscribe, they provide information like gender, age</a:t>
            </a:r>
            <a:r>
              <a:rPr lang="sk-SK" sz="1400" dirty="0"/>
              <a:t> and</a:t>
            </a:r>
            <a:r>
              <a:rPr lang="en-US" sz="1400" dirty="0"/>
              <a:t> annual income.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Because they have this card, they use it to </a:t>
            </a:r>
            <a:r>
              <a:rPr lang="sk-SK" sz="1400" dirty="0" err="1"/>
              <a:t>buy</a:t>
            </a:r>
            <a:r>
              <a:rPr lang="sk-SK" sz="1400" dirty="0"/>
              <a:t> </a:t>
            </a:r>
            <a:r>
              <a:rPr lang="en-US" sz="1400" dirty="0"/>
              <a:t>all sorts of things in the mall and therefor</a:t>
            </a:r>
            <a:r>
              <a:rPr lang="sk-SK" sz="1400" dirty="0"/>
              <a:t>e</a:t>
            </a:r>
            <a:r>
              <a:rPr lang="en-US" sz="1400" dirty="0"/>
              <a:t> the mall has the purchase history of each of its client member.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Based on information like </a:t>
            </a:r>
            <a:r>
              <a:rPr lang="sk-SK" sz="1400" dirty="0" err="1"/>
              <a:t>annual</a:t>
            </a:r>
            <a:r>
              <a:rPr lang="en-US" sz="1400" dirty="0"/>
              <a:t> income, the number of times per week they shop in the mall and the amount of money they spend </a:t>
            </a:r>
            <a:r>
              <a:rPr lang="sk-SK" sz="1400" dirty="0"/>
              <a:t>per</a:t>
            </a:r>
            <a:r>
              <a:rPr lang="en-US" sz="1400" dirty="0"/>
              <a:t> year the spending score is computed.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metric takes values between 1 and 100. The closer is the score to 1, the less the client spends and the closer is</a:t>
            </a:r>
            <a:r>
              <a:rPr lang="sk-SK" sz="1400" dirty="0"/>
              <a:t> </a:t>
            </a:r>
            <a:r>
              <a:rPr lang="sk-SK" sz="1400" dirty="0" err="1"/>
              <a:t>the</a:t>
            </a:r>
            <a:r>
              <a:rPr lang="en-US" sz="1400" dirty="0"/>
              <a:t> score to 100, the more client spends.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So far there was no analysis done based on these information.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869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74D668-2704-4E55-B190-212C47BD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situation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AC36B5B-012C-49FB-800B-D9195F2D3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Decisions based on gut-feeling</a:t>
            </a:r>
            <a:r>
              <a:rPr lang="sk-SK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General marketing</a:t>
            </a:r>
          </a:p>
          <a:p>
            <a:endParaRPr lang="en-US" dirty="0"/>
          </a:p>
          <a:p>
            <a:r>
              <a:rPr lang="sk-SK" dirty="0"/>
              <a:t>General </a:t>
            </a:r>
            <a:r>
              <a:rPr lang="sk-SK" dirty="0" err="1"/>
              <a:t>approach</a:t>
            </a:r>
            <a:r>
              <a:rPr lang="sk-SK" dirty="0"/>
              <a:t> of </a:t>
            </a:r>
            <a:r>
              <a:rPr lang="sk-SK" dirty="0" err="1"/>
              <a:t>customer</a:t>
            </a:r>
            <a:r>
              <a:rPr lang="sk-SK" dirty="0"/>
              <a:t> </a:t>
            </a:r>
            <a:r>
              <a:rPr lang="sk-SK" dirty="0" err="1"/>
              <a:t>experience</a:t>
            </a:r>
            <a:r>
              <a:rPr lang="sk-SK" dirty="0"/>
              <a:t> department</a:t>
            </a:r>
          </a:p>
          <a:p>
            <a:endParaRPr lang="sk-SK" dirty="0"/>
          </a:p>
          <a:p>
            <a:r>
              <a:rPr lang="en-US" dirty="0"/>
              <a:t>No way of </a:t>
            </a:r>
            <a:r>
              <a:rPr lang="sk-SK" dirty="0"/>
              <a:t>monitoring</a:t>
            </a:r>
            <a:r>
              <a:rPr lang="en-US" dirty="0"/>
              <a:t> „customer success“</a:t>
            </a:r>
          </a:p>
        </p:txBody>
      </p:sp>
    </p:spTree>
    <p:extLst>
      <p:ext uri="{BB962C8B-B14F-4D97-AF65-F5344CB8AC3E}">
        <p14:creationId xmlns:p14="http://schemas.microsoft.com/office/powerpoint/2010/main" val="153496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938DBA-FDC9-4F13-A1AF-2417637A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Approach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0F0AB42-1CD3-4FF4-941C-55DDB0DD8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Input</a:t>
            </a:r>
            <a:r>
              <a:rPr lang="sk-SK" dirty="0"/>
              <a:t>:</a:t>
            </a:r>
          </a:p>
          <a:p>
            <a:r>
              <a:rPr lang="sk-SK" dirty="0"/>
              <a:t>200 </a:t>
            </a:r>
            <a:r>
              <a:rPr lang="sk-SK" dirty="0" err="1"/>
              <a:t>customers</a:t>
            </a:r>
            <a:endParaRPr lang="sk-SK" dirty="0"/>
          </a:p>
          <a:p>
            <a:r>
              <a:rPr lang="sk-SK" dirty="0"/>
              <a:t>4 </a:t>
            </a:r>
            <a:r>
              <a:rPr lang="sk-SK" dirty="0" err="1"/>
              <a:t>features</a:t>
            </a:r>
            <a:r>
              <a:rPr lang="sk-SK" dirty="0"/>
              <a:t>: </a:t>
            </a:r>
            <a:r>
              <a:rPr lang="sk-SK" dirty="0" err="1"/>
              <a:t>Gender</a:t>
            </a:r>
            <a:r>
              <a:rPr lang="sk-SK" dirty="0"/>
              <a:t>, </a:t>
            </a:r>
            <a:r>
              <a:rPr lang="sk-SK" dirty="0" err="1"/>
              <a:t>Age</a:t>
            </a:r>
            <a:r>
              <a:rPr lang="sk-SK" dirty="0"/>
              <a:t>, </a:t>
            </a:r>
            <a:r>
              <a:rPr lang="sk-SK" dirty="0" err="1"/>
              <a:t>Annual</a:t>
            </a:r>
            <a:r>
              <a:rPr lang="sk-SK" dirty="0"/>
              <a:t> </a:t>
            </a:r>
            <a:r>
              <a:rPr lang="sk-SK" dirty="0" err="1"/>
              <a:t>Income</a:t>
            </a:r>
            <a:r>
              <a:rPr lang="sk-SK" dirty="0"/>
              <a:t>, </a:t>
            </a:r>
            <a:r>
              <a:rPr lang="sk-SK" dirty="0" err="1"/>
              <a:t>Spending</a:t>
            </a:r>
            <a:r>
              <a:rPr lang="sk-SK" dirty="0"/>
              <a:t> </a:t>
            </a:r>
            <a:r>
              <a:rPr lang="sk-SK" dirty="0" err="1"/>
              <a:t>Score</a:t>
            </a:r>
            <a:endParaRPr lang="sk-SK" dirty="0"/>
          </a:p>
          <a:p>
            <a:r>
              <a:rPr lang="sk-SK" dirty="0"/>
              <a:t>No </a:t>
            </a:r>
            <a:r>
              <a:rPr lang="sk-SK" dirty="0" err="1"/>
              <a:t>missing</a:t>
            </a:r>
            <a:r>
              <a:rPr lang="sk-SK" dirty="0"/>
              <a:t>/</a:t>
            </a:r>
            <a:r>
              <a:rPr lang="sk-SK" dirty="0" err="1"/>
              <a:t>incorect</a:t>
            </a:r>
            <a:r>
              <a:rPr lang="sk-SK" dirty="0"/>
              <a:t> </a:t>
            </a:r>
            <a:r>
              <a:rPr lang="sk-SK" dirty="0" err="1"/>
              <a:t>values</a:t>
            </a:r>
            <a:r>
              <a:rPr lang="sk-SK" dirty="0"/>
              <a:t> </a:t>
            </a:r>
            <a:r>
              <a:rPr lang="sk-SK" dirty="0" err="1"/>
              <a:t>thanks</a:t>
            </a:r>
            <a:r>
              <a:rPr lang="sk-SK" dirty="0"/>
              <a:t> to </a:t>
            </a:r>
            <a:r>
              <a:rPr lang="sk-SK" dirty="0" err="1"/>
              <a:t>quality</a:t>
            </a:r>
            <a:r>
              <a:rPr lang="sk-SK" dirty="0"/>
              <a:t> </a:t>
            </a:r>
            <a:r>
              <a:rPr lang="sk-SK" dirty="0" err="1"/>
              <a:t>assurance</a:t>
            </a:r>
            <a:r>
              <a:rPr lang="sk-SK" dirty="0"/>
              <a:t> </a:t>
            </a:r>
            <a:r>
              <a:rPr lang="sk-SK" dirty="0" err="1"/>
              <a:t>procedures</a:t>
            </a:r>
            <a:r>
              <a:rPr lang="sk-SK" dirty="0"/>
              <a:t> </a:t>
            </a:r>
            <a:r>
              <a:rPr lang="sk-SK" dirty="0" err="1"/>
              <a:t>applied</a:t>
            </a:r>
            <a:r>
              <a:rPr lang="sk-SK" dirty="0"/>
              <a:t> </a:t>
            </a:r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calculating</a:t>
            </a:r>
            <a:r>
              <a:rPr lang="sk-SK" dirty="0"/>
              <a:t> </a:t>
            </a:r>
            <a:r>
              <a:rPr lang="sk-SK" dirty="0" err="1"/>
              <a:t>spending</a:t>
            </a:r>
            <a:r>
              <a:rPr lang="sk-SK" dirty="0"/>
              <a:t> </a:t>
            </a:r>
            <a:r>
              <a:rPr lang="sk-SK" dirty="0" err="1"/>
              <a:t>score</a:t>
            </a:r>
            <a:endParaRPr lang="sk-SK" dirty="0"/>
          </a:p>
          <a:p>
            <a:endParaRPr lang="sk-SK" dirty="0"/>
          </a:p>
          <a:p>
            <a:r>
              <a:rPr lang="sk-SK" dirty="0"/>
              <a:t>Output:</a:t>
            </a:r>
          </a:p>
          <a:p>
            <a:r>
              <a:rPr lang="sk-SK" dirty="0" err="1"/>
              <a:t>Groups</a:t>
            </a:r>
            <a:r>
              <a:rPr lang="sk-SK" dirty="0"/>
              <a:t> of </a:t>
            </a:r>
            <a:r>
              <a:rPr lang="sk-SK" dirty="0" err="1"/>
              <a:t>customers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similar</a:t>
            </a:r>
            <a:r>
              <a:rPr lang="sk-SK" dirty="0"/>
              <a:t> </a:t>
            </a:r>
            <a:r>
              <a:rPr lang="sk-SK" dirty="0" err="1"/>
              <a:t>values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9063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D62900-76F2-43DB-8EC2-ACE47159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Clustering</a:t>
            </a:r>
            <a:r>
              <a:rPr lang="sk-SK" dirty="0"/>
              <a:t> – </a:t>
            </a:r>
            <a:r>
              <a:rPr lang="sk-SK" dirty="0" err="1"/>
              <a:t>technical</a:t>
            </a:r>
            <a:r>
              <a:rPr lang="sk-SK" dirty="0"/>
              <a:t> part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E3AA655-CB2D-49F7-8480-CBAC97DC8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Clustering</a:t>
            </a:r>
            <a:r>
              <a:rPr lang="sk-SK" dirty="0"/>
              <a:t> </a:t>
            </a:r>
            <a:r>
              <a:rPr lang="sk-SK" dirty="0" err="1"/>
              <a:t>method</a:t>
            </a:r>
            <a:r>
              <a:rPr lang="sk-SK" dirty="0"/>
              <a:t>:</a:t>
            </a:r>
          </a:p>
          <a:p>
            <a:pPr marL="0" indent="0">
              <a:buNone/>
            </a:pPr>
            <a:r>
              <a:rPr lang="sk-SK" dirty="0"/>
              <a:t>  </a:t>
            </a:r>
            <a:r>
              <a:rPr lang="sk-SK" b="1" dirty="0" err="1"/>
              <a:t>Kmeans</a:t>
            </a:r>
            <a:r>
              <a:rPr lang="sk-SK" b="1" dirty="0"/>
              <a:t> </a:t>
            </a:r>
            <a:r>
              <a:rPr lang="sk-SK" b="1" dirty="0" err="1"/>
              <a:t>clustering</a:t>
            </a:r>
            <a:r>
              <a:rPr lang="sk-SK" b="1" dirty="0"/>
              <a:t> (K++)</a:t>
            </a:r>
          </a:p>
          <a:p>
            <a:pPr marL="0" indent="0">
              <a:buNone/>
            </a:pPr>
            <a:r>
              <a:rPr lang="sk-SK" dirty="0"/>
              <a:t>  </a:t>
            </a:r>
            <a:r>
              <a:rPr lang="sk-SK" dirty="0" err="1"/>
              <a:t>based</a:t>
            </a:r>
            <a:r>
              <a:rPr lang="sk-SK" dirty="0"/>
              <a:t> on </a:t>
            </a:r>
          </a:p>
          <a:p>
            <a:pPr marL="0" indent="0">
              <a:buNone/>
            </a:pPr>
            <a:r>
              <a:rPr lang="sk-SK" b="1" dirty="0"/>
              <a:t>  </a:t>
            </a:r>
            <a:r>
              <a:rPr lang="sk-SK" b="1" dirty="0" err="1"/>
              <a:t>Euclidean</a:t>
            </a:r>
            <a:r>
              <a:rPr lang="sk-SK" b="1" dirty="0"/>
              <a:t> </a:t>
            </a:r>
            <a:r>
              <a:rPr lang="sk-SK" b="1" dirty="0" err="1"/>
              <a:t>Distance</a:t>
            </a:r>
            <a:endParaRPr lang="sk-SK" b="1" dirty="0"/>
          </a:p>
          <a:p>
            <a:endParaRPr lang="sk-SK" b="1" dirty="0"/>
          </a:p>
          <a:p>
            <a:r>
              <a:rPr lang="sk-SK" dirty="0" err="1"/>
              <a:t>Asuring</a:t>
            </a:r>
            <a:r>
              <a:rPr lang="sk-SK" dirty="0"/>
              <a:t> </a:t>
            </a:r>
            <a:r>
              <a:rPr lang="sk-SK" dirty="0" err="1"/>
              <a:t>equal</a:t>
            </a:r>
            <a:r>
              <a:rPr lang="sk-SK" dirty="0"/>
              <a:t> </a:t>
            </a:r>
            <a:r>
              <a:rPr lang="sk-SK" dirty="0" err="1"/>
              <a:t>importance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features</a:t>
            </a:r>
            <a:r>
              <a:rPr lang="sk-SK" dirty="0"/>
              <a:t>: </a:t>
            </a:r>
          </a:p>
          <a:p>
            <a:pPr marL="0" indent="0">
              <a:buNone/>
            </a:pPr>
            <a:r>
              <a:rPr lang="sk-SK" b="1" dirty="0"/>
              <a:t>  Standard </a:t>
            </a:r>
            <a:r>
              <a:rPr lang="sk-SK" b="1" dirty="0" err="1"/>
              <a:t>Scaler</a:t>
            </a:r>
            <a:endParaRPr lang="sk-SK" b="1" dirty="0"/>
          </a:p>
          <a:p>
            <a:endParaRPr lang="sk-SK" b="1" dirty="0"/>
          </a:p>
          <a:p>
            <a:endParaRPr lang="en-US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1B6ABD36-029E-4F17-AA86-F533B95E3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724" y="2442620"/>
            <a:ext cx="2395052" cy="1867911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7EEFCB5C-9EF1-43EA-9E2A-3740031B9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545" y="5075367"/>
            <a:ext cx="3686175" cy="1571625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13B080AA-F116-456E-9632-CBB39D51D4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8704" y="5062927"/>
            <a:ext cx="51530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3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D62900-76F2-43DB-8EC2-ACE47159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Clusering</a:t>
            </a:r>
            <a:r>
              <a:rPr lang="sk-SK" dirty="0"/>
              <a:t> – </a:t>
            </a:r>
            <a:r>
              <a:rPr lang="sk-SK" dirty="0" err="1"/>
              <a:t>technical</a:t>
            </a:r>
            <a:r>
              <a:rPr lang="sk-SK" dirty="0"/>
              <a:t> part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E3AA655-CB2D-49F7-8480-CBAC97DC8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Selecting</a:t>
            </a:r>
            <a:r>
              <a:rPr lang="sk-SK" dirty="0"/>
              <a:t> </a:t>
            </a:r>
            <a:r>
              <a:rPr lang="sk-SK" dirty="0" err="1"/>
              <a:t>optimal</a:t>
            </a:r>
            <a:r>
              <a:rPr lang="sk-SK" dirty="0"/>
              <a:t> </a:t>
            </a:r>
            <a:r>
              <a:rPr lang="sk-SK" dirty="0" err="1"/>
              <a:t>number</a:t>
            </a:r>
            <a:r>
              <a:rPr lang="sk-SK" dirty="0"/>
              <a:t> of </a:t>
            </a:r>
            <a:r>
              <a:rPr lang="sk-SK" dirty="0" err="1"/>
              <a:t>segments</a:t>
            </a:r>
            <a:r>
              <a:rPr lang="sk-SK" dirty="0"/>
              <a:t>: </a:t>
            </a:r>
            <a:r>
              <a:rPr lang="sk-SK" b="1" dirty="0" err="1"/>
              <a:t>Elbow</a:t>
            </a:r>
            <a:r>
              <a:rPr lang="sk-SK" b="1" dirty="0"/>
              <a:t> </a:t>
            </a:r>
            <a:r>
              <a:rPr lang="sk-SK" b="1" dirty="0" err="1"/>
              <a:t>Method</a:t>
            </a:r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en-US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2CA6EDC3-D6D9-4F39-866C-09067E702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401" y="2790436"/>
            <a:ext cx="4936088" cy="32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7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4EAD65-97F3-4DBE-B632-E5DCB1DF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Clustering</a:t>
            </a:r>
            <a:r>
              <a:rPr lang="sk-SK" dirty="0"/>
              <a:t> – </a:t>
            </a:r>
            <a:r>
              <a:rPr lang="sk-SK" dirty="0" err="1"/>
              <a:t>technical</a:t>
            </a:r>
            <a:r>
              <a:rPr lang="sk-SK" dirty="0"/>
              <a:t> part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95FED95-FD8F-464B-891E-627165182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Visual</a:t>
            </a:r>
            <a:r>
              <a:rPr lang="sk-SK" dirty="0"/>
              <a:t> </a:t>
            </a:r>
            <a:r>
              <a:rPr lang="sk-SK" dirty="0" err="1"/>
              <a:t>check</a:t>
            </a:r>
            <a:r>
              <a:rPr lang="sk-SK" dirty="0"/>
              <a:t>: </a:t>
            </a:r>
            <a:r>
              <a:rPr lang="sk-SK" b="1" dirty="0"/>
              <a:t>PCA – 2 </a:t>
            </a:r>
            <a:r>
              <a:rPr lang="sk-SK" b="1" dirty="0" err="1"/>
              <a:t>components</a:t>
            </a:r>
            <a:endParaRPr lang="sk-SK" b="1" dirty="0"/>
          </a:p>
          <a:p>
            <a:endParaRPr lang="en-US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02C086D6-9647-4825-848D-74881B16C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80" y="2797690"/>
            <a:ext cx="4891767" cy="330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4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FF8810-828C-462E-8157-17AC9A7B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4 </a:t>
            </a:r>
            <a:r>
              <a:rPr lang="sk-SK" dirty="0" err="1"/>
              <a:t>segments</a:t>
            </a:r>
            <a:r>
              <a:rPr lang="sk-SK" dirty="0"/>
              <a:t> </a:t>
            </a:r>
            <a:r>
              <a:rPr lang="sk-SK" dirty="0" err="1"/>
              <a:t>described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9E0DC1C-A1E5-4083-8C94-89882046F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Found segments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12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A4225-F5D6-4240-AA54-882C2A3F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Conclusion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A4CDAE0-A275-49BC-94A3-E5FDE5F4A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1. 2 </a:t>
            </a:r>
            <a:r>
              <a:rPr lang="sk-SK" dirty="0" err="1"/>
              <a:t>clusters</a:t>
            </a:r>
            <a:r>
              <a:rPr lang="sk-SK" dirty="0"/>
              <a:t> has </a:t>
            </a:r>
            <a:r>
              <a:rPr lang="sk-SK" dirty="0" err="1"/>
              <a:t>higher</a:t>
            </a:r>
            <a:r>
              <a:rPr lang="sk-SK" dirty="0"/>
              <a:t> </a:t>
            </a:r>
            <a:r>
              <a:rPr lang="sk-SK" dirty="0" err="1"/>
              <a:t>spending</a:t>
            </a:r>
            <a:r>
              <a:rPr lang="sk-SK" dirty="0"/>
              <a:t> </a:t>
            </a:r>
            <a:r>
              <a:rPr lang="sk-SK" dirty="0" err="1"/>
              <a:t>score</a:t>
            </a:r>
            <a:r>
              <a:rPr lang="sk-SK" dirty="0"/>
              <a:t> </a:t>
            </a:r>
            <a:r>
              <a:rPr lang="sk-SK" dirty="0" err="1"/>
              <a:t>than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other</a:t>
            </a:r>
            <a:r>
              <a:rPr lang="sk-SK" dirty="0"/>
              <a:t> 2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2.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gender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3.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annual</a:t>
            </a:r>
            <a:r>
              <a:rPr lang="sk-SK" dirty="0"/>
              <a:t> </a:t>
            </a:r>
            <a:r>
              <a:rPr lang="sk-SK" dirty="0" err="1"/>
              <a:t>income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4.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age</a:t>
            </a:r>
            <a:r>
              <a:rPr lang="sk-SK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60509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253</TotalTime>
  <Words>2147</Words>
  <Application>Microsoft Office PowerPoint</Application>
  <PresentationFormat>Širokouhlá</PresentationFormat>
  <Paragraphs>164</Paragraphs>
  <Slides>12</Slides>
  <Notes>7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Berlín</vt:lpstr>
      <vt:lpstr>Customer Segmentation</vt:lpstr>
      <vt:lpstr>Background info  (To get you on the same page with the audience the presentation is built for.)</vt:lpstr>
      <vt:lpstr>Current situation</vt:lpstr>
      <vt:lpstr>Approach</vt:lpstr>
      <vt:lpstr>Clustering – technical part</vt:lpstr>
      <vt:lpstr>Clusering – technical part</vt:lpstr>
      <vt:lpstr>Clustering – technical part</vt:lpstr>
      <vt:lpstr>4 segments described</vt:lpstr>
      <vt:lpstr>Conclusion</vt:lpstr>
      <vt:lpstr>Suggestions for future investigation</vt:lpstr>
      <vt:lpstr>Deployment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</dc:title>
  <dc:creator>Ivana Hybenova</dc:creator>
  <cp:lastModifiedBy>Ivana Hybenova</cp:lastModifiedBy>
  <cp:revision>28</cp:revision>
  <dcterms:created xsi:type="dcterms:W3CDTF">2020-04-01T19:08:28Z</dcterms:created>
  <dcterms:modified xsi:type="dcterms:W3CDTF">2020-04-03T06:29:49Z</dcterms:modified>
</cp:coreProperties>
</file>