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281B-7765-1676-4BCC-A8959F09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8D27D-5A29-F3A7-B5BC-44F7DBC8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9A907-E2B1-1141-8D36-87F7A3C4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FC580-1F07-14CC-44F7-04055F7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87BE7-213F-113C-8786-110770C9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04A87-E772-78B6-C681-C0A8211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88B361-DF33-CAD7-C697-D62F56BF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C88CD-4FC6-22FD-E32B-04FCF385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7B70F-F757-920A-00BF-CC092A84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F18029-6D6A-CCA1-5291-906345D7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00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97FDAA-37C5-AF65-6D05-3ECCF82A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BF59B-0542-80A7-DCFB-D4777621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2E9E6-236F-72CE-AF9D-0D80D63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553F6-0663-C29B-A1D2-A486FC6C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852F9-033F-8345-598D-A4B8AB95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85E70-CCDA-13C3-82BC-01AD9AAB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5DC84-A72B-88C6-2649-9C5CD5B5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3F0FF-1E82-0FED-8D07-6C6CFD6E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A99400-E4AD-EABB-B90C-CAB13BC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15734-99F8-DC37-AB7B-1F94A66B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8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0C83B-B749-E446-CF1C-7FFA5F57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6576E7-1FE0-2254-5805-2F19FDA4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C808D-1BCB-BBC6-5E86-7D22BFE5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BC8B6-03C8-1FC7-F142-903476A9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01A3D-0615-AF75-5C8A-E27DC6C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4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2CCE-CBED-2EBC-6ACF-B61D2AC4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EEBF1-0874-B9D6-EA4F-89C172803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550EF3-DC3F-9065-2E11-E181EB783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8A660D-2976-943F-9842-7FBD84C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3B264-F3A1-7554-C226-B05398B1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84361-CE2F-FB4B-FF66-D8D1D239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81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78DF-66EB-6B52-E175-48B96696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AA50D-58BD-ED93-C5DC-13220179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E0D133-428D-8B51-A415-FA1333468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088045-3A6D-256A-AE2D-D09997648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5F2DAE-5899-7D47-9BD6-AB5461B32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B7FC53-CEC0-2841-776B-ECA87D16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55196E-02AF-F6FB-3685-F0C77FEA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A4C30-D3A1-6F1D-9450-D1667B40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3A70E-A054-9067-4FA9-4EC32927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F027C-FB24-FBAF-C877-4A8EBA1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ADB947-B3C9-CC21-C277-F1A64780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151D37-1AA9-C69D-18E0-67C8C629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357D65-5D99-E419-B632-DBBCFBAB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85BF67-47E3-F3A6-B174-8E9D5EE6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F7405-B902-6A6C-1ADA-7894C8B4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0A226-2D07-B255-2082-E5947F51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AD03E-4A06-967A-D77F-021498B1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B21E5-ECD9-0D92-0188-B6E3C743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18F95-B31A-7005-DD30-81646B91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68C7-FD42-BC35-A3A0-1A3DA856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0C871-8554-5B83-C124-0D8AC449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0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EABF-7143-355B-2FF9-1D7DB63E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F58A05-E350-9D88-8613-A8FB8414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EBF887-9135-B96D-4C1A-77F4ABE1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F2300-AE0C-931E-F187-4066E323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BD641-9711-67EB-DB5A-1F0B4DA3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4A8A06-6795-FC2F-99BA-D3FA3280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1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C131E2-ED3A-3C20-1C06-675CEBF6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380CB-C153-563C-F1F0-C66A6C03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5A4E0-2B56-A395-F0DC-8B7F1980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27DA-924F-4F7C-B6B7-5A2872C1433D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3256F-9645-8934-FA1C-C50446863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0403E-1F5B-6CB0-8489-3173E1626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8D30-69AF-49E3-858B-6C14D2D00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6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35179A-3EE7-34DD-2248-1C83E4A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4" y="945308"/>
            <a:ext cx="11002156" cy="5476915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FADE103-AEA1-2498-CC6C-818799B2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87609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125938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3FE22-5A66-35B7-F624-23575FE9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Carrinho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3D634-9AD1-9CFF-3A07-808A5B6FF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0" b="5784"/>
          <a:stretch/>
        </p:blipFill>
        <p:spPr>
          <a:xfrm>
            <a:off x="838200" y="1076892"/>
            <a:ext cx="10475460" cy="53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8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87EB-C447-CC2D-1CCC-9B1598F0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5506F9-191B-DEC9-7845-F8200E2C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" b="5302"/>
          <a:stretch/>
        </p:blipFill>
        <p:spPr>
          <a:xfrm>
            <a:off x="649356" y="927654"/>
            <a:ext cx="10893287" cy="55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67394-65B0-7550-CC30-E640821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Cadastro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388C6C-A84E-FE64-A4E6-BD119D4F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0" b="5302"/>
          <a:stretch/>
        </p:blipFill>
        <p:spPr>
          <a:xfrm>
            <a:off x="738554" y="926022"/>
            <a:ext cx="10714892" cy="55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1197-7F9C-D846-8B8C-A3C40987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pPr algn="ctr"/>
            <a:r>
              <a:rPr lang="pt-BR" dirty="0"/>
              <a:t>Tela Inicial Admin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A7C298-ECA3-3634-C518-1A96C0F63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" b="5302"/>
          <a:stretch/>
        </p:blipFill>
        <p:spPr>
          <a:xfrm>
            <a:off x="689317" y="958779"/>
            <a:ext cx="10813366" cy="55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8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D793-ADFC-8FCE-FAE2-5FF180B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Usuários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3E2C5-F84F-70F3-C82A-278E391C8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" b="5302"/>
          <a:stretch/>
        </p:blipFill>
        <p:spPr>
          <a:xfrm>
            <a:off x="668215" y="824638"/>
            <a:ext cx="10855569" cy="55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49EA-6CFE-A1C4-CF02-E4BBEB0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 Pedidos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C8D870-6519-938B-7A2C-5544170CB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" b="5302"/>
          <a:stretch/>
        </p:blipFill>
        <p:spPr>
          <a:xfrm>
            <a:off x="746174" y="906157"/>
            <a:ext cx="10699652" cy="54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2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Tela Inicial</vt:lpstr>
      <vt:lpstr>Tela Carrinho</vt:lpstr>
      <vt:lpstr>Tela Login</vt:lpstr>
      <vt:lpstr>Tela Cadastro</vt:lpstr>
      <vt:lpstr>Tela Inicial Admin</vt:lpstr>
      <vt:lpstr>Tela Usuários</vt:lpstr>
      <vt:lpstr>Tela Pedidos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</dc:title>
  <dc:creator>IVANA  IZABEL DE OLIVEIRA VILAS BÔAS</dc:creator>
  <cp:lastModifiedBy>IVANA  IZABEL DE OLIVEIRA VILAS BÔAS</cp:lastModifiedBy>
  <cp:revision>1</cp:revision>
  <dcterms:created xsi:type="dcterms:W3CDTF">2022-09-08T19:10:45Z</dcterms:created>
  <dcterms:modified xsi:type="dcterms:W3CDTF">2022-09-08T19:28:42Z</dcterms:modified>
</cp:coreProperties>
</file>