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51E66-4E0C-4F99-81B4-3DC3F51BFACE}" type="datetimeFigureOut">
              <a:rPr lang="en-US" smtClean="0"/>
              <a:t>19-Feb-16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479DE-A0ED-483E-8143-8FFD58F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479DE-A0ED-483E-8143-8FFD58F475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2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C4B49E13-8A31-4301-A5B7-6B0F8271CA99}" type="datetimeFigureOut">
              <a:rPr lang="en-US" smtClean="0"/>
              <a:t>19-Feb-16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19-Feb-16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19-Feb-16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19-Feb-16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C4B49E13-8A31-4301-A5B7-6B0F8271CA99}" type="datetimeFigureOut">
              <a:rPr lang="en-US" smtClean="0"/>
              <a:t>19-Feb-16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19-Feb-16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19-Feb-16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19-Feb-16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19-Feb-16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19-Feb-16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19-Feb-16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4B49E13-8A31-4301-A5B7-6B0F8271CA99}" type="datetimeFigureOut">
              <a:rPr lang="en-US" smtClean="0"/>
              <a:t>19-Feb-16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myscrip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andcal.wordpres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automath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6858000" cy="1600200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solidFill>
                  <a:schemeClr val="bg1">
                    <a:lumMod val="50000"/>
                  </a:schemeClr>
                </a:solidFill>
              </a:rPr>
              <a:t>Prepoznavanje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r-Latn-RS" sz="4800" b="1" dirty="0" smtClean="0">
                <a:solidFill>
                  <a:schemeClr val="bg1">
                    <a:lumMod val="50000"/>
                  </a:schemeClr>
                </a:solidFill>
              </a:rPr>
              <a:t>napisanih i kompjuterski generisanih </a:t>
            </a:r>
            <a:r>
              <a:rPr lang="en-US" sz="4800" b="1" dirty="0" err="1" smtClean="0">
                <a:solidFill>
                  <a:schemeClr val="bg1">
                    <a:lumMod val="50000"/>
                  </a:schemeClr>
                </a:solidFill>
              </a:rPr>
              <a:t>matemati</a:t>
            </a:r>
            <a:r>
              <a:rPr lang="sr-Latn-RS" sz="4800" b="1" dirty="0" smtClean="0">
                <a:solidFill>
                  <a:schemeClr val="bg1">
                    <a:lumMod val="50000"/>
                  </a:schemeClr>
                </a:solidFill>
              </a:rPr>
              <a:t>čkih izraza</a:t>
            </a:r>
            <a:endParaRPr 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632460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Projekat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predmeta</a:t>
            </a:r>
            <a:r>
              <a:rPr lang="en-US" dirty="0" smtClean="0"/>
              <a:t> Soft computing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593467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Student</a:t>
            </a:r>
            <a:br>
              <a:rPr lang="en-US" b="1" dirty="0" smtClean="0"/>
            </a:br>
            <a:r>
              <a:rPr lang="en-US" dirty="0" err="1" smtClean="0"/>
              <a:t>Te</a:t>
            </a:r>
            <a:r>
              <a:rPr lang="sr-Latn-RS" dirty="0" smtClean="0"/>
              <a:t>šanović Ivana</a:t>
            </a:r>
            <a:endParaRPr lang="en-US" dirty="0" smtClean="0"/>
          </a:p>
          <a:p>
            <a:pPr algn="r"/>
            <a:r>
              <a:rPr lang="sr-Latn-RS" dirty="0" smtClean="0"/>
              <a:t>RA-146/2012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57671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/>
              <a:t>Profesor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sr-Latn-RS" dirty="0" smtClean="0"/>
              <a:t>Obradović Đorđe</a:t>
            </a:r>
            <a:endParaRPr lang="en-US" dirty="0"/>
          </a:p>
          <a:p>
            <a:r>
              <a:rPr lang="en-US" b="1" dirty="0" err="1" smtClean="0"/>
              <a:t>Asistent</a:t>
            </a:r>
            <a:endParaRPr lang="en-US" dirty="0" smtClean="0"/>
          </a:p>
          <a:p>
            <a:r>
              <a:rPr lang="en-US" dirty="0" err="1" smtClean="0"/>
              <a:t>Mihailo</a:t>
            </a:r>
            <a:r>
              <a:rPr lang="en-US" dirty="0" smtClean="0"/>
              <a:t> </a:t>
            </a:r>
            <a:r>
              <a:rPr lang="en-US" dirty="0" err="1" smtClean="0"/>
              <a:t>Isakov</a:t>
            </a:r>
            <a:r>
              <a:rPr lang="en-US" dirty="0" smtClean="0"/>
              <a:t>                               2015/2016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6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687" y="-8481"/>
            <a:ext cx="8844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Detalji i koraci implementacije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09935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sr-Latn-RS" sz="2400" dirty="0" smtClean="0"/>
              <a:t>Korišćenje OpenCV biblioteke za rad nad fotografijama i njihovo što bolje pripremanje za Tesseract OCR softver za prepoznavanje.</a:t>
            </a:r>
          </a:p>
          <a:p>
            <a:pPr marL="457200" indent="-457200">
              <a:buAutoNum type="arabicPeriod"/>
            </a:pPr>
            <a:endParaRPr lang="sr-Latn-RS" sz="2400" dirty="0" smtClean="0"/>
          </a:p>
          <a:p>
            <a:pPr marL="457200" indent="-457200">
              <a:buAutoNum type="arabicPeriod"/>
            </a:pPr>
            <a:r>
              <a:rPr lang="sr-Latn-RS" sz="2400" dirty="0" smtClean="0"/>
              <a:t>Korišćenje Tesseract OCR softvera za kreiranje obučavajućeg skupa (opciono) i prepoznavanje izraza.</a:t>
            </a:r>
          </a:p>
          <a:p>
            <a:pPr marL="457200" indent="-457200">
              <a:buAutoNum type="arabicPeriod"/>
            </a:pPr>
            <a:endParaRPr lang="sr-Latn-RS" sz="2400" dirty="0" smtClean="0"/>
          </a:p>
          <a:p>
            <a:pPr marL="457200" indent="-457200">
              <a:buAutoNum type="arabicPeriod"/>
            </a:pPr>
            <a:r>
              <a:rPr lang="sr-Latn-RS" sz="2400" dirty="0" smtClean="0"/>
              <a:t>Učitavanje slike sa ispisanim vrednostima cifara od 0-9, zagradama i matematičkim operatorima.</a:t>
            </a:r>
          </a:p>
          <a:p>
            <a:pPr marL="457200" indent="-457200">
              <a:buAutoNum type="arabicPeriod"/>
            </a:pPr>
            <a:endParaRPr lang="sr-Latn-RS" sz="2400" dirty="0" smtClean="0"/>
          </a:p>
          <a:p>
            <a:pPr marL="457200" indent="-457200">
              <a:buAutoNum type="arabicPeriod"/>
            </a:pPr>
            <a:r>
              <a:rPr lang="sr-Latn-RS" sz="2400" dirty="0" smtClean="0"/>
              <a:t>Izdvajanje svakog od prepoznatih karaktera zasebno i njihovo razvrstavanje po folderima.</a:t>
            </a:r>
            <a:endParaRPr lang="sr-Latn-RS" sz="2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213894"/>
            <a:ext cx="504895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5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687" y="-8481"/>
            <a:ext cx="8844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Detalji i koraci implementacije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0993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sr-Latn-RS" sz="2400" dirty="0" smtClean="0"/>
              <a:t>Korišćenje .tiff i .box zarad kreiranja obučavajućeg skupa.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18773"/>
            <a:ext cx="2743583" cy="13717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86456"/>
            <a:ext cx="2286000" cy="16364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3053071"/>
            <a:ext cx="97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i="1" dirty="0" smtClean="0"/>
              <a:t>.tiff slika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787953" y="3226364"/>
            <a:ext cx="9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i="1" dirty="0" smtClean="0"/>
              <a:t>.box fajl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1609" y="3621854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6"/>
            </a:pPr>
            <a:r>
              <a:rPr lang="sr-Latn-RS" sz="2400" dirty="0" smtClean="0"/>
              <a:t>Pozivanje komandi korišćenjem komandne linije i kreiranje fajla             koji sadrži informacije na osnovu kojih se prepoznaju karakteri.</a:t>
            </a:r>
          </a:p>
          <a:p>
            <a:pPr marL="457200" indent="-457200">
              <a:buAutoNum type="arabicPeriod" startAt="6"/>
            </a:pPr>
            <a:endParaRPr lang="sr-Latn-RS" sz="2400" dirty="0"/>
          </a:p>
          <a:p>
            <a:pPr marL="457200" indent="-457200">
              <a:buAutoNum type="arabicPeriod" startAt="6"/>
            </a:pPr>
            <a:r>
              <a:rPr lang="sr-Latn-RS" sz="2400" dirty="0" smtClean="0"/>
              <a:t>Učitavanje slike koju želimo da prepoznamo.</a:t>
            </a:r>
          </a:p>
          <a:p>
            <a:pPr marL="457200" indent="-457200">
              <a:buAutoNum type="arabicPeriod" startAt="6"/>
            </a:pP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56823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687" y="-8481"/>
            <a:ext cx="8844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Detalji i koraci implementacije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0993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8"/>
            </a:pPr>
            <a:r>
              <a:rPr lang="sr-Latn-RS" sz="2400" dirty="0" smtClean="0"/>
              <a:t>Ispisivanje prepoznatog izraza i njegovog rezultata.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753350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1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0993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9.    Za računanje koristi se WolphramAlpha Java api.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687" y="-8481"/>
            <a:ext cx="8844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Detalji i koraci implementacije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575"/>
            <a:ext cx="7073965" cy="47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687" y="0"/>
            <a:ext cx="2063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Zadatak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88" y="990600"/>
            <a:ext cx="88448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r-Latn-RS" sz="2400" dirty="0" smtClean="0"/>
              <a:t>Implementirati sistem za prepoznavanje ru</a:t>
            </a:r>
            <a:r>
              <a:rPr lang="en-US" sz="2400" dirty="0" err="1" smtClean="0"/>
              <a:t>kom</a:t>
            </a:r>
            <a:r>
              <a:rPr lang="sr-Latn-RS" sz="2400" dirty="0" smtClean="0"/>
              <a:t> napisanih</a:t>
            </a:r>
            <a:r>
              <a:rPr lang="en-US" sz="2400" dirty="0" smtClean="0"/>
              <a:t> </a:t>
            </a:r>
            <a:r>
              <a:rPr lang="sr-Latn-RS" sz="2400" dirty="0" smtClean="0"/>
              <a:t>matematičkih izraza.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err="1" smtClean="0"/>
              <a:t>Implementaciju</a:t>
            </a:r>
            <a:r>
              <a:rPr lang="en-US" sz="2400" dirty="0" smtClean="0"/>
              <a:t> </a:t>
            </a:r>
            <a:r>
              <a:rPr lang="sr-Latn-RS" sz="2400" dirty="0" smtClean="0"/>
              <a:t>izvršiti u programskom jeziku Java koristeći OpenCV biblioteku i Tesseract OCR </a:t>
            </a:r>
            <a:r>
              <a:rPr lang="sr-Latn-RS" sz="2400" dirty="0" smtClean="0"/>
              <a:t>softver za obučavanje.</a:t>
            </a:r>
            <a:endParaRPr lang="sr-Latn-RS" sz="2400" dirty="0" smtClean="0"/>
          </a:p>
          <a:p>
            <a:pPr marL="342900" indent="-342900">
              <a:buAutoNum type="arabicPeriod"/>
            </a:pPr>
            <a:endParaRPr lang="sr-Latn-RS" sz="2400" dirty="0" smtClean="0"/>
          </a:p>
          <a:p>
            <a:pPr marL="342900" indent="-342900">
              <a:buAutoNum type="arabicPeriod"/>
            </a:pPr>
            <a:r>
              <a:rPr lang="sr-Latn-RS" sz="2400" dirty="0" smtClean="0"/>
              <a:t>Kreirati obučavajući skup.</a:t>
            </a:r>
          </a:p>
          <a:p>
            <a:pPr marL="342900" indent="-342900">
              <a:buAutoNum type="arabicPeriod"/>
            </a:pPr>
            <a:endParaRPr lang="sr-Latn-RS" sz="2400" dirty="0" smtClean="0"/>
          </a:p>
          <a:p>
            <a:pPr marL="342900" indent="-342900">
              <a:buAutoNum type="arabicPeriod"/>
            </a:pPr>
            <a:r>
              <a:rPr lang="sr-Latn-RS" sz="2400" dirty="0" smtClean="0"/>
              <a:t>Izvršiti verifikaciju koristeći prethodno kreirani verifikacioni skup.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33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687" y="0"/>
            <a:ext cx="2063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Kontakt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87" y="990600"/>
            <a:ext cx="8844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Tešanović Ivana RA-146/2012  –  inna0507</a:t>
            </a:r>
            <a:r>
              <a:rPr lang="en-US" sz="2400" smtClean="0"/>
              <a:t>@gmail.com</a:t>
            </a:r>
            <a:endParaRPr lang="sr-Latn-RS" sz="2400" dirty="0" smtClean="0"/>
          </a:p>
        </p:txBody>
      </p:sp>
    </p:spTree>
    <p:extLst>
      <p:ext uri="{BB962C8B-B14F-4D97-AF65-F5344CB8AC3E}">
        <p14:creationId xmlns:p14="http://schemas.microsoft.com/office/powerpoint/2010/main" val="224960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687" y="0"/>
            <a:ext cx="5111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</a:rPr>
              <a:t>Pro</a:t>
            </a:r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šireni zadatak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88" y="990600"/>
            <a:ext cx="88448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Projekat obuhvata implementaciju izračunavanja matematičkih izraza na osnovu rukom pisanih vrednosti.</a:t>
            </a:r>
          </a:p>
          <a:p>
            <a:endParaRPr lang="sr-Latn-RS" sz="2400" dirty="0" smtClean="0"/>
          </a:p>
          <a:p>
            <a:r>
              <a:rPr lang="sr-Latn-RS" sz="2400" dirty="0" smtClean="0"/>
              <a:t>Korisniku je takođe omogućeno da sam generiše obučavajući skup – koristeći .tiff i .box fajlove.</a:t>
            </a:r>
          </a:p>
          <a:p>
            <a:endParaRPr lang="sr-Latn-RS" sz="2400" dirty="0"/>
          </a:p>
          <a:p>
            <a:r>
              <a:rPr lang="sr-Latn-RS" sz="2400" dirty="0"/>
              <a:t>Izraz koji sadrži cifre od 0-9 i neke od osnovnih matematičkih operacija biva prepoznat sa slike.</a:t>
            </a:r>
          </a:p>
          <a:p>
            <a:endParaRPr lang="sr-Latn-RS" sz="2400" dirty="0"/>
          </a:p>
          <a:p>
            <a:r>
              <a:rPr lang="sr-Latn-RS" sz="2400" dirty="0"/>
              <a:t>Rezultati se ispisuju korisniku na ekranu</a:t>
            </a:r>
            <a:r>
              <a:rPr lang="sr-Latn-R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82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687" y="-8481"/>
            <a:ext cx="617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Analiza stanja o oblasti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88" y="990600"/>
            <a:ext cx="8844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sr-Latn-RS" sz="2400" dirty="0" smtClean="0"/>
              <a:t>Slična rešenja</a:t>
            </a:r>
          </a:p>
          <a:p>
            <a:pPr marL="457200" indent="-457200">
              <a:buAutoNum type="arabicPeriod"/>
            </a:pPr>
            <a:endParaRPr lang="sr-Latn-RS" sz="2400" dirty="0"/>
          </a:p>
          <a:p>
            <a:pPr marL="457200" indent="-457200">
              <a:buAutoNum type="arabicPeriod"/>
            </a:pPr>
            <a:r>
              <a:rPr lang="sr-Latn-RS" sz="2400" dirty="0" smtClean="0"/>
              <a:t>Zajedničke osobine rešenja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12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687" y="-8481"/>
            <a:ext cx="617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Slična rešenja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89" y="914400"/>
            <a:ext cx="8844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1. MyScriptCalculator </a:t>
            </a:r>
            <a:r>
              <a:rPr lang="sr-Latn-RS" sz="2400" dirty="0" smtClean="0">
                <a:hlinkClick r:id="rId2"/>
              </a:rPr>
              <a:t>http://myscript.com/</a:t>
            </a:r>
            <a:endParaRPr lang="sr-Latn-RS" sz="2400" dirty="0" smtClean="0"/>
          </a:p>
          <a:p>
            <a:r>
              <a:rPr lang="sr-Latn-RS" sz="2400" dirty="0"/>
              <a:t>	</a:t>
            </a:r>
            <a:r>
              <a:rPr lang="sr-Latn-RS" sz="2400" dirty="0" smtClean="0"/>
              <a:t>Preporučljiva za korišćenje na Android </a:t>
            </a:r>
            <a:r>
              <a:rPr lang="sr-Latn-RS" sz="2400" dirty="0" smtClean="0"/>
              <a:t>i </a:t>
            </a:r>
            <a:r>
              <a:rPr lang="en-US" sz="2400" dirty="0"/>
              <a:t>i</a:t>
            </a:r>
            <a:r>
              <a:rPr lang="sr-Latn-RS" sz="2400" dirty="0" smtClean="0"/>
              <a:t>OS </a:t>
            </a:r>
            <a:r>
              <a:rPr lang="sr-Latn-RS" sz="2400" dirty="0" smtClean="0"/>
              <a:t>operativnim 	</a:t>
            </a:r>
            <a:r>
              <a:rPr lang="sr-Latn-RS" sz="2400" dirty="0" smtClean="0"/>
              <a:t>sistemima</a:t>
            </a:r>
            <a:r>
              <a:rPr lang="en-US" sz="2400" dirty="0" smtClean="0"/>
              <a:t>. P</a:t>
            </a:r>
            <a:r>
              <a:rPr lang="sr-Latn-RS" sz="2400" dirty="0" smtClean="0"/>
              <a:t>ostoji </a:t>
            </a:r>
            <a:r>
              <a:rPr lang="sr-Latn-RS" sz="2400" dirty="0"/>
              <a:t>i Web demo aplikacija </a:t>
            </a:r>
            <a:r>
              <a:rPr lang="sr-Latn-RS" sz="2400" dirty="0" smtClean="0"/>
              <a:t>	(</a:t>
            </a:r>
            <a:r>
              <a:rPr lang="sr-Latn-RS" sz="2400" dirty="0"/>
              <a:t>http://</a:t>
            </a:r>
            <a:r>
              <a:rPr lang="sr-Latn-RS" sz="2400" dirty="0" smtClean="0"/>
              <a:t>webdemo.myscript.com/).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3230267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79" y="3136829"/>
            <a:ext cx="3920839" cy="21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09935"/>
            <a:ext cx="7304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/>
              <a:t>2. Handwriting </a:t>
            </a:r>
            <a:r>
              <a:rPr lang="sr-Latn-RS" sz="2400" dirty="0"/>
              <a:t>calculator </a:t>
            </a:r>
            <a:r>
              <a:rPr lang="sr-Latn-RS" sz="2400" dirty="0">
                <a:hlinkClick r:id="rId2"/>
              </a:rPr>
              <a:t>https://</a:t>
            </a:r>
            <a:r>
              <a:rPr lang="sr-Latn-RS" sz="2400" dirty="0" smtClean="0">
                <a:hlinkClick r:id="rId2"/>
              </a:rPr>
              <a:t>handcal.wordpress.com</a:t>
            </a:r>
            <a:endParaRPr lang="sr-Latn-RS" sz="2400" dirty="0" smtClean="0"/>
          </a:p>
          <a:p>
            <a:r>
              <a:rPr lang="sr-Latn-RS" sz="2400" dirty="0"/>
              <a:t>	</a:t>
            </a:r>
            <a:r>
              <a:rPr lang="sr-Latn-RS" sz="2400" dirty="0" smtClean="0"/>
              <a:t>Aplikacija za Android </a:t>
            </a:r>
            <a:r>
              <a:rPr lang="sr-Latn-RS" sz="24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sr-Latn-RS" sz="2400" dirty="0" smtClean="0"/>
              <a:t>OS </a:t>
            </a:r>
            <a:r>
              <a:rPr lang="sr-Latn-RS" sz="2400" dirty="0" smtClean="0"/>
              <a:t>operativne sisteme.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5687" y="-8481"/>
            <a:ext cx="617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Slična rešenja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3600"/>
            <a:ext cx="51353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3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687" y="-8481"/>
            <a:ext cx="617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Slična rešenja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09935"/>
            <a:ext cx="6842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sr-Latn-RS" sz="2400" dirty="0" smtClean="0"/>
              <a:t>. </a:t>
            </a:r>
            <a:r>
              <a:rPr lang="sr-Latn-RS" sz="2400" dirty="0"/>
              <a:t>Automath app </a:t>
            </a:r>
            <a:r>
              <a:rPr lang="sr-Latn-RS" sz="2400" dirty="0">
                <a:hlinkClick r:id="rId2"/>
              </a:rPr>
              <a:t>https://www.automathapp.com</a:t>
            </a:r>
            <a:r>
              <a:rPr lang="sr-Latn-RS" sz="2400" dirty="0" smtClean="0">
                <a:hlinkClick r:id="rId2"/>
              </a:rPr>
              <a:t>/</a:t>
            </a:r>
            <a:endParaRPr lang="sr-Latn-RS" sz="2400" dirty="0" smtClean="0"/>
          </a:p>
          <a:p>
            <a:r>
              <a:rPr lang="sr-Latn-RS" sz="2400" dirty="0"/>
              <a:t>	</a:t>
            </a:r>
            <a:r>
              <a:rPr lang="sr-Latn-RS" sz="2400" dirty="0" smtClean="0"/>
              <a:t>Aplikacija za Android </a:t>
            </a:r>
            <a:r>
              <a:rPr lang="sr-Latn-RS" sz="24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sr-Latn-RS" sz="2400" dirty="0" smtClean="0"/>
              <a:t>OS </a:t>
            </a:r>
            <a:r>
              <a:rPr lang="sr-Latn-RS" sz="2400" dirty="0" smtClean="0"/>
              <a:t>operativne sisteme.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7408985" cy="43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2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687" y="-8481"/>
            <a:ext cx="8844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Zajedničke osobine rešenja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09935"/>
            <a:ext cx="883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sr-Latn-RS" sz="2400" dirty="0" smtClean="0"/>
              <a:t>Najčešće razvijeni kao Android ili </a:t>
            </a:r>
            <a:r>
              <a:rPr lang="en-US" sz="2400" dirty="0" err="1" smtClean="0"/>
              <a:t>i</a:t>
            </a:r>
            <a:r>
              <a:rPr lang="sr-Latn-RS" sz="2400" dirty="0" smtClean="0"/>
              <a:t>OS aplikacije.</a:t>
            </a:r>
          </a:p>
          <a:p>
            <a:pPr marL="457200" indent="-457200">
              <a:buAutoNum type="arabicPeriod"/>
            </a:pPr>
            <a:r>
              <a:rPr lang="sr-Latn-RS" sz="2400" dirty="0" smtClean="0"/>
              <a:t>Omogućavaju prepoznavanje uslikanog matematičkog izraza ili</a:t>
            </a:r>
          </a:p>
          <a:p>
            <a:r>
              <a:rPr lang="sr-Latn-RS" sz="2400" dirty="0" smtClean="0"/>
              <a:t>       napisanog na glavnom ekranu aplikacije, brojeve i operacije među</a:t>
            </a:r>
          </a:p>
          <a:p>
            <a:r>
              <a:rPr lang="sr-Latn-RS" sz="2400" dirty="0"/>
              <a:t> </a:t>
            </a:r>
            <a:r>
              <a:rPr lang="sr-Latn-RS" sz="2400" dirty="0" smtClean="0"/>
              <a:t>      njima.</a:t>
            </a:r>
          </a:p>
          <a:p>
            <a:pPr marL="457200" indent="-457200">
              <a:buAutoNum type="arabicPeriod" startAt="3"/>
            </a:pPr>
            <a:r>
              <a:rPr lang="sr-Latn-RS" sz="2400" dirty="0" smtClean="0"/>
              <a:t>Omogućavaju izračunavanje prepoznatog izraza.</a:t>
            </a:r>
          </a:p>
          <a:p>
            <a:pPr marL="457200" indent="-457200">
              <a:buAutoNum type="arabicPeriod" startAt="3"/>
            </a:pPr>
            <a:r>
              <a:rPr lang="sr-Latn-RS" sz="2400" dirty="0" smtClean="0"/>
              <a:t>Podržavaju različite matematičke operacije, poput sabiranja,</a:t>
            </a:r>
          </a:p>
          <a:p>
            <a:r>
              <a:rPr lang="sr-Latn-RS" sz="2400" dirty="0"/>
              <a:t> </a:t>
            </a:r>
            <a:r>
              <a:rPr lang="sr-Latn-RS" sz="2400" dirty="0" smtClean="0"/>
              <a:t>      oduzimanja, množenja, </a:t>
            </a:r>
            <a:r>
              <a:rPr lang="sr-Latn-RS" sz="2400" dirty="0" smtClean="0"/>
              <a:t>deljenja.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8575727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447</TotalTime>
  <Words>343</Words>
  <Application>Microsoft Office PowerPoint</Application>
  <PresentationFormat>On-screen Show (4:3)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Wingdings</vt:lpstr>
      <vt:lpstr>Composite</vt:lpstr>
      <vt:lpstr>Projekat iz predmeta Soft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iz predmeta Soft computing</dc:title>
  <dc:creator>Ivana</dc:creator>
  <cp:lastModifiedBy>Ivana</cp:lastModifiedBy>
  <cp:revision>32</cp:revision>
  <dcterms:created xsi:type="dcterms:W3CDTF">2015-12-14T08:50:14Z</dcterms:created>
  <dcterms:modified xsi:type="dcterms:W3CDTF">2016-02-19T07:05:50Z</dcterms:modified>
</cp:coreProperties>
</file>