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51E66-4E0C-4F99-81B4-3DC3F51BFAC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479DE-A0ED-483E-8143-8FFD58F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479DE-A0ED-483E-8143-8FFD58F47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A192AA-0329-49EB-B534-4FB742D664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B49E13-8A31-4301-A5B7-6B0F8271CA9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myscri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ndcal.wordpres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utomath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6858000" cy="1600200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chemeClr val="bg1">
                    <a:lumMod val="50000"/>
                  </a:schemeClr>
                </a:solidFill>
              </a:rPr>
              <a:t>Prepoznavanje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r-Latn-RS" sz="4800" b="1" dirty="0" smtClean="0">
                <a:solidFill>
                  <a:schemeClr val="bg1">
                    <a:lumMod val="50000"/>
                  </a:schemeClr>
                </a:solidFill>
              </a:rPr>
              <a:t>napisanih i kompjuterski generisanih </a:t>
            </a:r>
            <a:r>
              <a:rPr lang="en-US" sz="4800" b="1" dirty="0" err="1" smtClean="0">
                <a:solidFill>
                  <a:schemeClr val="bg1">
                    <a:lumMod val="50000"/>
                  </a:schemeClr>
                </a:solidFill>
              </a:rPr>
              <a:t>matemati</a:t>
            </a:r>
            <a:r>
              <a:rPr lang="sr-Latn-RS" sz="4800" b="1" dirty="0" smtClean="0">
                <a:solidFill>
                  <a:schemeClr val="bg1">
                    <a:lumMod val="50000"/>
                  </a:schemeClr>
                </a:solidFill>
              </a:rPr>
              <a:t>čkih izraza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32460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r>
              <a:rPr lang="en-US" dirty="0" smtClean="0"/>
              <a:t> Soft 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0370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Student</a:t>
            </a:r>
            <a:br>
              <a:rPr lang="en-US" b="1" dirty="0" smtClean="0"/>
            </a:br>
            <a:r>
              <a:rPr lang="en-US" dirty="0" err="1" smtClean="0"/>
              <a:t>Te</a:t>
            </a:r>
            <a:r>
              <a:rPr lang="sr-Latn-RS" dirty="0" smtClean="0"/>
              <a:t>šanović Ivana, RA-146/2012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Profesor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sr-Latn-RS" dirty="0" smtClean="0"/>
              <a:t>Obradović Đorđe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0"/>
            <a:ext cx="2063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Zadatak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8" y="990600"/>
            <a:ext cx="8844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sz="2400" dirty="0" smtClean="0"/>
              <a:t>Implementirati sistem za prepoznavanje ručno napisanih i kompjuterski izgenerisanih matematičkih izraza.</a:t>
            </a:r>
          </a:p>
          <a:p>
            <a:pPr marL="342900" indent="-342900">
              <a:buAutoNum type="arabicPeriod"/>
            </a:pPr>
            <a:endParaRPr lang="sr-Latn-RS" sz="2400" dirty="0" smtClean="0"/>
          </a:p>
          <a:p>
            <a:pPr marL="342900" indent="-342900">
              <a:buAutoNum type="arabicPeriod"/>
            </a:pPr>
            <a:r>
              <a:rPr lang="sr-Latn-RS" sz="2400" dirty="0" smtClean="0"/>
              <a:t>Kreirati obučavajući i verifikacioni skup.</a:t>
            </a:r>
          </a:p>
          <a:p>
            <a:pPr marL="342900" indent="-342900">
              <a:buAutoNum type="arabicPeriod"/>
            </a:pPr>
            <a:endParaRPr lang="sr-Latn-RS" sz="2400" dirty="0" smtClean="0"/>
          </a:p>
          <a:p>
            <a:pPr marL="342900" indent="-342900">
              <a:buAutoNum type="arabicPeriod"/>
            </a:pPr>
            <a:r>
              <a:rPr lang="sr-Latn-RS" sz="2400" dirty="0" smtClean="0"/>
              <a:t>Izvršiti verifikaciju koristeći prethodno kreirani verifikacioni skup.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3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Detaljnije o zadataku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8" y="990600"/>
            <a:ext cx="8844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Ideja je da se implementira kalkulator koji će omogućavati prepoznavanje matematičkih izraza sa slike, nevezano za način na koji su oni napisani. Prepoznavanje izraza obuhvata prepoznavanje svih brojeva napisanih u izrazu i svih matematičkih operacija (sabiranje, oduzimanje, množenje i deljenje), kao i zagrada. Nakon prepoznavanja, izračunava se dati matematički izraz i korisniku se ispisuje rezultat.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12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Slična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89" y="914400"/>
            <a:ext cx="8844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1. MyScriptCalculator </a:t>
            </a:r>
            <a:r>
              <a:rPr lang="sr-Latn-RS" sz="2400" dirty="0" smtClean="0">
                <a:hlinkClick r:id="rId2"/>
              </a:rPr>
              <a:t>http://myscript.com/</a:t>
            </a:r>
            <a:endParaRPr lang="sr-Latn-RS" sz="2400" dirty="0" smtClean="0"/>
          </a:p>
          <a:p>
            <a:r>
              <a:rPr lang="sr-Latn-RS" sz="2400" dirty="0"/>
              <a:t>	</a:t>
            </a:r>
            <a:r>
              <a:rPr lang="sr-Latn-RS" sz="2400" dirty="0" smtClean="0"/>
              <a:t>Preporučljiva za korišćenje na Android ili IOS operativnim 	sistemima, međutim, postoji </a:t>
            </a:r>
            <a:r>
              <a:rPr lang="sr-Latn-RS" sz="2400" dirty="0"/>
              <a:t>i Web demo aplikacija </a:t>
            </a:r>
            <a:r>
              <a:rPr lang="sr-Latn-RS" sz="2400" dirty="0" smtClean="0"/>
              <a:t>	(</a:t>
            </a:r>
            <a:r>
              <a:rPr lang="sr-Latn-RS" sz="2400" dirty="0"/>
              <a:t>http://</a:t>
            </a:r>
            <a:r>
              <a:rPr lang="sr-Latn-RS" sz="2400" dirty="0" smtClean="0"/>
              <a:t>webdemo.myscript.com/).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3230267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54" y="3276600"/>
            <a:ext cx="3920839" cy="2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9935"/>
            <a:ext cx="730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2. Handwriting </a:t>
            </a:r>
            <a:r>
              <a:rPr lang="sr-Latn-RS" sz="2400" dirty="0"/>
              <a:t>calculator </a:t>
            </a:r>
            <a:r>
              <a:rPr lang="sr-Latn-RS" sz="2400" dirty="0">
                <a:hlinkClick r:id="rId2"/>
              </a:rPr>
              <a:t>https://</a:t>
            </a:r>
            <a:r>
              <a:rPr lang="sr-Latn-RS" sz="2400" dirty="0" smtClean="0">
                <a:hlinkClick r:id="rId2"/>
              </a:rPr>
              <a:t>handcal.wordpress.com</a:t>
            </a:r>
            <a:endParaRPr lang="sr-Latn-RS" sz="2400" dirty="0" smtClean="0"/>
          </a:p>
          <a:p>
            <a:r>
              <a:rPr lang="sr-Latn-RS" sz="2400" dirty="0"/>
              <a:t>	</a:t>
            </a:r>
            <a:r>
              <a:rPr lang="sr-Latn-RS" sz="2400" dirty="0" smtClean="0"/>
              <a:t>Aplikacija za Android ili IOS operativne sisteme.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Slična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5135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617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Slična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935"/>
            <a:ext cx="6990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2. </a:t>
            </a:r>
            <a:r>
              <a:rPr lang="sr-Latn-RS" sz="2400" dirty="0"/>
              <a:t>Automath app </a:t>
            </a:r>
            <a:r>
              <a:rPr lang="sr-Latn-RS" sz="2400" dirty="0">
                <a:hlinkClick r:id="rId2"/>
              </a:rPr>
              <a:t>https://www.automathapp.com</a:t>
            </a:r>
            <a:r>
              <a:rPr lang="sr-Latn-RS" sz="2400" dirty="0" smtClean="0">
                <a:hlinkClick r:id="rId2"/>
              </a:rPr>
              <a:t>/</a:t>
            </a:r>
            <a:endParaRPr lang="sr-Latn-RS" sz="2400" dirty="0" smtClean="0"/>
          </a:p>
          <a:p>
            <a:r>
              <a:rPr lang="sr-Latn-RS" sz="2400" dirty="0"/>
              <a:t>	</a:t>
            </a:r>
            <a:r>
              <a:rPr lang="sr-Latn-RS" sz="2400" dirty="0" smtClean="0"/>
              <a:t>Aplikacija za Android ili IOS operativne sisteme.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408985" cy="4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Zajedničke osobine rešenja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09935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r-Latn-RS" sz="2400" dirty="0" smtClean="0"/>
              <a:t>Najčešće razvijeni kao Android ili IOS aplikacije.</a:t>
            </a:r>
          </a:p>
          <a:p>
            <a:pPr marL="457200" indent="-457200">
              <a:buAutoNum type="arabicPeriod"/>
            </a:pPr>
            <a:r>
              <a:rPr lang="sr-Latn-RS" sz="2400" dirty="0" smtClean="0"/>
              <a:t>Omogućavaju prepoznavanje uslikanog matematičkog izraza ili</a:t>
            </a:r>
          </a:p>
          <a:p>
            <a:r>
              <a:rPr lang="sr-Latn-RS" sz="2400" dirty="0" smtClean="0"/>
              <a:t>       napisanog na glavnom ekranu aplikacije, brojeve i operacije među</a:t>
            </a:r>
          </a:p>
          <a:p>
            <a:r>
              <a:rPr lang="sr-Latn-RS" sz="2400" dirty="0"/>
              <a:t> </a:t>
            </a:r>
            <a:r>
              <a:rPr lang="sr-Latn-RS" sz="2400" dirty="0" smtClean="0"/>
              <a:t>      njima.</a:t>
            </a:r>
          </a:p>
          <a:p>
            <a:pPr marL="457200" indent="-457200">
              <a:buAutoNum type="arabicPeriod" startAt="3"/>
            </a:pPr>
            <a:r>
              <a:rPr lang="sr-Latn-RS" sz="2400" dirty="0" smtClean="0"/>
              <a:t>Omogućavaju izračunavanje prepoznatog izraza.</a:t>
            </a:r>
          </a:p>
          <a:p>
            <a:pPr marL="457200" indent="-457200">
              <a:buAutoNum type="arabicPeriod" startAt="3"/>
            </a:pPr>
            <a:r>
              <a:rPr lang="sr-Latn-RS" sz="2400" dirty="0" smtClean="0"/>
              <a:t>Podržavaju različite matematičke operacije, poput sabiranja,</a:t>
            </a:r>
          </a:p>
          <a:p>
            <a:r>
              <a:rPr lang="sr-Latn-RS" sz="2400" dirty="0"/>
              <a:t> </a:t>
            </a:r>
            <a:r>
              <a:rPr lang="sr-Latn-RS" sz="2400" dirty="0" smtClean="0"/>
              <a:t>      oduzimanja, množenja, deljenja, stepenovanja, korenovanja.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57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687" y="-8481"/>
            <a:ext cx="884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b="1" dirty="0" smtClean="0">
                <a:solidFill>
                  <a:schemeClr val="bg1">
                    <a:lumMod val="50000"/>
                  </a:schemeClr>
                </a:solidFill>
              </a:rPr>
              <a:t>Detalji i koraci implementacije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9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09935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r-Latn-RS" sz="2400" dirty="0" smtClean="0"/>
              <a:t>Učitavanje slike sa datim matematičkim izrazom koji uključuje brojeve od 0 do 9, matematičke operacije: sabiranje, oduzimanje, množenje i deljenje i zagrade (opciono).</a:t>
            </a:r>
          </a:p>
          <a:p>
            <a:pPr marL="457200" indent="-457200">
              <a:buAutoNum type="arabicPeriod"/>
            </a:pPr>
            <a:r>
              <a:rPr lang="sr-Latn-RS" sz="2400" dirty="0" smtClean="0"/>
              <a:t>Obeležavanje regiona, gde se svaka cifra zasebno obeležava.</a:t>
            </a:r>
          </a:p>
          <a:p>
            <a:pPr marL="457200" indent="-457200">
              <a:buAutoNum type="arabicPeriod"/>
            </a:pPr>
            <a:r>
              <a:rPr lang="sr-Latn-RS" sz="2400" dirty="0" smtClean="0"/>
              <a:t>Prepoznavanje tačke kao operacije množenja, kao i dve tačke kao operacije deljenja.</a:t>
            </a:r>
            <a:endParaRPr lang="sr-Latn-RS" sz="2400" dirty="0"/>
          </a:p>
          <a:p>
            <a:pPr marL="457200" indent="-457200">
              <a:buAutoNum type="arabicPeriod"/>
            </a:pPr>
            <a:r>
              <a:rPr lang="sr-Latn-RS" sz="2400" dirty="0" smtClean="0"/>
              <a:t>Nakon obučavanja neuronske mreže, učitava se slika sa datim izrazom.</a:t>
            </a:r>
          </a:p>
          <a:p>
            <a:pPr marL="457200" indent="-457200">
              <a:buAutoNum type="arabicPeriod"/>
            </a:pPr>
            <a:r>
              <a:rPr lang="sr-Latn-RS" sz="2400" dirty="0" smtClean="0"/>
              <a:t>Rezultat zajedno sa celim izrazom biva ispisan korisniku.</a:t>
            </a:r>
          </a:p>
        </p:txBody>
      </p:sp>
    </p:spTree>
    <p:extLst>
      <p:ext uri="{BB962C8B-B14F-4D97-AF65-F5344CB8AC3E}">
        <p14:creationId xmlns:p14="http://schemas.microsoft.com/office/powerpoint/2010/main" val="568234906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116</TotalTime>
  <Words>271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Composite</vt:lpstr>
      <vt:lpstr>Projekat iz predmeta 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iz predmeta Soft computing</dc:title>
  <dc:creator>Ivana</dc:creator>
  <cp:lastModifiedBy>Ivana</cp:lastModifiedBy>
  <cp:revision>13</cp:revision>
  <dcterms:created xsi:type="dcterms:W3CDTF">2015-12-14T08:50:14Z</dcterms:created>
  <dcterms:modified xsi:type="dcterms:W3CDTF">2015-12-14T10:53:04Z</dcterms:modified>
</cp:coreProperties>
</file>