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8" r:id="rId5"/>
    <p:sldId id="272" r:id="rId6"/>
    <p:sldId id="261" r:id="rId7"/>
    <p:sldId id="273" r:id="rId8"/>
    <p:sldId id="299" r:id="rId9"/>
    <p:sldId id="300" r:id="rId10"/>
    <p:sldId id="301" r:id="rId11"/>
    <p:sldId id="302" r:id="rId12"/>
    <p:sldId id="303" r:id="rId13"/>
    <p:sldId id="304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28" autoAdjust="0"/>
  </p:normalViewPr>
  <p:slideViewPr>
    <p:cSldViewPr>
      <p:cViewPr varScale="1">
        <p:scale>
          <a:sx n="87" d="100"/>
          <a:sy n="87" d="100"/>
        </p:scale>
        <p:origin x="906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9320D-1FFA-4E7E-974C-54091010441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90B70-FF2F-4087-A9AC-B83791D26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9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90B70-FF2F-4087-A9AC-B83791D26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smtClean="0">
                <a:ea typeface="맑은 고딕" pitchFamily="50" charset="-127"/>
              </a:rPr>
              <a:t>PROPOSAL SKRIPSI</a:t>
            </a:r>
            <a:endParaRPr lang="en-US" altLang="ko-KR" sz="3600" dirty="0"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63888" y="3581633"/>
            <a:ext cx="5292080" cy="488816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600" b="1" dirty="0" smtClean="0"/>
              <a:t>Ivana Yuni Astari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sz="1600" b="1" dirty="0" smtClean="0"/>
              <a:t>(42517044)</a:t>
            </a:r>
            <a:endParaRPr lang="en-US" altLang="ko-KR" sz="1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851920" y="2499742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defRPr/>
            </a:pPr>
            <a:r>
              <a:rPr lang="en-US" altLang="ko-KR" b="1" dirty="0" err="1" smtClean="0"/>
              <a:t>Dosen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Pengarah</a:t>
            </a:r>
            <a:r>
              <a:rPr lang="en-US" altLang="ko-KR" b="1" dirty="0" smtClean="0"/>
              <a:t>: Drs. </a:t>
            </a:r>
            <a:r>
              <a:rPr lang="en-US" altLang="ko-KR" b="1" dirty="0" err="1" smtClean="0"/>
              <a:t>Kasim</a:t>
            </a:r>
            <a:r>
              <a:rPr lang="en-US" altLang="ko-KR" b="1" dirty="0" smtClean="0"/>
              <a:t>, M.T.</a:t>
            </a:r>
            <a:endParaRPr lang="en-US" altLang="ko-KR" b="1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8057" y="130065"/>
            <a:ext cx="1110685" cy="10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91630"/>
            <a:ext cx="3047084" cy="1440160"/>
          </a:xfrm>
        </p:spPr>
        <p:txBody>
          <a:bodyPr/>
          <a:lstStyle/>
          <a:p>
            <a:r>
              <a:rPr lang="en-US" altLang="ko-KR" dirty="0" smtClean="0"/>
              <a:t>Flow Chart </a:t>
            </a:r>
            <a:br>
              <a:rPr lang="en-US" altLang="ko-KR" dirty="0" smtClean="0"/>
            </a:br>
            <a:r>
              <a:rPr lang="en-US" altLang="ko-KR" dirty="0" err="1" smtClean="0"/>
              <a:t>Sistem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67494"/>
            <a:ext cx="521837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31273" y="3148971"/>
            <a:ext cx="5209645" cy="9327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87671" y="897992"/>
            <a:ext cx="910253" cy="3672408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843808" y="1795660"/>
            <a:ext cx="5184576" cy="922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46518" y="3270816"/>
            <a:ext cx="487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ahap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pengujian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dlakukan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pengujian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fungsionalitas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system (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Penyiraman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Pengiriman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Data)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46518" y="1827558"/>
            <a:ext cx="4937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Implementasi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dilakukan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i="1" dirty="0" smtClean="0">
                <a:solidFill>
                  <a:schemeClr val="bg1"/>
                </a:solidFill>
                <a:cs typeface="Arial" pitchFamily="34" charset="0"/>
              </a:rPr>
              <a:t>prototype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telah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dirancang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rak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terdiri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3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susunan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46052" y="1071801"/>
            <a:ext cx="4156832" cy="309144"/>
          </a:xfrm>
        </p:spPr>
        <p:txBody>
          <a:bodyPr/>
          <a:lstStyle/>
          <a:p>
            <a:r>
              <a:rPr lang="en-US" altLang="ko-KR" sz="2000" dirty="0" err="1" smtClean="0"/>
              <a:t>Implementasi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dan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Pengujian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1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 smtClean="0"/>
              <a:t>Terimakasih</a:t>
            </a:r>
            <a:r>
              <a:rPr lang="en-US" altLang="ko-KR" sz="3600" dirty="0" smtClean="0"/>
              <a:t> </a:t>
            </a:r>
            <a:r>
              <a:rPr lang="en-US" altLang="ko-KR" sz="3600" dirty="0" smtClean="0">
                <a:sym typeface="Wingdings" panose="05000000000000000000" pitchFamily="2" charset="2"/>
              </a:rPr>
              <a:t>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77155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IMPLEMENTASI </a:t>
            </a:r>
            <a:r>
              <a:rPr lang="en-US" altLang="ko-KR" sz="2800" b="1" dirty="0" err="1">
                <a:solidFill>
                  <a:schemeClr val="accent3"/>
                </a:solidFill>
                <a:latin typeface="+mj-lt"/>
                <a:cs typeface="Arial" pitchFamily="34" charset="0"/>
              </a:rPr>
              <a:t>IoT</a:t>
            </a: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 PADA PERTANIAN VERTIKAL </a:t>
            </a:r>
            <a:r>
              <a:rPr lang="en-US" altLang="ko-KR" sz="2800" b="1" i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(VERTICAL FARMING) </a:t>
            </a: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MENGGUNAKAN SISTEM IRIGASI KABUT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31428"/>
            <a:ext cx="9144000" cy="576064"/>
          </a:xfrm>
        </p:spPr>
        <p:txBody>
          <a:bodyPr/>
          <a:lstStyle/>
          <a:p>
            <a:r>
              <a:rPr lang="en-US" altLang="ko-KR" dirty="0" err="1" smtClean="0"/>
              <a:t>Latar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Belakang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45018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162677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3669300" y="1712989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669300" y="2643758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46251" y="182222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degradasi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air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lahan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57075" y="26701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Laju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pertumbuhan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penduduk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meningkat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1.33 % (3.5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juta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jiwa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tiap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35896" y="17701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35896" y="270095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669300" y="3651870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7075" y="360628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pemukiman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meningkat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5896" y="36370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cs typeface="Arial" pitchFamily="34" charset="0"/>
              </a:rPr>
              <a:t>Rumusan</a:t>
            </a:r>
            <a:r>
              <a:rPr lang="en-US" sz="3600" dirty="0" smtClean="0">
                <a:cs typeface="Arial" pitchFamily="34" charset="0"/>
              </a:rPr>
              <a:t> </a:t>
            </a:r>
            <a:r>
              <a:rPr lang="en-US" sz="3600" dirty="0" err="1" smtClean="0">
                <a:cs typeface="Arial" pitchFamily="34" charset="0"/>
              </a:rPr>
              <a:t>Masalah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530423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706554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53042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70655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2377" y="1629006"/>
            <a:ext cx="454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Bagaimana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rancang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bangun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IoT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vertical farming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menerapkan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irigasi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kabut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2307" y="2697182"/>
            <a:ext cx="4530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Bagaimana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penyiraman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nutrisi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vertical farming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sensor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dikumpulkan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1496124"/>
            <a:ext cx="3705951" cy="718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406" y="572681"/>
            <a:ext cx="4058859" cy="576064"/>
          </a:xfrm>
        </p:spPr>
        <p:txBody>
          <a:bodyPr/>
          <a:lstStyle/>
          <a:p>
            <a:r>
              <a:rPr lang="en-US" altLang="ko-KR" dirty="0" err="1" smtClean="0"/>
              <a:t>Tujuan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8860" y="195486"/>
            <a:ext cx="1052368" cy="4680520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1657171"/>
            <a:ext cx="3705951" cy="729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81674" y="1522235"/>
            <a:ext cx="3306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Membantu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masyarakat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memanfaatkan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air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lahan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minimal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6278" y="1689070"/>
            <a:ext cx="3277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Megimplementasikan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IoT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vertical farming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irigasi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kabut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81936" y="583766"/>
            <a:ext cx="4058859" cy="576064"/>
          </a:xfrm>
        </p:spPr>
        <p:txBody>
          <a:bodyPr/>
          <a:lstStyle/>
          <a:p>
            <a:r>
              <a:rPr lang="en-US" altLang="ko-KR" dirty="0" err="1" smtClean="0"/>
              <a:t>Manfaat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682877" y="2922590"/>
            <a:ext cx="3705951" cy="729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6277" y="3006012"/>
            <a:ext cx="34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 err="1">
                <a:solidFill>
                  <a:schemeClr val="bg1"/>
                </a:solidFill>
              </a:rPr>
              <a:t>Memantau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serta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mengontrol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penyiraman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pemberian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nutrisi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tanaman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67085" y="2299037"/>
            <a:ext cx="3705951" cy="718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106993" y="2396733"/>
            <a:ext cx="346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solidFill>
                  <a:schemeClr val="bg1"/>
                </a:solidFill>
              </a:rPr>
              <a:t>Membantu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pemerintah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dalam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memajukan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sektor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pertanian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nasional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61145" y="3105923"/>
            <a:ext cx="3705951" cy="855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101053" y="3203619"/>
            <a:ext cx="3477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 err="1">
                <a:solidFill>
                  <a:schemeClr val="bg1"/>
                </a:solidFill>
              </a:rPr>
              <a:t>Memberikan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solusi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masalah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err="1" smtClean="0">
                <a:solidFill>
                  <a:schemeClr val="bg1"/>
                </a:solidFill>
              </a:rPr>
              <a:t>degradasi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air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lahan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sektor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err="1" smtClean="0">
                <a:solidFill>
                  <a:schemeClr val="bg1"/>
                </a:solidFill>
              </a:rPr>
              <a:t>pertanian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9023"/>
            <a:ext cx="9144000" cy="576064"/>
          </a:xfrm>
        </p:spPr>
        <p:txBody>
          <a:bodyPr/>
          <a:lstStyle/>
          <a:p>
            <a:r>
              <a:rPr lang="en-US" altLang="ko-KR" dirty="0" err="1" smtClean="0"/>
              <a:t>Ruang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Lingkup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2122298">
            <a:off x="6384432" y="1235433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1086737" y="165368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86737" y="3021836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47947" y="1533307"/>
            <a:ext cx="403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Penelitian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 DS18B20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capasitive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SEN0193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penyiraman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Ultrasonik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 TDS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nutrisi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58695" y="2964889"/>
            <a:ext cx="403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Pengimplementasian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irigasi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vertical farming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susunan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jenis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microgreen.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3333" y="171088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3333" y="30790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35676"/>
            <a:ext cx="9144000" cy="576064"/>
          </a:xfrm>
        </p:spPr>
        <p:txBody>
          <a:bodyPr/>
          <a:lstStyle/>
          <a:p>
            <a:r>
              <a:rPr lang="en-US" altLang="ko-KR" sz="2800" dirty="0" err="1" smtClean="0"/>
              <a:t>Jadwal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Penelitian</a:t>
            </a:r>
            <a:endParaRPr lang="ko-KR" altLang="en-US" sz="2800" dirty="0"/>
          </a:p>
        </p:txBody>
      </p:sp>
      <p:grpSp>
        <p:nvGrpSpPr>
          <p:cNvPr id="37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 rot="4147462">
            <a:off x="243291" y="-237659"/>
            <a:ext cx="809051" cy="1322734"/>
            <a:chOff x="6777274" y="1831284"/>
            <a:chExt cx="552841" cy="1177414"/>
          </a:xfrm>
        </p:grpSpPr>
        <p:grpSp>
          <p:nvGrpSpPr>
            <p:cNvPr id="38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 rot="4147462">
            <a:off x="7977373" y="3792496"/>
            <a:ext cx="809051" cy="1322734"/>
            <a:chOff x="6777274" y="1831284"/>
            <a:chExt cx="552841" cy="1177414"/>
          </a:xfrm>
        </p:grpSpPr>
        <p:grpSp>
          <p:nvGrpSpPr>
            <p:cNvPr id="43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96" y="794870"/>
            <a:ext cx="5972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9023"/>
            <a:ext cx="9144000" cy="576064"/>
          </a:xfrm>
        </p:spPr>
        <p:txBody>
          <a:bodyPr/>
          <a:lstStyle/>
          <a:p>
            <a:r>
              <a:rPr lang="en-US" altLang="ko-KR" dirty="0" err="1" smtClean="0"/>
              <a:t>Metode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2122298">
            <a:off x="6744471" y="552732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1" name="Pictur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6" y="962759"/>
            <a:ext cx="6064939" cy="3965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1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err="1" smtClean="0"/>
              <a:t>Arsitektur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Sistem</a:t>
            </a:r>
            <a:endParaRPr lang="ko-KR" altLang="en-US" dirty="0"/>
          </a:p>
        </p:txBody>
      </p:sp>
      <p:pic>
        <p:nvPicPr>
          <p:cNvPr id="32" name="Picture 31" descr="C:\Users\LENOVO\Downloads\prop-Iv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71550"/>
            <a:ext cx="712879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9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233</Words>
  <Application>Microsoft Office PowerPoint</Application>
  <PresentationFormat>On-screen Show (16:9)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Arial Unicode MS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Ivana Yuni Astari</cp:lastModifiedBy>
  <cp:revision>114</cp:revision>
  <dcterms:created xsi:type="dcterms:W3CDTF">2016-12-05T23:26:54Z</dcterms:created>
  <dcterms:modified xsi:type="dcterms:W3CDTF">2020-08-03T15:39:03Z</dcterms:modified>
</cp:coreProperties>
</file>