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91" r:id="rId3"/>
    <p:sldId id="296" r:id="rId4"/>
    <p:sldId id="298" r:id="rId5"/>
    <p:sldId id="294" r:id="rId6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8"/>
      <p:bold r:id="rId9"/>
      <p:italic r:id="rId10"/>
      <p:boldItalic r:id="rId11"/>
    </p:embeddedFont>
    <p:embeddedFont>
      <p:font typeface="Fira Sans Extra Condensed SemiBold" panose="020B060402020202020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1048"/>
    <a:srgbClr val="1D6895"/>
    <a:srgbClr val="663300"/>
    <a:srgbClr val="654C39"/>
    <a:srgbClr val="D8A8A8"/>
    <a:srgbClr val="2586C1"/>
    <a:srgbClr val="2179AF"/>
    <a:srgbClr val="1F6FA1"/>
    <a:srgbClr val="0099FF"/>
    <a:srgbClr val="725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1ECD1F-4B85-4649-B8A3-AE63F2A8AA6D}">
  <a:tblStyle styleId="{631ECD1F-4B85-4649-B8A3-AE63F2A8AA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62219" y="1145991"/>
            <a:ext cx="3390300" cy="2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62219" y="3579309"/>
            <a:ext cx="33903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google.com/spreadsheets/d/1QJZFmdficF-887Rq6J7LkgXiFAzoaDPth2TSAqWsgpc/copy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1329;p22">
            <a:extLst>
              <a:ext uri="{FF2B5EF4-FFF2-40B4-BE49-F238E27FC236}">
                <a16:creationId xmlns:a16="http://schemas.microsoft.com/office/drawing/2014/main" id="{9AE7A865-582F-479B-80FE-E1C4A23E4EFD}"/>
              </a:ext>
            </a:extLst>
          </p:cNvPr>
          <p:cNvSpPr/>
          <p:nvPr/>
        </p:nvSpPr>
        <p:spPr>
          <a:xfrm>
            <a:off x="1280032" y="447689"/>
            <a:ext cx="3189162" cy="2750827"/>
          </a:xfrm>
          <a:custGeom>
            <a:avLst/>
            <a:gdLst/>
            <a:ahLst/>
            <a:cxnLst/>
            <a:rect l="l" t="t" r="r" b="b"/>
            <a:pathLst>
              <a:path w="162574" h="140159" extrusionOk="0">
                <a:moveTo>
                  <a:pt x="149391" y="0"/>
                </a:moveTo>
                <a:cubicBezTo>
                  <a:pt x="148360" y="0"/>
                  <a:pt x="147330" y="156"/>
                  <a:pt x="146349" y="477"/>
                </a:cubicBezTo>
                <a:cubicBezTo>
                  <a:pt x="145329" y="812"/>
                  <a:pt x="144363" y="1309"/>
                  <a:pt x="143326" y="1583"/>
                </a:cubicBezTo>
                <a:cubicBezTo>
                  <a:pt x="142494" y="1801"/>
                  <a:pt x="141638" y="1870"/>
                  <a:pt x="140776" y="1870"/>
                </a:cubicBezTo>
                <a:cubicBezTo>
                  <a:pt x="140050" y="1870"/>
                  <a:pt x="139319" y="1821"/>
                  <a:pt x="138596" y="1772"/>
                </a:cubicBezTo>
                <a:lnTo>
                  <a:pt x="130106" y="1191"/>
                </a:lnTo>
                <a:cubicBezTo>
                  <a:pt x="129237" y="1132"/>
                  <a:pt x="128350" y="1076"/>
                  <a:pt x="127469" y="1076"/>
                </a:cubicBezTo>
                <a:cubicBezTo>
                  <a:pt x="125783" y="1076"/>
                  <a:pt x="124119" y="1281"/>
                  <a:pt x="122644" y="2056"/>
                </a:cubicBezTo>
                <a:cubicBezTo>
                  <a:pt x="119360" y="3782"/>
                  <a:pt x="117499" y="8084"/>
                  <a:pt x="113816" y="8529"/>
                </a:cubicBezTo>
                <a:cubicBezTo>
                  <a:pt x="113611" y="8554"/>
                  <a:pt x="113408" y="8566"/>
                  <a:pt x="113207" y="8566"/>
                </a:cubicBezTo>
                <a:cubicBezTo>
                  <a:pt x="110853" y="8566"/>
                  <a:pt x="108715" y="6973"/>
                  <a:pt x="106473" y="6087"/>
                </a:cubicBezTo>
                <a:cubicBezTo>
                  <a:pt x="105100" y="5543"/>
                  <a:pt x="103627" y="5279"/>
                  <a:pt x="102152" y="5279"/>
                </a:cubicBezTo>
                <a:cubicBezTo>
                  <a:pt x="99404" y="5279"/>
                  <a:pt x="96647" y="6196"/>
                  <a:pt x="94512" y="7933"/>
                </a:cubicBezTo>
                <a:cubicBezTo>
                  <a:pt x="93279" y="7304"/>
                  <a:pt x="93660" y="5468"/>
                  <a:pt x="93225" y="4153"/>
                </a:cubicBezTo>
                <a:cubicBezTo>
                  <a:pt x="92771" y="2782"/>
                  <a:pt x="91297" y="1954"/>
                  <a:pt x="89858" y="1828"/>
                </a:cubicBezTo>
                <a:cubicBezTo>
                  <a:pt x="89687" y="1813"/>
                  <a:pt x="89517" y="1806"/>
                  <a:pt x="89348" y="1806"/>
                </a:cubicBezTo>
                <a:cubicBezTo>
                  <a:pt x="88082" y="1806"/>
                  <a:pt x="86834" y="2194"/>
                  <a:pt x="85623" y="2590"/>
                </a:cubicBezTo>
                <a:cubicBezTo>
                  <a:pt x="82664" y="3556"/>
                  <a:pt x="79224" y="5204"/>
                  <a:pt x="78950" y="8303"/>
                </a:cubicBezTo>
                <a:cubicBezTo>
                  <a:pt x="78873" y="9176"/>
                  <a:pt x="79068" y="10104"/>
                  <a:pt x="78702" y="10900"/>
                </a:cubicBezTo>
                <a:cubicBezTo>
                  <a:pt x="78178" y="12033"/>
                  <a:pt x="76762" y="12408"/>
                  <a:pt x="75881" y="13291"/>
                </a:cubicBezTo>
                <a:cubicBezTo>
                  <a:pt x="74831" y="14345"/>
                  <a:pt x="74664" y="15971"/>
                  <a:pt x="74621" y="17458"/>
                </a:cubicBezTo>
                <a:cubicBezTo>
                  <a:pt x="74577" y="18944"/>
                  <a:pt x="74563" y="20541"/>
                  <a:pt x="73703" y="21754"/>
                </a:cubicBezTo>
                <a:cubicBezTo>
                  <a:pt x="73148" y="22537"/>
                  <a:pt x="71069" y="23068"/>
                  <a:pt x="69376" y="23068"/>
                </a:cubicBezTo>
                <a:cubicBezTo>
                  <a:pt x="68445" y="23068"/>
                  <a:pt x="67630" y="22907"/>
                  <a:pt x="67252" y="22539"/>
                </a:cubicBezTo>
                <a:cubicBezTo>
                  <a:pt x="66636" y="21940"/>
                  <a:pt x="65905" y="21693"/>
                  <a:pt x="65124" y="21693"/>
                </a:cubicBezTo>
                <a:cubicBezTo>
                  <a:pt x="63293" y="21693"/>
                  <a:pt x="61194" y="23048"/>
                  <a:pt x="59696" y="24392"/>
                </a:cubicBezTo>
                <a:lnTo>
                  <a:pt x="53326" y="30110"/>
                </a:lnTo>
                <a:cubicBezTo>
                  <a:pt x="51731" y="31541"/>
                  <a:pt x="50013" y="33034"/>
                  <a:pt x="47899" y="33389"/>
                </a:cubicBezTo>
                <a:cubicBezTo>
                  <a:pt x="47672" y="33427"/>
                  <a:pt x="47440" y="33446"/>
                  <a:pt x="47206" y="33446"/>
                </a:cubicBezTo>
                <a:cubicBezTo>
                  <a:pt x="45267" y="33446"/>
                  <a:pt x="43232" y="32171"/>
                  <a:pt x="43155" y="30259"/>
                </a:cubicBezTo>
                <a:cubicBezTo>
                  <a:pt x="43563" y="29875"/>
                  <a:pt x="44085" y="29761"/>
                  <a:pt x="44655" y="29761"/>
                </a:cubicBezTo>
                <a:cubicBezTo>
                  <a:pt x="45498" y="29761"/>
                  <a:pt x="46445" y="30012"/>
                  <a:pt x="47276" y="30012"/>
                </a:cubicBezTo>
                <a:cubicBezTo>
                  <a:pt x="47872" y="30012"/>
                  <a:pt x="48409" y="29883"/>
                  <a:pt x="48805" y="29438"/>
                </a:cubicBezTo>
                <a:cubicBezTo>
                  <a:pt x="49977" y="28121"/>
                  <a:pt x="48243" y="26238"/>
                  <a:pt x="46718" y="25356"/>
                </a:cubicBezTo>
                <a:cubicBezTo>
                  <a:pt x="43929" y="23744"/>
                  <a:pt x="41047" y="22101"/>
                  <a:pt x="37854" y="21667"/>
                </a:cubicBezTo>
                <a:cubicBezTo>
                  <a:pt x="37395" y="21605"/>
                  <a:pt x="36928" y="21573"/>
                  <a:pt x="36459" y="21573"/>
                </a:cubicBezTo>
                <a:cubicBezTo>
                  <a:pt x="33662" y="21573"/>
                  <a:pt x="30804" y="22696"/>
                  <a:pt x="29384" y="25062"/>
                </a:cubicBezTo>
                <a:cubicBezTo>
                  <a:pt x="27966" y="27426"/>
                  <a:pt x="28225" y="30512"/>
                  <a:pt x="26820" y="32884"/>
                </a:cubicBezTo>
                <a:cubicBezTo>
                  <a:pt x="25941" y="34369"/>
                  <a:pt x="24491" y="35431"/>
                  <a:pt x="23493" y="36839"/>
                </a:cubicBezTo>
                <a:cubicBezTo>
                  <a:pt x="22495" y="38247"/>
                  <a:pt x="22067" y="40372"/>
                  <a:pt x="23291" y="41591"/>
                </a:cubicBezTo>
                <a:cubicBezTo>
                  <a:pt x="24277" y="42574"/>
                  <a:pt x="25957" y="42576"/>
                  <a:pt x="26934" y="43568"/>
                </a:cubicBezTo>
                <a:cubicBezTo>
                  <a:pt x="27686" y="44334"/>
                  <a:pt x="27942" y="45612"/>
                  <a:pt x="28928" y="46032"/>
                </a:cubicBezTo>
                <a:cubicBezTo>
                  <a:pt x="29116" y="46112"/>
                  <a:pt x="29308" y="46149"/>
                  <a:pt x="29499" y="46149"/>
                </a:cubicBezTo>
                <a:cubicBezTo>
                  <a:pt x="30453" y="46149"/>
                  <a:pt x="31375" y="45228"/>
                  <a:pt x="31599" y="44232"/>
                </a:cubicBezTo>
                <a:cubicBezTo>
                  <a:pt x="31870" y="43035"/>
                  <a:pt x="31491" y="41803"/>
                  <a:pt x="31294" y="40594"/>
                </a:cubicBezTo>
                <a:cubicBezTo>
                  <a:pt x="30707" y="36976"/>
                  <a:pt x="32524" y="32527"/>
                  <a:pt x="36153" y="32010"/>
                </a:cubicBezTo>
                <a:cubicBezTo>
                  <a:pt x="36979" y="32041"/>
                  <a:pt x="37253" y="33221"/>
                  <a:pt x="36881" y="33960"/>
                </a:cubicBezTo>
                <a:cubicBezTo>
                  <a:pt x="36512" y="34700"/>
                  <a:pt x="35790" y="35213"/>
                  <a:pt x="35400" y="35941"/>
                </a:cubicBezTo>
                <a:cubicBezTo>
                  <a:pt x="34663" y="37314"/>
                  <a:pt x="35518" y="39272"/>
                  <a:pt x="37026" y="39667"/>
                </a:cubicBezTo>
                <a:cubicBezTo>
                  <a:pt x="38598" y="40078"/>
                  <a:pt x="41223" y="39748"/>
                  <a:pt x="41017" y="41358"/>
                </a:cubicBezTo>
                <a:cubicBezTo>
                  <a:pt x="40797" y="43068"/>
                  <a:pt x="37630" y="41948"/>
                  <a:pt x="36606" y="43336"/>
                </a:cubicBezTo>
                <a:cubicBezTo>
                  <a:pt x="36002" y="44155"/>
                  <a:pt x="36537" y="45296"/>
                  <a:pt x="36521" y="46313"/>
                </a:cubicBezTo>
                <a:cubicBezTo>
                  <a:pt x="36494" y="48303"/>
                  <a:pt x="34299" y="49599"/>
                  <a:pt x="32313" y="49739"/>
                </a:cubicBezTo>
                <a:cubicBezTo>
                  <a:pt x="32097" y="49755"/>
                  <a:pt x="31880" y="49762"/>
                  <a:pt x="31663" y="49762"/>
                </a:cubicBezTo>
                <a:cubicBezTo>
                  <a:pt x="30164" y="49762"/>
                  <a:pt x="28664" y="49439"/>
                  <a:pt x="27166" y="49439"/>
                </a:cubicBezTo>
                <a:cubicBezTo>
                  <a:pt x="26898" y="49439"/>
                  <a:pt x="26629" y="49449"/>
                  <a:pt x="26361" y="49474"/>
                </a:cubicBezTo>
                <a:cubicBezTo>
                  <a:pt x="24379" y="49654"/>
                  <a:pt x="22222" y="51058"/>
                  <a:pt x="22312" y="53044"/>
                </a:cubicBezTo>
                <a:cubicBezTo>
                  <a:pt x="19567" y="54331"/>
                  <a:pt x="16715" y="55374"/>
                  <a:pt x="13788" y="56164"/>
                </a:cubicBezTo>
                <a:cubicBezTo>
                  <a:pt x="13912" y="58317"/>
                  <a:pt x="17975" y="58517"/>
                  <a:pt x="17960" y="60675"/>
                </a:cubicBezTo>
                <a:cubicBezTo>
                  <a:pt x="17949" y="61887"/>
                  <a:pt x="16542" y="62556"/>
                  <a:pt x="15302" y="62556"/>
                </a:cubicBezTo>
                <a:cubicBezTo>
                  <a:pt x="15219" y="62556"/>
                  <a:pt x="15137" y="62553"/>
                  <a:pt x="15056" y="62547"/>
                </a:cubicBezTo>
                <a:cubicBezTo>
                  <a:pt x="14072" y="62475"/>
                  <a:pt x="13082" y="62160"/>
                  <a:pt x="12113" y="62160"/>
                </a:cubicBezTo>
                <a:cubicBezTo>
                  <a:pt x="11810" y="62160"/>
                  <a:pt x="11508" y="62191"/>
                  <a:pt x="11210" y="62270"/>
                </a:cubicBezTo>
                <a:cubicBezTo>
                  <a:pt x="9047" y="62839"/>
                  <a:pt x="8290" y="65880"/>
                  <a:pt x="9487" y="67769"/>
                </a:cubicBezTo>
                <a:cubicBezTo>
                  <a:pt x="10572" y="69481"/>
                  <a:pt x="12694" y="70258"/>
                  <a:pt x="14741" y="70258"/>
                </a:cubicBezTo>
                <a:cubicBezTo>
                  <a:pt x="14954" y="70258"/>
                  <a:pt x="15165" y="70249"/>
                  <a:pt x="15375" y="70233"/>
                </a:cubicBezTo>
                <a:cubicBezTo>
                  <a:pt x="16269" y="70162"/>
                  <a:pt x="17225" y="69924"/>
                  <a:pt x="17785" y="69223"/>
                </a:cubicBezTo>
                <a:cubicBezTo>
                  <a:pt x="18318" y="68554"/>
                  <a:pt x="18362" y="67634"/>
                  <a:pt x="18586" y="66808"/>
                </a:cubicBezTo>
                <a:cubicBezTo>
                  <a:pt x="19089" y="64960"/>
                  <a:pt x="20667" y="63445"/>
                  <a:pt x="22534" y="63019"/>
                </a:cubicBezTo>
                <a:cubicBezTo>
                  <a:pt x="23588" y="62778"/>
                  <a:pt x="24878" y="62758"/>
                  <a:pt x="25444" y="61839"/>
                </a:cubicBezTo>
                <a:cubicBezTo>
                  <a:pt x="27854" y="63143"/>
                  <a:pt x="29550" y="65685"/>
                  <a:pt x="29826" y="68413"/>
                </a:cubicBezTo>
                <a:cubicBezTo>
                  <a:pt x="30020" y="68663"/>
                  <a:pt x="30274" y="68770"/>
                  <a:pt x="30543" y="68770"/>
                </a:cubicBezTo>
                <a:cubicBezTo>
                  <a:pt x="31347" y="68770"/>
                  <a:pt x="32287" y="67809"/>
                  <a:pt x="32159" y="66868"/>
                </a:cubicBezTo>
                <a:cubicBezTo>
                  <a:pt x="31991" y="65614"/>
                  <a:pt x="30882" y="64743"/>
                  <a:pt x="30003" y="63834"/>
                </a:cubicBezTo>
                <a:cubicBezTo>
                  <a:pt x="29122" y="62923"/>
                  <a:pt x="28387" y="61510"/>
                  <a:pt x="29078" y="60448"/>
                </a:cubicBezTo>
                <a:lnTo>
                  <a:pt x="29078" y="60448"/>
                </a:lnTo>
                <a:cubicBezTo>
                  <a:pt x="33197" y="61658"/>
                  <a:pt x="36527" y="65238"/>
                  <a:pt x="37435" y="69435"/>
                </a:cubicBezTo>
                <a:cubicBezTo>
                  <a:pt x="38871" y="69149"/>
                  <a:pt x="39664" y="67205"/>
                  <a:pt x="38838" y="65997"/>
                </a:cubicBezTo>
                <a:cubicBezTo>
                  <a:pt x="39003" y="65628"/>
                  <a:pt x="39328" y="65472"/>
                  <a:pt x="39697" y="65472"/>
                </a:cubicBezTo>
                <a:cubicBezTo>
                  <a:pt x="40331" y="65472"/>
                  <a:pt x="41094" y="65932"/>
                  <a:pt x="41391" y="66558"/>
                </a:cubicBezTo>
                <a:cubicBezTo>
                  <a:pt x="41862" y="67549"/>
                  <a:pt x="41819" y="68770"/>
                  <a:pt x="42492" y="69636"/>
                </a:cubicBezTo>
                <a:cubicBezTo>
                  <a:pt x="43175" y="70517"/>
                  <a:pt x="44261" y="70711"/>
                  <a:pt x="45451" y="70711"/>
                </a:cubicBezTo>
                <a:cubicBezTo>
                  <a:pt x="46388" y="70711"/>
                  <a:pt x="47390" y="70590"/>
                  <a:pt x="48312" y="70590"/>
                </a:cubicBezTo>
                <a:cubicBezTo>
                  <a:pt x="49551" y="70590"/>
                  <a:pt x="50643" y="70808"/>
                  <a:pt x="51235" y="71828"/>
                </a:cubicBezTo>
                <a:cubicBezTo>
                  <a:pt x="52336" y="73723"/>
                  <a:pt x="49909" y="75927"/>
                  <a:pt x="47711" y="75927"/>
                </a:cubicBezTo>
                <a:cubicBezTo>
                  <a:pt x="47678" y="75927"/>
                  <a:pt x="47645" y="75926"/>
                  <a:pt x="47613" y="75925"/>
                </a:cubicBezTo>
                <a:cubicBezTo>
                  <a:pt x="45391" y="75856"/>
                  <a:pt x="43361" y="74585"/>
                  <a:pt x="41147" y="74365"/>
                </a:cubicBezTo>
                <a:cubicBezTo>
                  <a:pt x="40897" y="74340"/>
                  <a:pt x="40647" y="74329"/>
                  <a:pt x="40397" y="74329"/>
                </a:cubicBezTo>
                <a:cubicBezTo>
                  <a:pt x="38218" y="74329"/>
                  <a:pt x="36082" y="75200"/>
                  <a:pt x="33896" y="75455"/>
                </a:cubicBezTo>
                <a:cubicBezTo>
                  <a:pt x="33619" y="75487"/>
                  <a:pt x="33335" y="75503"/>
                  <a:pt x="33048" y="75503"/>
                </a:cubicBezTo>
                <a:cubicBezTo>
                  <a:pt x="30807" y="75503"/>
                  <a:pt x="28395" y="74514"/>
                  <a:pt x="27939" y="72388"/>
                </a:cubicBezTo>
                <a:cubicBezTo>
                  <a:pt x="27802" y="71741"/>
                  <a:pt x="27855" y="71030"/>
                  <a:pt x="27514" y="70464"/>
                </a:cubicBezTo>
                <a:cubicBezTo>
                  <a:pt x="27109" y="69793"/>
                  <a:pt x="26279" y="69553"/>
                  <a:pt x="25473" y="69553"/>
                </a:cubicBezTo>
                <a:cubicBezTo>
                  <a:pt x="25313" y="69553"/>
                  <a:pt x="25154" y="69562"/>
                  <a:pt x="24999" y="69580"/>
                </a:cubicBezTo>
                <a:cubicBezTo>
                  <a:pt x="21817" y="69942"/>
                  <a:pt x="18598" y="72595"/>
                  <a:pt x="15740" y="72595"/>
                </a:cubicBezTo>
                <a:cubicBezTo>
                  <a:pt x="14956" y="72595"/>
                  <a:pt x="14199" y="72395"/>
                  <a:pt x="13478" y="71894"/>
                </a:cubicBezTo>
                <a:cubicBezTo>
                  <a:pt x="11337" y="76062"/>
                  <a:pt x="6101" y="77629"/>
                  <a:pt x="3179" y="81294"/>
                </a:cubicBezTo>
                <a:cubicBezTo>
                  <a:pt x="0" y="85282"/>
                  <a:pt x="268" y="91440"/>
                  <a:pt x="3354" y="95500"/>
                </a:cubicBezTo>
                <a:cubicBezTo>
                  <a:pt x="6050" y="99045"/>
                  <a:pt x="10552" y="100957"/>
                  <a:pt x="15019" y="100957"/>
                </a:cubicBezTo>
                <a:cubicBezTo>
                  <a:pt x="15667" y="100957"/>
                  <a:pt x="16314" y="100917"/>
                  <a:pt x="16954" y="100836"/>
                </a:cubicBezTo>
                <a:cubicBezTo>
                  <a:pt x="17630" y="100750"/>
                  <a:pt x="18327" y="100626"/>
                  <a:pt x="19005" y="100626"/>
                </a:cubicBezTo>
                <a:cubicBezTo>
                  <a:pt x="19489" y="100626"/>
                  <a:pt x="19963" y="100690"/>
                  <a:pt x="20413" y="100875"/>
                </a:cubicBezTo>
                <a:cubicBezTo>
                  <a:pt x="21482" y="101317"/>
                  <a:pt x="22166" y="102352"/>
                  <a:pt x="23058" y="103088"/>
                </a:cubicBezTo>
                <a:cubicBezTo>
                  <a:pt x="23580" y="103519"/>
                  <a:pt x="24303" y="103823"/>
                  <a:pt x="24961" y="103823"/>
                </a:cubicBezTo>
                <a:cubicBezTo>
                  <a:pt x="25427" y="103823"/>
                  <a:pt x="25861" y="103670"/>
                  <a:pt x="26168" y="103301"/>
                </a:cubicBezTo>
                <a:lnTo>
                  <a:pt x="26168" y="103301"/>
                </a:lnTo>
                <a:cubicBezTo>
                  <a:pt x="25321" y="105399"/>
                  <a:pt x="25557" y="107902"/>
                  <a:pt x="26779" y="109805"/>
                </a:cubicBezTo>
                <a:cubicBezTo>
                  <a:pt x="28099" y="111859"/>
                  <a:pt x="30559" y="113484"/>
                  <a:pt x="30509" y="115926"/>
                </a:cubicBezTo>
                <a:cubicBezTo>
                  <a:pt x="30482" y="117190"/>
                  <a:pt x="29748" y="118318"/>
                  <a:pt x="29403" y="119536"/>
                </a:cubicBezTo>
                <a:cubicBezTo>
                  <a:pt x="27829" y="125109"/>
                  <a:pt x="34415" y="129657"/>
                  <a:pt x="35455" y="135354"/>
                </a:cubicBezTo>
                <a:cubicBezTo>
                  <a:pt x="35736" y="136888"/>
                  <a:pt x="35735" y="138735"/>
                  <a:pt x="37029" y="139601"/>
                </a:cubicBezTo>
                <a:cubicBezTo>
                  <a:pt x="37625" y="139999"/>
                  <a:pt x="38374" y="140081"/>
                  <a:pt x="39090" y="140127"/>
                </a:cubicBezTo>
                <a:cubicBezTo>
                  <a:pt x="39409" y="140148"/>
                  <a:pt x="39736" y="140158"/>
                  <a:pt x="40067" y="140158"/>
                </a:cubicBezTo>
                <a:cubicBezTo>
                  <a:pt x="43538" y="140158"/>
                  <a:pt x="47454" y="138962"/>
                  <a:pt x="48151" y="135675"/>
                </a:cubicBezTo>
                <a:cubicBezTo>
                  <a:pt x="48366" y="134657"/>
                  <a:pt x="48212" y="133602"/>
                  <a:pt x="48243" y="132560"/>
                </a:cubicBezTo>
                <a:cubicBezTo>
                  <a:pt x="48336" y="129451"/>
                  <a:pt x="50239" y="126459"/>
                  <a:pt x="53017" y="125056"/>
                </a:cubicBezTo>
                <a:cubicBezTo>
                  <a:pt x="53771" y="124675"/>
                  <a:pt x="54600" y="124390"/>
                  <a:pt x="55202" y="123799"/>
                </a:cubicBezTo>
                <a:cubicBezTo>
                  <a:pt x="56528" y="122495"/>
                  <a:pt x="56234" y="120283"/>
                  <a:pt x="55553" y="118553"/>
                </a:cubicBezTo>
                <a:cubicBezTo>
                  <a:pt x="54872" y="116821"/>
                  <a:pt x="53881" y="115076"/>
                  <a:pt x="54120" y="113231"/>
                </a:cubicBezTo>
                <a:cubicBezTo>
                  <a:pt x="54502" y="110269"/>
                  <a:pt x="57681" y="108706"/>
                  <a:pt x="60090" y="106941"/>
                </a:cubicBezTo>
                <a:cubicBezTo>
                  <a:pt x="63716" y="104284"/>
                  <a:pt x="66206" y="100125"/>
                  <a:pt x="66835" y="95675"/>
                </a:cubicBezTo>
                <a:lnTo>
                  <a:pt x="66835" y="95675"/>
                </a:lnTo>
                <a:cubicBezTo>
                  <a:pt x="65061" y="96232"/>
                  <a:pt x="63075" y="96745"/>
                  <a:pt x="61220" y="96745"/>
                </a:cubicBezTo>
                <a:cubicBezTo>
                  <a:pt x="59581" y="96745"/>
                  <a:pt x="58045" y="96344"/>
                  <a:pt x="56849" y="95215"/>
                </a:cubicBezTo>
                <a:cubicBezTo>
                  <a:pt x="55965" y="94380"/>
                  <a:pt x="55421" y="93259"/>
                  <a:pt x="54897" y="92162"/>
                </a:cubicBezTo>
                <a:lnTo>
                  <a:pt x="50173" y="82291"/>
                </a:lnTo>
                <a:cubicBezTo>
                  <a:pt x="49966" y="81857"/>
                  <a:pt x="49755" y="81362"/>
                  <a:pt x="49925" y="80912"/>
                </a:cubicBezTo>
                <a:cubicBezTo>
                  <a:pt x="50074" y="80517"/>
                  <a:pt x="50366" y="80356"/>
                  <a:pt x="50717" y="80356"/>
                </a:cubicBezTo>
                <a:cubicBezTo>
                  <a:pt x="51453" y="80356"/>
                  <a:pt x="52449" y="81064"/>
                  <a:pt x="52928" y="81807"/>
                </a:cubicBezTo>
                <a:cubicBezTo>
                  <a:pt x="55452" y="85724"/>
                  <a:pt x="57718" y="89804"/>
                  <a:pt x="59707" y="94020"/>
                </a:cubicBezTo>
                <a:cubicBezTo>
                  <a:pt x="63791" y="93273"/>
                  <a:pt x="67648" y="91596"/>
                  <a:pt x="70980" y="89118"/>
                </a:cubicBezTo>
                <a:cubicBezTo>
                  <a:pt x="72037" y="88329"/>
                  <a:pt x="73088" y="87386"/>
                  <a:pt x="73445" y="86117"/>
                </a:cubicBezTo>
                <a:cubicBezTo>
                  <a:pt x="73802" y="84846"/>
                  <a:pt x="73146" y="83218"/>
                  <a:pt x="71846" y="82993"/>
                </a:cubicBezTo>
                <a:cubicBezTo>
                  <a:pt x="71723" y="82971"/>
                  <a:pt x="71600" y="82963"/>
                  <a:pt x="71476" y="82963"/>
                </a:cubicBezTo>
                <a:cubicBezTo>
                  <a:pt x="71093" y="82963"/>
                  <a:pt x="70708" y="83045"/>
                  <a:pt x="70324" y="83086"/>
                </a:cubicBezTo>
                <a:cubicBezTo>
                  <a:pt x="70133" y="83106"/>
                  <a:pt x="69943" y="83115"/>
                  <a:pt x="69755" y="83115"/>
                </a:cubicBezTo>
                <a:cubicBezTo>
                  <a:pt x="66927" y="83115"/>
                  <a:pt x="64468" y="80925"/>
                  <a:pt x="62588" y="78727"/>
                </a:cubicBezTo>
                <a:cubicBezTo>
                  <a:pt x="63132" y="78118"/>
                  <a:pt x="63852" y="77890"/>
                  <a:pt x="64640" y="77890"/>
                </a:cubicBezTo>
                <a:cubicBezTo>
                  <a:pt x="65842" y="77890"/>
                  <a:pt x="67201" y="78421"/>
                  <a:pt x="68334" y="78941"/>
                </a:cubicBezTo>
                <a:cubicBezTo>
                  <a:pt x="71699" y="80486"/>
                  <a:pt x="75249" y="81588"/>
                  <a:pt x="78895" y="82221"/>
                </a:cubicBezTo>
                <a:cubicBezTo>
                  <a:pt x="79803" y="82378"/>
                  <a:pt x="80736" y="82513"/>
                  <a:pt x="81554" y="82936"/>
                </a:cubicBezTo>
                <a:cubicBezTo>
                  <a:pt x="82126" y="83232"/>
                  <a:pt x="82622" y="83658"/>
                  <a:pt x="83095" y="84096"/>
                </a:cubicBezTo>
                <a:cubicBezTo>
                  <a:pt x="87298" y="87967"/>
                  <a:pt x="90407" y="93013"/>
                  <a:pt x="91975" y="98509"/>
                </a:cubicBezTo>
                <a:cubicBezTo>
                  <a:pt x="92104" y="98538"/>
                  <a:pt x="92231" y="98552"/>
                  <a:pt x="92354" y="98552"/>
                </a:cubicBezTo>
                <a:cubicBezTo>
                  <a:pt x="93754" y="98552"/>
                  <a:pt x="94717" y="96760"/>
                  <a:pt x="94833" y="95252"/>
                </a:cubicBezTo>
                <a:cubicBezTo>
                  <a:pt x="94960" y="93612"/>
                  <a:pt x="94769" y="91722"/>
                  <a:pt x="95948" y="90578"/>
                </a:cubicBezTo>
                <a:cubicBezTo>
                  <a:pt x="96875" y="89678"/>
                  <a:pt x="98399" y="89556"/>
                  <a:pt x="99214" y="88552"/>
                </a:cubicBezTo>
                <a:cubicBezTo>
                  <a:pt x="100238" y="87289"/>
                  <a:pt x="99703" y="85157"/>
                  <a:pt x="100900" y="84056"/>
                </a:cubicBezTo>
                <a:cubicBezTo>
                  <a:pt x="101284" y="83704"/>
                  <a:pt x="101728" y="83552"/>
                  <a:pt x="102190" y="83552"/>
                </a:cubicBezTo>
                <a:cubicBezTo>
                  <a:pt x="103537" y="83552"/>
                  <a:pt x="105034" y="84844"/>
                  <a:pt x="105630" y="86240"/>
                </a:cubicBezTo>
                <a:cubicBezTo>
                  <a:pt x="106431" y="88116"/>
                  <a:pt x="106723" y="90422"/>
                  <a:pt x="108410" y="91569"/>
                </a:cubicBezTo>
                <a:lnTo>
                  <a:pt x="111137" y="91176"/>
                </a:lnTo>
                <a:cubicBezTo>
                  <a:pt x="111152" y="95778"/>
                  <a:pt x="112750" y="100362"/>
                  <a:pt x="115602" y="103975"/>
                </a:cubicBezTo>
                <a:cubicBezTo>
                  <a:pt x="117157" y="103161"/>
                  <a:pt x="116453" y="100795"/>
                  <a:pt x="115480" y="99330"/>
                </a:cubicBezTo>
                <a:cubicBezTo>
                  <a:pt x="114508" y="97866"/>
                  <a:pt x="113554" y="95681"/>
                  <a:pt x="114936" y="94596"/>
                </a:cubicBezTo>
                <a:lnTo>
                  <a:pt x="114936" y="94596"/>
                </a:lnTo>
                <a:cubicBezTo>
                  <a:pt x="116854" y="94614"/>
                  <a:pt x="117747" y="97259"/>
                  <a:pt x="119611" y="97712"/>
                </a:cubicBezTo>
                <a:cubicBezTo>
                  <a:pt x="119777" y="97752"/>
                  <a:pt x="119940" y="97771"/>
                  <a:pt x="120101" y="97771"/>
                </a:cubicBezTo>
                <a:cubicBezTo>
                  <a:pt x="121744" y="97771"/>
                  <a:pt x="123089" y="95790"/>
                  <a:pt x="122784" y="94080"/>
                </a:cubicBezTo>
                <a:cubicBezTo>
                  <a:pt x="122451" y="92201"/>
                  <a:pt x="120835" y="90820"/>
                  <a:pt x="119169" y="89895"/>
                </a:cubicBezTo>
                <a:cubicBezTo>
                  <a:pt x="117675" y="88258"/>
                  <a:pt x="119833" y="85644"/>
                  <a:pt x="122018" y="85274"/>
                </a:cubicBezTo>
                <a:cubicBezTo>
                  <a:pt x="122730" y="85153"/>
                  <a:pt x="123464" y="85138"/>
                  <a:pt x="124199" y="85138"/>
                </a:cubicBezTo>
                <a:cubicBezTo>
                  <a:pt x="124443" y="85138"/>
                  <a:pt x="124686" y="85140"/>
                  <a:pt x="124930" y="85140"/>
                </a:cubicBezTo>
                <a:cubicBezTo>
                  <a:pt x="126201" y="85140"/>
                  <a:pt x="127452" y="85095"/>
                  <a:pt x="128573" y="84531"/>
                </a:cubicBezTo>
                <a:cubicBezTo>
                  <a:pt x="130946" y="83339"/>
                  <a:pt x="131739" y="80207"/>
                  <a:pt x="131200" y="77607"/>
                </a:cubicBezTo>
                <a:cubicBezTo>
                  <a:pt x="130659" y="75007"/>
                  <a:pt x="129117" y="72748"/>
                  <a:pt x="127857" y="70410"/>
                </a:cubicBezTo>
                <a:cubicBezTo>
                  <a:pt x="126781" y="68413"/>
                  <a:pt x="126249" y="65298"/>
                  <a:pt x="128341" y="64420"/>
                </a:cubicBezTo>
                <a:cubicBezTo>
                  <a:pt x="128900" y="64186"/>
                  <a:pt x="129528" y="64195"/>
                  <a:pt x="130135" y="64170"/>
                </a:cubicBezTo>
                <a:cubicBezTo>
                  <a:pt x="138047" y="63837"/>
                  <a:pt x="144592" y="55459"/>
                  <a:pt x="143005" y="47701"/>
                </a:cubicBezTo>
                <a:cubicBezTo>
                  <a:pt x="142706" y="46238"/>
                  <a:pt x="142140" y="44786"/>
                  <a:pt x="141097" y="43719"/>
                </a:cubicBezTo>
                <a:cubicBezTo>
                  <a:pt x="139216" y="41800"/>
                  <a:pt x="136024" y="41349"/>
                  <a:pt x="134619" y="39057"/>
                </a:cubicBezTo>
                <a:cubicBezTo>
                  <a:pt x="132900" y="36255"/>
                  <a:pt x="135025" y="32537"/>
                  <a:pt x="137778" y="30737"/>
                </a:cubicBezTo>
                <a:cubicBezTo>
                  <a:pt x="140529" y="28938"/>
                  <a:pt x="143891" y="28156"/>
                  <a:pt x="146461" y="26105"/>
                </a:cubicBezTo>
                <a:cubicBezTo>
                  <a:pt x="147145" y="26087"/>
                  <a:pt x="147512" y="25417"/>
                  <a:pt x="147638" y="24743"/>
                </a:cubicBezTo>
                <a:cubicBezTo>
                  <a:pt x="147716" y="24319"/>
                  <a:pt x="147611" y="23887"/>
                  <a:pt x="147608" y="23456"/>
                </a:cubicBezTo>
                <a:cubicBezTo>
                  <a:pt x="147598" y="22276"/>
                  <a:pt x="148442" y="21139"/>
                  <a:pt x="149574" y="20805"/>
                </a:cubicBezTo>
                <a:cubicBezTo>
                  <a:pt x="149811" y="20736"/>
                  <a:pt x="150056" y="20702"/>
                  <a:pt x="150302" y="20702"/>
                </a:cubicBezTo>
                <a:cubicBezTo>
                  <a:pt x="151231" y="20702"/>
                  <a:pt x="152165" y="21179"/>
                  <a:pt x="152664" y="21968"/>
                </a:cubicBezTo>
                <a:cubicBezTo>
                  <a:pt x="153442" y="23198"/>
                  <a:pt x="153129" y="24821"/>
                  <a:pt x="152563" y="26163"/>
                </a:cubicBezTo>
                <a:cubicBezTo>
                  <a:pt x="151998" y="27505"/>
                  <a:pt x="151199" y="28790"/>
                  <a:pt x="151051" y="30239"/>
                </a:cubicBezTo>
                <a:cubicBezTo>
                  <a:pt x="150905" y="31687"/>
                  <a:pt x="151726" y="33391"/>
                  <a:pt x="153173" y="33553"/>
                </a:cubicBezTo>
                <a:cubicBezTo>
                  <a:pt x="153252" y="33562"/>
                  <a:pt x="153330" y="33566"/>
                  <a:pt x="153406" y="33566"/>
                </a:cubicBezTo>
                <a:cubicBezTo>
                  <a:pt x="155043" y="33566"/>
                  <a:pt x="156090" y="31574"/>
                  <a:pt x="156201" y="29877"/>
                </a:cubicBezTo>
                <a:cubicBezTo>
                  <a:pt x="156318" y="28099"/>
                  <a:pt x="155972" y="26160"/>
                  <a:pt x="156925" y="24659"/>
                </a:cubicBezTo>
                <a:cubicBezTo>
                  <a:pt x="158377" y="22374"/>
                  <a:pt x="162385" y="21839"/>
                  <a:pt x="162490" y="19133"/>
                </a:cubicBezTo>
                <a:cubicBezTo>
                  <a:pt x="162574" y="16945"/>
                  <a:pt x="159821" y="15661"/>
                  <a:pt x="159327" y="13530"/>
                </a:cubicBezTo>
                <a:cubicBezTo>
                  <a:pt x="159129" y="12668"/>
                  <a:pt x="159325" y="11773"/>
                  <a:pt x="159405" y="10894"/>
                </a:cubicBezTo>
                <a:cubicBezTo>
                  <a:pt x="159709" y="7612"/>
                  <a:pt x="158263" y="4218"/>
                  <a:pt x="155688" y="2163"/>
                </a:cubicBezTo>
                <a:cubicBezTo>
                  <a:pt x="153919" y="751"/>
                  <a:pt x="151652" y="0"/>
                  <a:pt x="1493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5"/>
          <p:cNvSpPr/>
          <p:nvPr/>
        </p:nvSpPr>
        <p:spPr>
          <a:xfrm>
            <a:off x="165181" y="2804888"/>
            <a:ext cx="1644900" cy="6345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4662218" y="746850"/>
            <a:ext cx="4099009" cy="2949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hr-HR" sz="4000" dirty="0"/>
              <a:t>Usluge zasnovane na lokaciji</a:t>
            </a:r>
            <a:br>
              <a:rPr lang="hr-HR" sz="4000" dirty="0"/>
            </a:br>
            <a:br>
              <a:rPr lang="hr-HR" sz="4000" dirty="0"/>
            </a:br>
            <a:r>
              <a:rPr lang="hr-HR" sz="4000" dirty="0"/>
              <a:t>Seminar – tema 3</a:t>
            </a:r>
            <a:endParaRPr sz="4000" dirty="0"/>
          </a:p>
        </p:txBody>
      </p:sp>
      <p:sp>
        <p:nvSpPr>
          <p:cNvPr id="49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4662219" y="3579309"/>
            <a:ext cx="3390300" cy="1325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Hana Rut Lerga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Ivana Štimac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Stjepan </a:t>
            </a:r>
            <a:r>
              <a:rPr lang="hr-HR" dirty="0" err="1"/>
              <a:t>Turk</a:t>
            </a:r>
            <a:endParaRPr dirty="0"/>
          </a:p>
        </p:txBody>
      </p:sp>
      <p:grpSp>
        <p:nvGrpSpPr>
          <p:cNvPr id="50" name="Google Shape;50;p15"/>
          <p:cNvGrpSpPr/>
          <p:nvPr/>
        </p:nvGrpSpPr>
        <p:grpSpPr>
          <a:xfrm>
            <a:off x="477415" y="1337991"/>
            <a:ext cx="781743" cy="1848118"/>
            <a:chOff x="457200" y="1105999"/>
            <a:chExt cx="2175670" cy="5143503"/>
          </a:xfrm>
        </p:grpSpPr>
        <p:sp>
          <p:nvSpPr>
            <p:cNvPr id="51" name="Google Shape;51;p15"/>
            <p:cNvSpPr/>
            <p:nvPr/>
          </p:nvSpPr>
          <p:spPr>
            <a:xfrm>
              <a:off x="2299225" y="2041848"/>
              <a:ext cx="333645" cy="456299"/>
            </a:xfrm>
            <a:custGeom>
              <a:avLst/>
              <a:gdLst/>
              <a:ahLst/>
              <a:cxnLst/>
              <a:rect l="l" t="t" r="r" b="b"/>
              <a:pathLst>
                <a:path w="5620" h="7686" extrusionOk="0">
                  <a:moveTo>
                    <a:pt x="4486" y="1"/>
                  </a:moveTo>
                  <a:lnTo>
                    <a:pt x="4429" y="10"/>
                  </a:lnTo>
                  <a:lnTo>
                    <a:pt x="4371" y="30"/>
                  </a:lnTo>
                  <a:lnTo>
                    <a:pt x="4304" y="58"/>
                  </a:lnTo>
                  <a:lnTo>
                    <a:pt x="4160" y="154"/>
                  </a:lnTo>
                  <a:lnTo>
                    <a:pt x="3997" y="289"/>
                  </a:lnTo>
                  <a:lnTo>
                    <a:pt x="3824" y="452"/>
                  </a:lnTo>
                  <a:lnTo>
                    <a:pt x="3641" y="635"/>
                  </a:lnTo>
                  <a:lnTo>
                    <a:pt x="3449" y="846"/>
                  </a:lnTo>
                  <a:lnTo>
                    <a:pt x="3247" y="1067"/>
                  </a:lnTo>
                  <a:lnTo>
                    <a:pt x="2873" y="1519"/>
                  </a:lnTo>
                  <a:lnTo>
                    <a:pt x="2517" y="1970"/>
                  </a:lnTo>
                  <a:lnTo>
                    <a:pt x="2219" y="2354"/>
                  </a:lnTo>
                  <a:lnTo>
                    <a:pt x="2008" y="2642"/>
                  </a:lnTo>
                  <a:lnTo>
                    <a:pt x="1902" y="2787"/>
                  </a:lnTo>
                  <a:lnTo>
                    <a:pt x="1806" y="2748"/>
                  </a:lnTo>
                  <a:lnTo>
                    <a:pt x="1681" y="2690"/>
                  </a:lnTo>
                  <a:lnTo>
                    <a:pt x="1518" y="2623"/>
                  </a:lnTo>
                  <a:lnTo>
                    <a:pt x="1316" y="2556"/>
                  </a:lnTo>
                  <a:lnTo>
                    <a:pt x="1211" y="2537"/>
                  </a:lnTo>
                  <a:lnTo>
                    <a:pt x="1095" y="2518"/>
                  </a:lnTo>
                  <a:lnTo>
                    <a:pt x="990" y="2508"/>
                  </a:lnTo>
                  <a:lnTo>
                    <a:pt x="875" y="2498"/>
                  </a:lnTo>
                  <a:lnTo>
                    <a:pt x="759" y="2508"/>
                  </a:lnTo>
                  <a:lnTo>
                    <a:pt x="654" y="2527"/>
                  </a:lnTo>
                  <a:lnTo>
                    <a:pt x="548" y="2556"/>
                  </a:lnTo>
                  <a:lnTo>
                    <a:pt x="442" y="2604"/>
                  </a:lnTo>
                  <a:lnTo>
                    <a:pt x="356" y="2671"/>
                  </a:lnTo>
                  <a:lnTo>
                    <a:pt x="269" y="2748"/>
                  </a:lnTo>
                  <a:lnTo>
                    <a:pt x="221" y="2806"/>
                  </a:lnTo>
                  <a:lnTo>
                    <a:pt x="183" y="2873"/>
                  </a:lnTo>
                  <a:lnTo>
                    <a:pt x="144" y="2959"/>
                  </a:lnTo>
                  <a:lnTo>
                    <a:pt x="106" y="3046"/>
                  </a:lnTo>
                  <a:lnTo>
                    <a:pt x="87" y="3142"/>
                  </a:lnTo>
                  <a:lnTo>
                    <a:pt x="58" y="3238"/>
                  </a:lnTo>
                  <a:lnTo>
                    <a:pt x="29" y="3459"/>
                  </a:lnTo>
                  <a:lnTo>
                    <a:pt x="10" y="3709"/>
                  </a:lnTo>
                  <a:lnTo>
                    <a:pt x="0" y="3959"/>
                  </a:lnTo>
                  <a:lnTo>
                    <a:pt x="0" y="4218"/>
                  </a:lnTo>
                  <a:lnTo>
                    <a:pt x="10" y="4477"/>
                  </a:lnTo>
                  <a:lnTo>
                    <a:pt x="48" y="4967"/>
                  </a:lnTo>
                  <a:lnTo>
                    <a:pt x="96" y="5380"/>
                  </a:lnTo>
                  <a:lnTo>
                    <a:pt x="154" y="5764"/>
                  </a:lnTo>
                  <a:lnTo>
                    <a:pt x="173" y="5841"/>
                  </a:lnTo>
                  <a:lnTo>
                    <a:pt x="260" y="6043"/>
                  </a:lnTo>
                  <a:lnTo>
                    <a:pt x="317" y="6178"/>
                  </a:lnTo>
                  <a:lnTo>
                    <a:pt x="394" y="6331"/>
                  </a:lnTo>
                  <a:lnTo>
                    <a:pt x="490" y="6495"/>
                  </a:lnTo>
                  <a:lnTo>
                    <a:pt x="596" y="6667"/>
                  </a:lnTo>
                  <a:lnTo>
                    <a:pt x="721" y="6840"/>
                  </a:lnTo>
                  <a:lnTo>
                    <a:pt x="865" y="7013"/>
                  </a:lnTo>
                  <a:lnTo>
                    <a:pt x="1019" y="7167"/>
                  </a:lnTo>
                  <a:lnTo>
                    <a:pt x="1105" y="7244"/>
                  </a:lnTo>
                  <a:lnTo>
                    <a:pt x="1192" y="7321"/>
                  </a:lnTo>
                  <a:lnTo>
                    <a:pt x="1288" y="7388"/>
                  </a:lnTo>
                  <a:lnTo>
                    <a:pt x="1393" y="7446"/>
                  </a:lnTo>
                  <a:lnTo>
                    <a:pt x="1489" y="7503"/>
                  </a:lnTo>
                  <a:lnTo>
                    <a:pt x="1605" y="7551"/>
                  </a:lnTo>
                  <a:lnTo>
                    <a:pt x="1710" y="7599"/>
                  </a:lnTo>
                  <a:lnTo>
                    <a:pt x="1835" y="7628"/>
                  </a:lnTo>
                  <a:lnTo>
                    <a:pt x="1950" y="7657"/>
                  </a:lnTo>
                  <a:lnTo>
                    <a:pt x="2075" y="7676"/>
                  </a:lnTo>
                  <a:lnTo>
                    <a:pt x="2181" y="7686"/>
                  </a:lnTo>
                  <a:lnTo>
                    <a:pt x="2287" y="7686"/>
                  </a:lnTo>
                  <a:lnTo>
                    <a:pt x="2383" y="7676"/>
                  </a:lnTo>
                  <a:lnTo>
                    <a:pt x="2488" y="7657"/>
                  </a:lnTo>
                  <a:lnTo>
                    <a:pt x="2584" y="7638"/>
                  </a:lnTo>
                  <a:lnTo>
                    <a:pt x="2681" y="7618"/>
                  </a:lnTo>
                  <a:lnTo>
                    <a:pt x="2863" y="7551"/>
                  </a:lnTo>
                  <a:lnTo>
                    <a:pt x="3046" y="7465"/>
                  </a:lnTo>
                  <a:lnTo>
                    <a:pt x="3218" y="7359"/>
                  </a:lnTo>
                  <a:lnTo>
                    <a:pt x="3372" y="7253"/>
                  </a:lnTo>
                  <a:lnTo>
                    <a:pt x="3526" y="7129"/>
                  </a:lnTo>
                  <a:lnTo>
                    <a:pt x="3670" y="6994"/>
                  </a:lnTo>
                  <a:lnTo>
                    <a:pt x="3804" y="6869"/>
                  </a:lnTo>
                  <a:lnTo>
                    <a:pt x="3929" y="6735"/>
                  </a:lnTo>
                  <a:lnTo>
                    <a:pt x="4035" y="6600"/>
                  </a:lnTo>
                  <a:lnTo>
                    <a:pt x="4227" y="6350"/>
                  </a:lnTo>
                  <a:lnTo>
                    <a:pt x="4362" y="6149"/>
                  </a:lnTo>
                  <a:lnTo>
                    <a:pt x="4467" y="5976"/>
                  </a:lnTo>
                  <a:lnTo>
                    <a:pt x="4525" y="5976"/>
                  </a:lnTo>
                  <a:lnTo>
                    <a:pt x="4669" y="5957"/>
                  </a:lnTo>
                  <a:lnTo>
                    <a:pt x="4784" y="5937"/>
                  </a:lnTo>
                  <a:lnTo>
                    <a:pt x="4909" y="5909"/>
                  </a:lnTo>
                  <a:lnTo>
                    <a:pt x="5044" y="5861"/>
                  </a:lnTo>
                  <a:lnTo>
                    <a:pt x="5178" y="5803"/>
                  </a:lnTo>
                  <a:lnTo>
                    <a:pt x="5303" y="5736"/>
                  </a:lnTo>
                  <a:lnTo>
                    <a:pt x="5370" y="5697"/>
                  </a:lnTo>
                  <a:lnTo>
                    <a:pt x="5418" y="5649"/>
                  </a:lnTo>
                  <a:lnTo>
                    <a:pt x="5476" y="5592"/>
                  </a:lnTo>
                  <a:lnTo>
                    <a:pt x="5514" y="5544"/>
                  </a:lnTo>
                  <a:lnTo>
                    <a:pt x="5562" y="5476"/>
                  </a:lnTo>
                  <a:lnTo>
                    <a:pt x="5591" y="5409"/>
                  </a:lnTo>
                  <a:lnTo>
                    <a:pt x="5601" y="5361"/>
                  </a:lnTo>
                  <a:lnTo>
                    <a:pt x="5610" y="5313"/>
                  </a:lnTo>
                  <a:lnTo>
                    <a:pt x="5620" y="5275"/>
                  </a:lnTo>
                  <a:lnTo>
                    <a:pt x="5610" y="5227"/>
                  </a:lnTo>
                  <a:lnTo>
                    <a:pt x="5591" y="5150"/>
                  </a:lnTo>
                  <a:lnTo>
                    <a:pt x="5543" y="5073"/>
                  </a:lnTo>
                  <a:lnTo>
                    <a:pt x="5486" y="5006"/>
                  </a:lnTo>
                  <a:lnTo>
                    <a:pt x="5409" y="4948"/>
                  </a:lnTo>
                  <a:lnTo>
                    <a:pt x="5332" y="4900"/>
                  </a:lnTo>
                  <a:lnTo>
                    <a:pt x="5245" y="4852"/>
                  </a:lnTo>
                  <a:lnTo>
                    <a:pt x="5063" y="4775"/>
                  </a:lnTo>
                  <a:lnTo>
                    <a:pt x="4900" y="4727"/>
                  </a:lnTo>
                  <a:lnTo>
                    <a:pt x="4736" y="4689"/>
                  </a:lnTo>
                  <a:lnTo>
                    <a:pt x="4803" y="4593"/>
                  </a:lnTo>
                  <a:lnTo>
                    <a:pt x="4871" y="4496"/>
                  </a:lnTo>
                  <a:lnTo>
                    <a:pt x="4948" y="4372"/>
                  </a:lnTo>
                  <a:lnTo>
                    <a:pt x="5005" y="4237"/>
                  </a:lnTo>
                  <a:lnTo>
                    <a:pt x="5034" y="4170"/>
                  </a:lnTo>
                  <a:lnTo>
                    <a:pt x="5044" y="4093"/>
                  </a:lnTo>
                  <a:lnTo>
                    <a:pt x="5053" y="4026"/>
                  </a:lnTo>
                  <a:lnTo>
                    <a:pt x="5053" y="3959"/>
                  </a:lnTo>
                  <a:lnTo>
                    <a:pt x="5044" y="3891"/>
                  </a:lnTo>
                  <a:lnTo>
                    <a:pt x="5015" y="3824"/>
                  </a:lnTo>
                  <a:lnTo>
                    <a:pt x="4976" y="3776"/>
                  </a:lnTo>
                  <a:lnTo>
                    <a:pt x="4928" y="3728"/>
                  </a:lnTo>
                  <a:lnTo>
                    <a:pt x="4871" y="3690"/>
                  </a:lnTo>
                  <a:lnTo>
                    <a:pt x="4803" y="3651"/>
                  </a:lnTo>
                  <a:lnTo>
                    <a:pt x="4736" y="3622"/>
                  </a:lnTo>
                  <a:lnTo>
                    <a:pt x="4659" y="3603"/>
                  </a:lnTo>
                  <a:lnTo>
                    <a:pt x="4506" y="3565"/>
                  </a:lnTo>
                  <a:lnTo>
                    <a:pt x="4371" y="3545"/>
                  </a:lnTo>
                  <a:lnTo>
                    <a:pt x="4131" y="3545"/>
                  </a:lnTo>
                  <a:lnTo>
                    <a:pt x="4237" y="3440"/>
                  </a:lnTo>
                  <a:lnTo>
                    <a:pt x="4333" y="3334"/>
                  </a:lnTo>
                  <a:lnTo>
                    <a:pt x="4438" y="3200"/>
                  </a:lnTo>
                  <a:lnTo>
                    <a:pt x="4486" y="3123"/>
                  </a:lnTo>
                  <a:lnTo>
                    <a:pt x="4525" y="3036"/>
                  </a:lnTo>
                  <a:lnTo>
                    <a:pt x="4554" y="2959"/>
                  </a:lnTo>
                  <a:lnTo>
                    <a:pt x="4583" y="2873"/>
                  </a:lnTo>
                  <a:lnTo>
                    <a:pt x="4583" y="2796"/>
                  </a:lnTo>
                  <a:lnTo>
                    <a:pt x="4583" y="2710"/>
                  </a:lnTo>
                  <a:lnTo>
                    <a:pt x="4554" y="2633"/>
                  </a:lnTo>
                  <a:lnTo>
                    <a:pt x="4506" y="2556"/>
                  </a:lnTo>
                  <a:lnTo>
                    <a:pt x="4458" y="2508"/>
                  </a:lnTo>
                  <a:lnTo>
                    <a:pt x="4419" y="2460"/>
                  </a:lnTo>
                  <a:lnTo>
                    <a:pt x="4371" y="2431"/>
                  </a:lnTo>
                  <a:lnTo>
                    <a:pt x="4323" y="2402"/>
                  </a:lnTo>
                  <a:lnTo>
                    <a:pt x="4275" y="2373"/>
                  </a:lnTo>
                  <a:lnTo>
                    <a:pt x="4227" y="2364"/>
                  </a:lnTo>
                  <a:lnTo>
                    <a:pt x="4131" y="2345"/>
                  </a:lnTo>
                  <a:lnTo>
                    <a:pt x="4035" y="2354"/>
                  </a:lnTo>
                  <a:lnTo>
                    <a:pt x="3939" y="2373"/>
                  </a:lnTo>
                  <a:lnTo>
                    <a:pt x="3843" y="2412"/>
                  </a:lnTo>
                  <a:lnTo>
                    <a:pt x="3747" y="2460"/>
                  </a:lnTo>
                  <a:lnTo>
                    <a:pt x="3660" y="2508"/>
                  </a:lnTo>
                  <a:lnTo>
                    <a:pt x="3583" y="2566"/>
                  </a:lnTo>
                  <a:lnTo>
                    <a:pt x="3449" y="2690"/>
                  </a:lnTo>
                  <a:lnTo>
                    <a:pt x="3305" y="2835"/>
                  </a:lnTo>
                  <a:lnTo>
                    <a:pt x="3593" y="2373"/>
                  </a:lnTo>
                  <a:lnTo>
                    <a:pt x="3862" y="1932"/>
                  </a:lnTo>
                  <a:lnTo>
                    <a:pt x="4141" y="1432"/>
                  </a:lnTo>
                  <a:lnTo>
                    <a:pt x="4285" y="1173"/>
                  </a:lnTo>
                  <a:lnTo>
                    <a:pt x="4400" y="923"/>
                  </a:lnTo>
                  <a:lnTo>
                    <a:pt x="4506" y="692"/>
                  </a:lnTo>
                  <a:lnTo>
                    <a:pt x="4583" y="481"/>
                  </a:lnTo>
                  <a:lnTo>
                    <a:pt x="4611" y="385"/>
                  </a:lnTo>
                  <a:lnTo>
                    <a:pt x="4631" y="299"/>
                  </a:lnTo>
                  <a:lnTo>
                    <a:pt x="4650" y="212"/>
                  </a:lnTo>
                  <a:lnTo>
                    <a:pt x="4650" y="145"/>
                  </a:lnTo>
                  <a:lnTo>
                    <a:pt x="4640" y="87"/>
                  </a:lnTo>
                  <a:lnTo>
                    <a:pt x="4611" y="49"/>
                  </a:lnTo>
                  <a:lnTo>
                    <a:pt x="4583" y="20"/>
                  </a:lnTo>
                  <a:lnTo>
                    <a:pt x="4535" y="1"/>
                  </a:lnTo>
                  <a:close/>
                </a:path>
              </a:pathLst>
            </a:custGeom>
            <a:solidFill>
              <a:srgbClr val="D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1310891" y="1917535"/>
              <a:ext cx="1129289" cy="884576"/>
            </a:xfrm>
            <a:custGeom>
              <a:avLst/>
              <a:gdLst/>
              <a:ahLst/>
              <a:cxnLst/>
              <a:rect l="l" t="t" r="r" b="b"/>
              <a:pathLst>
                <a:path w="19022" h="14900" extrusionOk="0">
                  <a:moveTo>
                    <a:pt x="5015" y="1"/>
                  </a:moveTo>
                  <a:lnTo>
                    <a:pt x="1" y="1759"/>
                  </a:lnTo>
                  <a:lnTo>
                    <a:pt x="126" y="2124"/>
                  </a:lnTo>
                  <a:lnTo>
                    <a:pt x="251" y="2479"/>
                  </a:lnTo>
                  <a:lnTo>
                    <a:pt x="500" y="3199"/>
                  </a:lnTo>
                  <a:lnTo>
                    <a:pt x="769" y="3910"/>
                  </a:lnTo>
                  <a:lnTo>
                    <a:pt x="1038" y="4621"/>
                  </a:lnTo>
                  <a:lnTo>
                    <a:pt x="1586" y="6043"/>
                  </a:lnTo>
                  <a:lnTo>
                    <a:pt x="1884" y="6744"/>
                  </a:lnTo>
                  <a:lnTo>
                    <a:pt x="2172" y="7455"/>
                  </a:lnTo>
                  <a:lnTo>
                    <a:pt x="2479" y="8156"/>
                  </a:lnTo>
                  <a:lnTo>
                    <a:pt x="2796" y="8867"/>
                  </a:lnTo>
                  <a:lnTo>
                    <a:pt x="3123" y="9578"/>
                  </a:lnTo>
                  <a:lnTo>
                    <a:pt x="3469" y="10289"/>
                  </a:lnTo>
                  <a:lnTo>
                    <a:pt x="3843" y="11009"/>
                  </a:lnTo>
                  <a:lnTo>
                    <a:pt x="4035" y="11374"/>
                  </a:lnTo>
                  <a:lnTo>
                    <a:pt x="4247" y="11749"/>
                  </a:lnTo>
                  <a:lnTo>
                    <a:pt x="4477" y="12133"/>
                  </a:lnTo>
                  <a:lnTo>
                    <a:pt x="4746" y="12546"/>
                  </a:lnTo>
                  <a:lnTo>
                    <a:pt x="4823" y="12652"/>
                  </a:lnTo>
                  <a:lnTo>
                    <a:pt x="4900" y="12767"/>
                  </a:lnTo>
                  <a:lnTo>
                    <a:pt x="4986" y="12883"/>
                  </a:lnTo>
                  <a:lnTo>
                    <a:pt x="5092" y="13017"/>
                  </a:lnTo>
                  <a:lnTo>
                    <a:pt x="5207" y="13151"/>
                  </a:lnTo>
                  <a:lnTo>
                    <a:pt x="5323" y="13276"/>
                  </a:lnTo>
                  <a:lnTo>
                    <a:pt x="5448" y="13411"/>
                  </a:lnTo>
                  <a:lnTo>
                    <a:pt x="5572" y="13536"/>
                  </a:lnTo>
                  <a:lnTo>
                    <a:pt x="5707" y="13651"/>
                  </a:lnTo>
                  <a:lnTo>
                    <a:pt x="5851" y="13776"/>
                  </a:lnTo>
                  <a:lnTo>
                    <a:pt x="5995" y="13882"/>
                  </a:lnTo>
                  <a:lnTo>
                    <a:pt x="6139" y="13997"/>
                  </a:lnTo>
                  <a:lnTo>
                    <a:pt x="6293" y="14093"/>
                  </a:lnTo>
                  <a:lnTo>
                    <a:pt x="6456" y="14189"/>
                  </a:lnTo>
                  <a:lnTo>
                    <a:pt x="6610" y="14275"/>
                  </a:lnTo>
                  <a:lnTo>
                    <a:pt x="6773" y="14362"/>
                  </a:lnTo>
                  <a:lnTo>
                    <a:pt x="6937" y="14439"/>
                  </a:lnTo>
                  <a:lnTo>
                    <a:pt x="7100" y="14506"/>
                  </a:lnTo>
                  <a:lnTo>
                    <a:pt x="7263" y="14573"/>
                  </a:lnTo>
                  <a:lnTo>
                    <a:pt x="7426" y="14631"/>
                  </a:lnTo>
                  <a:lnTo>
                    <a:pt x="7763" y="14727"/>
                  </a:lnTo>
                  <a:lnTo>
                    <a:pt x="8080" y="14804"/>
                  </a:lnTo>
                  <a:lnTo>
                    <a:pt x="8397" y="14852"/>
                  </a:lnTo>
                  <a:lnTo>
                    <a:pt x="8714" y="14890"/>
                  </a:lnTo>
                  <a:lnTo>
                    <a:pt x="9011" y="14900"/>
                  </a:lnTo>
                  <a:lnTo>
                    <a:pt x="9300" y="14900"/>
                  </a:lnTo>
                  <a:lnTo>
                    <a:pt x="9588" y="14890"/>
                  </a:lnTo>
                  <a:lnTo>
                    <a:pt x="9857" y="14871"/>
                  </a:lnTo>
                  <a:lnTo>
                    <a:pt x="10126" y="14842"/>
                  </a:lnTo>
                  <a:lnTo>
                    <a:pt x="10385" y="14804"/>
                  </a:lnTo>
                  <a:lnTo>
                    <a:pt x="10635" y="14756"/>
                  </a:lnTo>
                  <a:lnTo>
                    <a:pt x="10875" y="14698"/>
                  </a:lnTo>
                  <a:lnTo>
                    <a:pt x="11115" y="14640"/>
                  </a:lnTo>
                  <a:lnTo>
                    <a:pt x="11346" y="14583"/>
                  </a:lnTo>
                  <a:lnTo>
                    <a:pt x="11797" y="14439"/>
                  </a:lnTo>
                  <a:lnTo>
                    <a:pt x="12230" y="14285"/>
                  </a:lnTo>
                  <a:lnTo>
                    <a:pt x="12643" y="14122"/>
                  </a:lnTo>
                  <a:lnTo>
                    <a:pt x="13036" y="13949"/>
                  </a:lnTo>
                  <a:lnTo>
                    <a:pt x="13430" y="13757"/>
                  </a:lnTo>
                  <a:lnTo>
                    <a:pt x="13805" y="13565"/>
                  </a:lnTo>
                  <a:lnTo>
                    <a:pt x="14180" y="13372"/>
                  </a:lnTo>
                  <a:lnTo>
                    <a:pt x="14535" y="13171"/>
                  </a:lnTo>
                  <a:lnTo>
                    <a:pt x="14890" y="12959"/>
                  </a:lnTo>
                  <a:lnTo>
                    <a:pt x="15236" y="12738"/>
                  </a:lnTo>
                  <a:lnTo>
                    <a:pt x="15582" y="12517"/>
                  </a:lnTo>
                  <a:lnTo>
                    <a:pt x="15918" y="12297"/>
                  </a:lnTo>
                  <a:lnTo>
                    <a:pt x="16572" y="11835"/>
                  </a:lnTo>
                  <a:lnTo>
                    <a:pt x="17206" y="11365"/>
                  </a:lnTo>
                  <a:lnTo>
                    <a:pt x="17830" y="10875"/>
                  </a:lnTo>
                  <a:lnTo>
                    <a:pt x="18435" y="10366"/>
                  </a:lnTo>
                  <a:lnTo>
                    <a:pt x="19021" y="9847"/>
                  </a:lnTo>
                  <a:lnTo>
                    <a:pt x="18800" y="9751"/>
                  </a:lnTo>
                  <a:lnTo>
                    <a:pt x="18589" y="9645"/>
                  </a:lnTo>
                  <a:lnTo>
                    <a:pt x="18387" y="9540"/>
                  </a:lnTo>
                  <a:lnTo>
                    <a:pt x="18185" y="9415"/>
                  </a:lnTo>
                  <a:lnTo>
                    <a:pt x="18003" y="9280"/>
                  </a:lnTo>
                  <a:lnTo>
                    <a:pt x="17830" y="9136"/>
                  </a:lnTo>
                  <a:lnTo>
                    <a:pt x="17667" y="8982"/>
                  </a:lnTo>
                  <a:lnTo>
                    <a:pt x="17513" y="8819"/>
                  </a:lnTo>
                  <a:lnTo>
                    <a:pt x="17369" y="8646"/>
                  </a:lnTo>
                  <a:lnTo>
                    <a:pt x="17234" y="8464"/>
                  </a:lnTo>
                  <a:lnTo>
                    <a:pt x="17119" y="8281"/>
                  </a:lnTo>
                  <a:lnTo>
                    <a:pt x="17013" y="8089"/>
                  </a:lnTo>
                  <a:lnTo>
                    <a:pt x="16917" y="7887"/>
                  </a:lnTo>
                  <a:lnTo>
                    <a:pt x="16841" y="7676"/>
                  </a:lnTo>
                  <a:lnTo>
                    <a:pt x="16773" y="7465"/>
                  </a:lnTo>
                  <a:lnTo>
                    <a:pt x="16716" y="7244"/>
                  </a:lnTo>
                  <a:lnTo>
                    <a:pt x="16149" y="7590"/>
                  </a:lnTo>
                  <a:lnTo>
                    <a:pt x="15611" y="7907"/>
                  </a:lnTo>
                  <a:lnTo>
                    <a:pt x="15073" y="8214"/>
                  </a:lnTo>
                  <a:lnTo>
                    <a:pt x="14487" y="8531"/>
                  </a:lnTo>
                  <a:lnTo>
                    <a:pt x="13872" y="8848"/>
                  </a:lnTo>
                  <a:lnTo>
                    <a:pt x="13257" y="9146"/>
                  </a:lnTo>
                  <a:lnTo>
                    <a:pt x="12633" y="9415"/>
                  </a:lnTo>
                  <a:lnTo>
                    <a:pt x="12326" y="9540"/>
                  </a:lnTo>
                  <a:lnTo>
                    <a:pt x="12028" y="9664"/>
                  </a:lnTo>
                  <a:lnTo>
                    <a:pt x="11720" y="9770"/>
                  </a:lnTo>
                  <a:lnTo>
                    <a:pt x="11423" y="9866"/>
                  </a:lnTo>
                  <a:lnTo>
                    <a:pt x="11125" y="9962"/>
                  </a:lnTo>
                  <a:lnTo>
                    <a:pt x="10837" y="10039"/>
                  </a:lnTo>
                  <a:lnTo>
                    <a:pt x="10548" y="10106"/>
                  </a:lnTo>
                  <a:lnTo>
                    <a:pt x="10279" y="10154"/>
                  </a:lnTo>
                  <a:lnTo>
                    <a:pt x="10020" y="10193"/>
                  </a:lnTo>
                  <a:lnTo>
                    <a:pt x="9780" y="10212"/>
                  </a:lnTo>
                  <a:lnTo>
                    <a:pt x="9559" y="10212"/>
                  </a:lnTo>
                  <a:lnTo>
                    <a:pt x="9367" y="10202"/>
                  </a:lnTo>
                  <a:lnTo>
                    <a:pt x="9223" y="10174"/>
                  </a:lnTo>
                  <a:lnTo>
                    <a:pt x="9108" y="10135"/>
                  </a:lnTo>
                  <a:lnTo>
                    <a:pt x="9050" y="10106"/>
                  </a:lnTo>
                  <a:lnTo>
                    <a:pt x="9021" y="10078"/>
                  </a:lnTo>
                  <a:lnTo>
                    <a:pt x="9021" y="10049"/>
                  </a:lnTo>
                  <a:lnTo>
                    <a:pt x="9021" y="10029"/>
                  </a:lnTo>
                  <a:lnTo>
                    <a:pt x="9002" y="9991"/>
                  </a:lnTo>
                  <a:lnTo>
                    <a:pt x="9002" y="9972"/>
                  </a:lnTo>
                  <a:lnTo>
                    <a:pt x="8983" y="9933"/>
                  </a:lnTo>
                  <a:lnTo>
                    <a:pt x="8925" y="9847"/>
                  </a:lnTo>
                  <a:lnTo>
                    <a:pt x="8800" y="9626"/>
                  </a:lnTo>
                  <a:lnTo>
                    <a:pt x="8675" y="9357"/>
                  </a:lnTo>
                  <a:lnTo>
                    <a:pt x="8541" y="9069"/>
                  </a:lnTo>
                  <a:lnTo>
                    <a:pt x="8397" y="8771"/>
                  </a:lnTo>
                  <a:lnTo>
                    <a:pt x="8128" y="8147"/>
                  </a:lnTo>
                  <a:lnTo>
                    <a:pt x="7868" y="7493"/>
                  </a:lnTo>
                  <a:lnTo>
                    <a:pt x="7599" y="6831"/>
                  </a:lnTo>
                  <a:lnTo>
                    <a:pt x="7090" y="5486"/>
                  </a:lnTo>
                  <a:lnTo>
                    <a:pt x="6591" y="4122"/>
                  </a:lnTo>
                  <a:lnTo>
                    <a:pt x="6101" y="2748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1836166" y="5748142"/>
              <a:ext cx="475652" cy="475712"/>
            </a:xfrm>
            <a:custGeom>
              <a:avLst/>
              <a:gdLst/>
              <a:ahLst/>
              <a:cxnLst/>
              <a:rect l="l" t="t" r="r" b="b"/>
              <a:pathLst>
                <a:path w="8012" h="8013" extrusionOk="0">
                  <a:moveTo>
                    <a:pt x="884" y="1"/>
                  </a:moveTo>
                  <a:lnTo>
                    <a:pt x="845" y="39"/>
                  </a:lnTo>
                  <a:lnTo>
                    <a:pt x="740" y="125"/>
                  </a:lnTo>
                  <a:lnTo>
                    <a:pt x="596" y="270"/>
                  </a:lnTo>
                  <a:lnTo>
                    <a:pt x="432" y="462"/>
                  </a:lnTo>
                  <a:lnTo>
                    <a:pt x="356" y="567"/>
                  </a:lnTo>
                  <a:lnTo>
                    <a:pt x="269" y="683"/>
                  </a:lnTo>
                  <a:lnTo>
                    <a:pt x="202" y="807"/>
                  </a:lnTo>
                  <a:lnTo>
                    <a:pt x="135" y="942"/>
                  </a:lnTo>
                  <a:lnTo>
                    <a:pt x="77" y="1076"/>
                  </a:lnTo>
                  <a:lnTo>
                    <a:pt x="39" y="1221"/>
                  </a:lnTo>
                  <a:lnTo>
                    <a:pt x="19" y="1365"/>
                  </a:lnTo>
                  <a:lnTo>
                    <a:pt x="19" y="1509"/>
                  </a:lnTo>
                  <a:lnTo>
                    <a:pt x="29" y="1931"/>
                  </a:lnTo>
                  <a:lnTo>
                    <a:pt x="39" y="2575"/>
                  </a:lnTo>
                  <a:lnTo>
                    <a:pt x="39" y="4246"/>
                  </a:lnTo>
                  <a:lnTo>
                    <a:pt x="19" y="5918"/>
                  </a:lnTo>
                  <a:lnTo>
                    <a:pt x="0" y="7013"/>
                  </a:lnTo>
                  <a:lnTo>
                    <a:pt x="548" y="7013"/>
                  </a:lnTo>
                  <a:lnTo>
                    <a:pt x="884" y="4823"/>
                  </a:lnTo>
                  <a:lnTo>
                    <a:pt x="1095" y="5140"/>
                  </a:lnTo>
                  <a:lnTo>
                    <a:pt x="1326" y="5486"/>
                  </a:lnTo>
                  <a:lnTo>
                    <a:pt x="1624" y="5899"/>
                  </a:lnTo>
                  <a:lnTo>
                    <a:pt x="1960" y="6341"/>
                  </a:lnTo>
                  <a:lnTo>
                    <a:pt x="2133" y="6562"/>
                  </a:lnTo>
                  <a:lnTo>
                    <a:pt x="2315" y="6773"/>
                  </a:lnTo>
                  <a:lnTo>
                    <a:pt x="2507" y="6984"/>
                  </a:lnTo>
                  <a:lnTo>
                    <a:pt x="2690" y="7167"/>
                  </a:lnTo>
                  <a:lnTo>
                    <a:pt x="2872" y="7340"/>
                  </a:lnTo>
                  <a:lnTo>
                    <a:pt x="3045" y="7474"/>
                  </a:lnTo>
                  <a:lnTo>
                    <a:pt x="3141" y="7541"/>
                  </a:lnTo>
                  <a:lnTo>
                    <a:pt x="3247" y="7599"/>
                  </a:lnTo>
                  <a:lnTo>
                    <a:pt x="3362" y="7647"/>
                  </a:lnTo>
                  <a:lnTo>
                    <a:pt x="3487" y="7695"/>
                  </a:lnTo>
                  <a:lnTo>
                    <a:pt x="3631" y="7743"/>
                  </a:lnTo>
                  <a:lnTo>
                    <a:pt x="3775" y="7782"/>
                  </a:lnTo>
                  <a:lnTo>
                    <a:pt x="4083" y="7849"/>
                  </a:lnTo>
                  <a:lnTo>
                    <a:pt x="4429" y="7906"/>
                  </a:lnTo>
                  <a:lnTo>
                    <a:pt x="4784" y="7945"/>
                  </a:lnTo>
                  <a:lnTo>
                    <a:pt x="5149" y="7974"/>
                  </a:lnTo>
                  <a:lnTo>
                    <a:pt x="5524" y="7993"/>
                  </a:lnTo>
                  <a:lnTo>
                    <a:pt x="5889" y="8012"/>
                  </a:lnTo>
                  <a:lnTo>
                    <a:pt x="6600" y="8012"/>
                  </a:lnTo>
                  <a:lnTo>
                    <a:pt x="6926" y="8003"/>
                  </a:lnTo>
                  <a:lnTo>
                    <a:pt x="7474" y="7974"/>
                  </a:lnTo>
                  <a:lnTo>
                    <a:pt x="7858" y="7935"/>
                  </a:lnTo>
                  <a:lnTo>
                    <a:pt x="7925" y="7916"/>
                  </a:lnTo>
                  <a:lnTo>
                    <a:pt x="7973" y="7897"/>
                  </a:lnTo>
                  <a:lnTo>
                    <a:pt x="8002" y="7858"/>
                  </a:lnTo>
                  <a:lnTo>
                    <a:pt x="8012" y="7810"/>
                  </a:lnTo>
                  <a:lnTo>
                    <a:pt x="8012" y="7762"/>
                  </a:lnTo>
                  <a:lnTo>
                    <a:pt x="8002" y="7705"/>
                  </a:lnTo>
                  <a:lnTo>
                    <a:pt x="7973" y="7637"/>
                  </a:lnTo>
                  <a:lnTo>
                    <a:pt x="7935" y="7561"/>
                  </a:lnTo>
                  <a:lnTo>
                    <a:pt x="7829" y="7388"/>
                  </a:lnTo>
                  <a:lnTo>
                    <a:pt x="7685" y="7205"/>
                  </a:lnTo>
                  <a:lnTo>
                    <a:pt x="7522" y="6994"/>
                  </a:lnTo>
                  <a:lnTo>
                    <a:pt x="7330" y="6773"/>
                  </a:lnTo>
                  <a:lnTo>
                    <a:pt x="6907" y="6321"/>
                  </a:lnTo>
                  <a:lnTo>
                    <a:pt x="6484" y="5860"/>
                  </a:lnTo>
                  <a:lnTo>
                    <a:pt x="6292" y="5649"/>
                  </a:lnTo>
                  <a:lnTo>
                    <a:pt x="6110" y="5447"/>
                  </a:lnTo>
                  <a:lnTo>
                    <a:pt x="5966" y="5255"/>
                  </a:lnTo>
                  <a:lnTo>
                    <a:pt x="5850" y="5092"/>
                  </a:lnTo>
                  <a:lnTo>
                    <a:pt x="5793" y="5005"/>
                  </a:lnTo>
                  <a:lnTo>
                    <a:pt x="5716" y="4900"/>
                  </a:lnTo>
                  <a:lnTo>
                    <a:pt x="5495" y="4640"/>
                  </a:lnTo>
                  <a:lnTo>
                    <a:pt x="5207" y="4323"/>
                  </a:lnTo>
                  <a:lnTo>
                    <a:pt x="4870" y="3958"/>
                  </a:lnTo>
                  <a:lnTo>
                    <a:pt x="4064" y="3132"/>
                  </a:lnTo>
                  <a:lnTo>
                    <a:pt x="3180" y="2248"/>
                  </a:lnTo>
                  <a:lnTo>
                    <a:pt x="2325" y="1403"/>
                  </a:lnTo>
                  <a:lnTo>
                    <a:pt x="1595" y="683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rgbClr val="65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1856648" y="5622108"/>
              <a:ext cx="342254" cy="481411"/>
            </a:xfrm>
            <a:custGeom>
              <a:avLst/>
              <a:gdLst/>
              <a:ahLst/>
              <a:cxnLst/>
              <a:rect l="l" t="t" r="r" b="b"/>
              <a:pathLst>
                <a:path w="5765" h="8109" extrusionOk="0">
                  <a:moveTo>
                    <a:pt x="3296" y="1"/>
                  </a:moveTo>
                  <a:lnTo>
                    <a:pt x="1" y="173"/>
                  </a:lnTo>
                  <a:lnTo>
                    <a:pt x="597" y="1931"/>
                  </a:lnTo>
                  <a:lnTo>
                    <a:pt x="568" y="2037"/>
                  </a:lnTo>
                  <a:lnTo>
                    <a:pt x="529" y="2162"/>
                  </a:lnTo>
                  <a:lnTo>
                    <a:pt x="500" y="2325"/>
                  </a:lnTo>
                  <a:lnTo>
                    <a:pt x="491" y="2537"/>
                  </a:lnTo>
                  <a:lnTo>
                    <a:pt x="491" y="2652"/>
                  </a:lnTo>
                  <a:lnTo>
                    <a:pt x="491" y="2777"/>
                  </a:lnTo>
                  <a:lnTo>
                    <a:pt x="510" y="2911"/>
                  </a:lnTo>
                  <a:lnTo>
                    <a:pt x="529" y="3055"/>
                  </a:lnTo>
                  <a:lnTo>
                    <a:pt x="558" y="3209"/>
                  </a:lnTo>
                  <a:lnTo>
                    <a:pt x="597" y="3363"/>
                  </a:lnTo>
                  <a:lnTo>
                    <a:pt x="654" y="3526"/>
                  </a:lnTo>
                  <a:lnTo>
                    <a:pt x="721" y="3709"/>
                  </a:lnTo>
                  <a:lnTo>
                    <a:pt x="808" y="3891"/>
                  </a:lnTo>
                  <a:lnTo>
                    <a:pt x="904" y="4083"/>
                  </a:lnTo>
                  <a:lnTo>
                    <a:pt x="1019" y="4285"/>
                  </a:lnTo>
                  <a:lnTo>
                    <a:pt x="1135" y="4487"/>
                  </a:lnTo>
                  <a:lnTo>
                    <a:pt x="1269" y="4698"/>
                  </a:lnTo>
                  <a:lnTo>
                    <a:pt x="1403" y="4909"/>
                  </a:lnTo>
                  <a:lnTo>
                    <a:pt x="1711" y="5342"/>
                  </a:lnTo>
                  <a:lnTo>
                    <a:pt x="2028" y="5764"/>
                  </a:lnTo>
                  <a:lnTo>
                    <a:pt x="2364" y="6177"/>
                  </a:lnTo>
                  <a:lnTo>
                    <a:pt x="2700" y="6571"/>
                  </a:lnTo>
                  <a:lnTo>
                    <a:pt x="2864" y="6735"/>
                  </a:lnTo>
                  <a:lnTo>
                    <a:pt x="3037" y="6898"/>
                  </a:lnTo>
                  <a:lnTo>
                    <a:pt x="3229" y="7052"/>
                  </a:lnTo>
                  <a:lnTo>
                    <a:pt x="3430" y="7205"/>
                  </a:lnTo>
                  <a:lnTo>
                    <a:pt x="3632" y="7349"/>
                  </a:lnTo>
                  <a:lnTo>
                    <a:pt x="3853" y="7484"/>
                  </a:lnTo>
                  <a:lnTo>
                    <a:pt x="4074" y="7618"/>
                  </a:lnTo>
                  <a:lnTo>
                    <a:pt x="4285" y="7734"/>
                  </a:lnTo>
                  <a:lnTo>
                    <a:pt x="4506" y="7839"/>
                  </a:lnTo>
                  <a:lnTo>
                    <a:pt x="4708" y="7926"/>
                  </a:lnTo>
                  <a:lnTo>
                    <a:pt x="4910" y="8003"/>
                  </a:lnTo>
                  <a:lnTo>
                    <a:pt x="5102" y="8060"/>
                  </a:lnTo>
                  <a:lnTo>
                    <a:pt x="5265" y="8099"/>
                  </a:lnTo>
                  <a:lnTo>
                    <a:pt x="5419" y="8108"/>
                  </a:lnTo>
                  <a:lnTo>
                    <a:pt x="5553" y="8108"/>
                  </a:lnTo>
                  <a:lnTo>
                    <a:pt x="5611" y="8089"/>
                  </a:lnTo>
                  <a:lnTo>
                    <a:pt x="5659" y="8079"/>
                  </a:lnTo>
                  <a:lnTo>
                    <a:pt x="5707" y="8051"/>
                  </a:lnTo>
                  <a:lnTo>
                    <a:pt x="5736" y="8012"/>
                  </a:lnTo>
                  <a:lnTo>
                    <a:pt x="5755" y="7974"/>
                  </a:lnTo>
                  <a:lnTo>
                    <a:pt x="5765" y="7926"/>
                  </a:lnTo>
                  <a:lnTo>
                    <a:pt x="5765" y="7868"/>
                  </a:lnTo>
                  <a:lnTo>
                    <a:pt x="5755" y="7801"/>
                  </a:lnTo>
                  <a:lnTo>
                    <a:pt x="5745" y="7734"/>
                  </a:lnTo>
                  <a:lnTo>
                    <a:pt x="5717" y="7657"/>
                  </a:lnTo>
                  <a:lnTo>
                    <a:pt x="5649" y="7493"/>
                  </a:lnTo>
                  <a:lnTo>
                    <a:pt x="5563" y="7311"/>
                  </a:lnTo>
                  <a:lnTo>
                    <a:pt x="5448" y="7109"/>
                  </a:lnTo>
                  <a:lnTo>
                    <a:pt x="5323" y="6898"/>
                  </a:lnTo>
                  <a:lnTo>
                    <a:pt x="5035" y="6456"/>
                  </a:lnTo>
                  <a:lnTo>
                    <a:pt x="4746" y="6014"/>
                  </a:lnTo>
                  <a:lnTo>
                    <a:pt x="4487" y="5591"/>
                  </a:lnTo>
                  <a:lnTo>
                    <a:pt x="4372" y="5399"/>
                  </a:lnTo>
                  <a:lnTo>
                    <a:pt x="4285" y="5217"/>
                  </a:lnTo>
                  <a:lnTo>
                    <a:pt x="4132" y="4881"/>
                  </a:lnTo>
                  <a:lnTo>
                    <a:pt x="4007" y="4544"/>
                  </a:lnTo>
                  <a:lnTo>
                    <a:pt x="3901" y="4218"/>
                  </a:lnTo>
                  <a:lnTo>
                    <a:pt x="3805" y="3901"/>
                  </a:lnTo>
                  <a:lnTo>
                    <a:pt x="3728" y="3584"/>
                  </a:lnTo>
                  <a:lnTo>
                    <a:pt x="3661" y="3276"/>
                  </a:lnTo>
                  <a:lnTo>
                    <a:pt x="3536" y="2690"/>
                  </a:lnTo>
                  <a:lnTo>
                    <a:pt x="3488" y="2344"/>
                  </a:lnTo>
                  <a:lnTo>
                    <a:pt x="3440" y="1941"/>
                  </a:lnTo>
                  <a:lnTo>
                    <a:pt x="3402" y="1499"/>
                  </a:lnTo>
                  <a:lnTo>
                    <a:pt x="3363" y="1048"/>
                  </a:lnTo>
                  <a:lnTo>
                    <a:pt x="3315" y="308"/>
                  </a:lnTo>
                  <a:lnTo>
                    <a:pt x="3296" y="1"/>
                  </a:lnTo>
                  <a:close/>
                </a:path>
              </a:pathLst>
            </a:custGeom>
            <a:solidFill>
              <a:srgbClr val="D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875794" y="5725346"/>
              <a:ext cx="326284" cy="524156"/>
            </a:xfrm>
            <a:custGeom>
              <a:avLst/>
              <a:gdLst/>
              <a:ahLst/>
              <a:cxnLst/>
              <a:rect l="l" t="t" r="r" b="b"/>
              <a:pathLst>
                <a:path w="5496" h="8829" extrusionOk="0">
                  <a:moveTo>
                    <a:pt x="4419" y="0"/>
                  </a:moveTo>
                  <a:lnTo>
                    <a:pt x="1941" y="2104"/>
                  </a:lnTo>
                  <a:lnTo>
                    <a:pt x="1460" y="3497"/>
                  </a:lnTo>
                  <a:lnTo>
                    <a:pt x="1038" y="4669"/>
                  </a:lnTo>
                  <a:lnTo>
                    <a:pt x="836" y="5216"/>
                  </a:lnTo>
                  <a:lnTo>
                    <a:pt x="663" y="5678"/>
                  </a:lnTo>
                  <a:lnTo>
                    <a:pt x="500" y="6100"/>
                  </a:lnTo>
                  <a:lnTo>
                    <a:pt x="317" y="6581"/>
                  </a:lnTo>
                  <a:lnTo>
                    <a:pt x="240" y="6830"/>
                  </a:lnTo>
                  <a:lnTo>
                    <a:pt x="164" y="7070"/>
                  </a:lnTo>
                  <a:lnTo>
                    <a:pt x="106" y="7320"/>
                  </a:lnTo>
                  <a:lnTo>
                    <a:pt x="48" y="7560"/>
                  </a:lnTo>
                  <a:lnTo>
                    <a:pt x="20" y="7781"/>
                  </a:lnTo>
                  <a:lnTo>
                    <a:pt x="0" y="7993"/>
                  </a:lnTo>
                  <a:lnTo>
                    <a:pt x="10" y="8098"/>
                  </a:lnTo>
                  <a:lnTo>
                    <a:pt x="10" y="8185"/>
                  </a:lnTo>
                  <a:lnTo>
                    <a:pt x="29" y="8281"/>
                  </a:lnTo>
                  <a:lnTo>
                    <a:pt x="48" y="8358"/>
                  </a:lnTo>
                  <a:lnTo>
                    <a:pt x="77" y="8435"/>
                  </a:lnTo>
                  <a:lnTo>
                    <a:pt x="116" y="8511"/>
                  </a:lnTo>
                  <a:lnTo>
                    <a:pt x="154" y="8569"/>
                  </a:lnTo>
                  <a:lnTo>
                    <a:pt x="212" y="8627"/>
                  </a:lnTo>
                  <a:lnTo>
                    <a:pt x="269" y="8675"/>
                  </a:lnTo>
                  <a:lnTo>
                    <a:pt x="346" y="8713"/>
                  </a:lnTo>
                  <a:lnTo>
                    <a:pt x="423" y="8742"/>
                  </a:lnTo>
                  <a:lnTo>
                    <a:pt x="509" y="8761"/>
                  </a:lnTo>
                  <a:lnTo>
                    <a:pt x="711" y="8780"/>
                  </a:lnTo>
                  <a:lnTo>
                    <a:pt x="913" y="8809"/>
                  </a:lnTo>
                  <a:lnTo>
                    <a:pt x="1134" y="8819"/>
                  </a:lnTo>
                  <a:lnTo>
                    <a:pt x="1355" y="8828"/>
                  </a:lnTo>
                  <a:lnTo>
                    <a:pt x="1576" y="8828"/>
                  </a:lnTo>
                  <a:lnTo>
                    <a:pt x="1806" y="8809"/>
                  </a:lnTo>
                  <a:lnTo>
                    <a:pt x="2037" y="8790"/>
                  </a:lnTo>
                  <a:lnTo>
                    <a:pt x="2258" y="8761"/>
                  </a:lnTo>
                  <a:lnTo>
                    <a:pt x="2488" y="8713"/>
                  </a:lnTo>
                  <a:lnTo>
                    <a:pt x="2700" y="8655"/>
                  </a:lnTo>
                  <a:lnTo>
                    <a:pt x="2911" y="8579"/>
                  </a:lnTo>
                  <a:lnTo>
                    <a:pt x="3113" y="8492"/>
                  </a:lnTo>
                  <a:lnTo>
                    <a:pt x="3305" y="8387"/>
                  </a:lnTo>
                  <a:lnTo>
                    <a:pt x="3391" y="8329"/>
                  </a:lnTo>
                  <a:lnTo>
                    <a:pt x="3478" y="8271"/>
                  </a:lnTo>
                  <a:lnTo>
                    <a:pt x="3564" y="8204"/>
                  </a:lnTo>
                  <a:lnTo>
                    <a:pt x="3641" y="8127"/>
                  </a:lnTo>
                  <a:lnTo>
                    <a:pt x="3718" y="8050"/>
                  </a:lnTo>
                  <a:lnTo>
                    <a:pt x="3785" y="7973"/>
                  </a:lnTo>
                  <a:lnTo>
                    <a:pt x="3910" y="7791"/>
                  </a:lnTo>
                  <a:lnTo>
                    <a:pt x="4025" y="7608"/>
                  </a:lnTo>
                  <a:lnTo>
                    <a:pt x="4131" y="7416"/>
                  </a:lnTo>
                  <a:lnTo>
                    <a:pt x="4227" y="7224"/>
                  </a:lnTo>
                  <a:lnTo>
                    <a:pt x="4304" y="7032"/>
                  </a:lnTo>
                  <a:lnTo>
                    <a:pt x="4381" y="6840"/>
                  </a:lnTo>
                  <a:lnTo>
                    <a:pt x="4448" y="6657"/>
                  </a:lnTo>
                  <a:lnTo>
                    <a:pt x="4496" y="6475"/>
                  </a:lnTo>
                  <a:lnTo>
                    <a:pt x="4582" y="6148"/>
                  </a:lnTo>
                  <a:lnTo>
                    <a:pt x="4640" y="5889"/>
                  </a:lnTo>
                  <a:lnTo>
                    <a:pt x="4679" y="5658"/>
                  </a:lnTo>
                  <a:lnTo>
                    <a:pt x="4976" y="7397"/>
                  </a:lnTo>
                  <a:lnTo>
                    <a:pt x="5495" y="7397"/>
                  </a:lnTo>
                  <a:lnTo>
                    <a:pt x="5495" y="5159"/>
                  </a:lnTo>
                  <a:lnTo>
                    <a:pt x="5495" y="3314"/>
                  </a:lnTo>
                  <a:lnTo>
                    <a:pt x="5485" y="2488"/>
                  </a:lnTo>
                  <a:lnTo>
                    <a:pt x="5476" y="1845"/>
                  </a:lnTo>
                  <a:lnTo>
                    <a:pt x="5466" y="1710"/>
                  </a:lnTo>
                  <a:lnTo>
                    <a:pt x="5457" y="1585"/>
                  </a:lnTo>
                  <a:lnTo>
                    <a:pt x="5418" y="1355"/>
                  </a:lnTo>
                  <a:lnTo>
                    <a:pt x="5361" y="1143"/>
                  </a:lnTo>
                  <a:lnTo>
                    <a:pt x="5293" y="951"/>
                  </a:lnTo>
                  <a:lnTo>
                    <a:pt x="5216" y="778"/>
                  </a:lnTo>
                  <a:lnTo>
                    <a:pt x="5130" y="634"/>
                  </a:lnTo>
                  <a:lnTo>
                    <a:pt x="5034" y="500"/>
                  </a:lnTo>
                  <a:lnTo>
                    <a:pt x="4938" y="385"/>
                  </a:lnTo>
                  <a:lnTo>
                    <a:pt x="4842" y="288"/>
                  </a:lnTo>
                  <a:lnTo>
                    <a:pt x="4746" y="202"/>
                  </a:lnTo>
                  <a:lnTo>
                    <a:pt x="4659" y="135"/>
                  </a:lnTo>
                  <a:lnTo>
                    <a:pt x="4582" y="87"/>
                  </a:lnTo>
                  <a:lnTo>
                    <a:pt x="4467" y="20"/>
                  </a:lnTo>
                  <a:lnTo>
                    <a:pt x="4419" y="0"/>
                  </a:lnTo>
                  <a:close/>
                </a:path>
              </a:pathLst>
            </a:custGeom>
            <a:solidFill>
              <a:srgbClr val="65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931123" y="5603882"/>
              <a:ext cx="237826" cy="524156"/>
            </a:xfrm>
            <a:custGeom>
              <a:avLst/>
              <a:gdLst/>
              <a:ahLst/>
              <a:cxnLst/>
              <a:rect l="l" t="t" r="r" b="b"/>
              <a:pathLst>
                <a:path w="4006" h="8829" extrusionOk="0">
                  <a:moveTo>
                    <a:pt x="3218" y="0"/>
                  </a:moveTo>
                  <a:lnTo>
                    <a:pt x="1249" y="163"/>
                  </a:lnTo>
                  <a:lnTo>
                    <a:pt x="1143" y="1864"/>
                  </a:lnTo>
                  <a:lnTo>
                    <a:pt x="1057" y="3276"/>
                  </a:lnTo>
                  <a:lnTo>
                    <a:pt x="999" y="4429"/>
                  </a:lnTo>
                  <a:lnTo>
                    <a:pt x="980" y="4650"/>
                  </a:lnTo>
                  <a:lnTo>
                    <a:pt x="932" y="4899"/>
                  </a:lnTo>
                  <a:lnTo>
                    <a:pt x="874" y="5168"/>
                  </a:lnTo>
                  <a:lnTo>
                    <a:pt x="797" y="5447"/>
                  </a:lnTo>
                  <a:lnTo>
                    <a:pt x="721" y="5745"/>
                  </a:lnTo>
                  <a:lnTo>
                    <a:pt x="625" y="6033"/>
                  </a:lnTo>
                  <a:lnTo>
                    <a:pt x="432" y="6628"/>
                  </a:lnTo>
                  <a:lnTo>
                    <a:pt x="250" y="7186"/>
                  </a:lnTo>
                  <a:lnTo>
                    <a:pt x="173" y="7455"/>
                  </a:lnTo>
                  <a:lnTo>
                    <a:pt x="106" y="7695"/>
                  </a:lnTo>
                  <a:lnTo>
                    <a:pt x="48" y="7916"/>
                  </a:lnTo>
                  <a:lnTo>
                    <a:pt x="19" y="8117"/>
                  </a:lnTo>
                  <a:lnTo>
                    <a:pt x="0" y="8281"/>
                  </a:lnTo>
                  <a:lnTo>
                    <a:pt x="10" y="8348"/>
                  </a:lnTo>
                  <a:lnTo>
                    <a:pt x="19" y="8415"/>
                  </a:lnTo>
                  <a:lnTo>
                    <a:pt x="39" y="8463"/>
                  </a:lnTo>
                  <a:lnTo>
                    <a:pt x="67" y="8521"/>
                  </a:lnTo>
                  <a:lnTo>
                    <a:pt x="106" y="8559"/>
                  </a:lnTo>
                  <a:lnTo>
                    <a:pt x="144" y="8607"/>
                  </a:lnTo>
                  <a:lnTo>
                    <a:pt x="202" y="8646"/>
                  </a:lnTo>
                  <a:lnTo>
                    <a:pt x="259" y="8684"/>
                  </a:lnTo>
                  <a:lnTo>
                    <a:pt x="327" y="8713"/>
                  </a:lnTo>
                  <a:lnTo>
                    <a:pt x="404" y="8742"/>
                  </a:lnTo>
                  <a:lnTo>
                    <a:pt x="567" y="8790"/>
                  </a:lnTo>
                  <a:lnTo>
                    <a:pt x="749" y="8819"/>
                  </a:lnTo>
                  <a:lnTo>
                    <a:pt x="942" y="8828"/>
                  </a:lnTo>
                  <a:lnTo>
                    <a:pt x="1153" y="8828"/>
                  </a:lnTo>
                  <a:lnTo>
                    <a:pt x="1364" y="8809"/>
                  </a:lnTo>
                  <a:lnTo>
                    <a:pt x="1585" y="8780"/>
                  </a:lnTo>
                  <a:lnTo>
                    <a:pt x="1796" y="8732"/>
                  </a:lnTo>
                  <a:lnTo>
                    <a:pt x="2008" y="8665"/>
                  </a:lnTo>
                  <a:lnTo>
                    <a:pt x="2210" y="8579"/>
                  </a:lnTo>
                  <a:lnTo>
                    <a:pt x="2392" y="8482"/>
                  </a:lnTo>
                  <a:lnTo>
                    <a:pt x="2479" y="8425"/>
                  </a:lnTo>
                  <a:lnTo>
                    <a:pt x="2555" y="8367"/>
                  </a:lnTo>
                  <a:lnTo>
                    <a:pt x="2632" y="8300"/>
                  </a:lnTo>
                  <a:lnTo>
                    <a:pt x="2699" y="8233"/>
                  </a:lnTo>
                  <a:lnTo>
                    <a:pt x="2767" y="8165"/>
                  </a:lnTo>
                  <a:lnTo>
                    <a:pt x="2824" y="8079"/>
                  </a:lnTo>
                  <a:lnTo>
                    <a:pt x="2940" y="7906"/>
                  </a:lnTo>
                  <a:lnTo>
                    <a:pt x="3045" y="7714"/>
                  </a:lnTo>
                  <a:lnTo>
                    <a:pt x="3141" y="7512"/>
                  </a:lnTo>
                  <a:lnTo>
                    <a:pt x="3228" y="7282"/>
                  </a:lnTo>
                  <a:lnTo>
                    <a:pt x="3314" y="7051"/>
                  </a:lnTo>
                  <a:lnTo>
                    <a:pt x="3381" y="6801"/>
                  </a:lnTo>
                  <a:lnTo>
                    <a:pt x="3449" y="6552"/>
                  </a:lnTo>
                  <a:lnTo>
                    <a:pt x="3574" y="6033"/>
                  </a:lnTo>
                  <a:lnTo>
                    <a:pt x="3689" y="5505"/>
                  </a:lnTo>
                  <a:lnTo>
                    <a:pt x="3795" y="4995"/>
                  </a:lnTo>
                  <a:lnTo>
                    <a:pt x="3900" y="4525"/>
                  </a:lnTo>
                  <a:lnTo>
                    <a:pt x="3948" y="4304"/>
                  </a:lnTo>
                  <a:lnTo>
                    <a:pt x="3987" y="4083"/>
                  </a:lnTo>
                  <a:lnTo>
                    <a:pt x="4006" y="3871"/>
                  </a:lnTo>
                  <a:lnTo>
                    <a:pt x="4006" y="3670"/>
                  </a:lnTo>
                  <a:lnTo>
                    <a:pt x="4006" y="3478"/>
                  </a:lnTo>
                  <a:lnTo>
                    <a:pt x="3987" y="3295"/>
                  </a:lnTo>
                  <a:lnTo>
                    <a:pt x="3958" y="3113"/>
                  </a:lnTo>
                  <a:lnTo>
                    <a:pt x="3919" y="2949"/>
                  </a:lnTo>
                  <a:lnTo>
                    <a:pt x="3881" y="2786"/>
                  </a:lnTo>
                  <a:lnTo>
                    <a:pt x="3833" y="2642"/>
                  </a:lnTo>
                  <a:lnTo>
                    <a:pt x="3785" y="2507"/>
                  </a:lnTo>
                  <a:lnTo>
                    <a:pt x="3727" y="2392"/>
                  </a:lnTo>
                  <a:lnTo>
                    <a:pt x="3670" y="2286"/>
                  </a:lnTo>
                  <a:lnTo>
                    <a:pt x="3602" y="2190"/>
                  </a:lnTo>
                  <a:lnTo>
                    <a:pt x="3545" y="2104"/>
                  </a:lnTo>
                  <a:lnTo>
                    <a:pt x="3487" y="2046"/>
                  </a:lnTo>
                  <a:lnTo>
                    <a:pt x="3468" y="2008"/>
                  </a:lnTo>
                  <a:lnTo>
                    <a:pt x="3439" y="1969"/>
                  </a:lnTo>
                  <a:lnTo>
                    <a:pt x="3391" y="1873"/>
                  </a:lnTo>
                  <a:lnTo>
                    <a:pt x="3353" y="1749"/>
                  </a:lnTo>
                  <a:lnTo>
                    <a:pt x="3324" y="1595"/>
                  </a:lnTo>
                  <a:lnTo>
                    <a:pt x="3295" y="1441"/>
                  </a:lnTo>
                  <a:lnTo>
                    <a:pt x="3276" y="1268"/>
                  </a:lnTo>
                  <a:lnTo>
                    <a:pt x="3247" y="913"/>
                  </a:lnTo>
                  <a:lnTo>
                    <a:pt x="3228" y="567"/>
                  </a:lnTo>
                  <a:lnTo>
                    <a:pt x="3218" y="279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rgbClr val="D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913966" y="2890429"/>
              <a:ext cx="884041" cy="672456"/>
            </a:xfrm>
            <a:custGeom>
              <a:avLst/>
              <a:gdLst/>
              <a:ahLst/>
              <a:cxnLst/>
              <a:rect l="l" t="t" r="r" b="b"/>
              <a:pathLst>
                <a:path w="14891" h="11327" extrusionOk="0">
                  <a:moveTo>
                    <a:pt x="12748" y="1"/>
                  </a:moveTo>
                  <a:lnTo>
                    <a:pt x="12575" y="58"/>
                  </a:lnTo>
                  <a:lnTo>
                    <a:pt x="12086" y="193"/>
                  </a:lnTo>
                  <a:lnTo>
                    <a:pt x="11817" y="260"/>
                  </a:lnTo>
                  <a:lnTo>
                    <a:pt x="11115" y="433"/>
                  </a:lnTo>
                  <a:lnTo>
                    <a:pt x="10270" y="635"/>
                  </a:lnTo>
                  <a:lnTo>
                    <a:pt x="9790" y="731"/>
                  </a:lnTo>
                  <a:lnTo>
                    <a:pt x="9281" y="827"/>
                  </a:lnTo>
                  <a:lnTo>
                    <a:pt x="8752" y="923"/>
                  </a:lnTo>
                  <a:lnTo>
                    <a:pt x="8195" y="1019"/>
                  </a:lnTo>
                  <a:lnTo>
                    <a:pt x="7619" y="1106"/>
                  </a:lnTo>
                  <a:lnTo>
                    <a:pt x="7013" y="1182"/>
                  </a:lnTo>
                  <a:lnTo>
                    <a:pt x="6408" y="1250"/>
                  </a:lnTo>
                  <a:lnTo>
                    <a:pt x="5774" y="1307"/>
                  </a:lnTo>
                  <a:lnTo>
                    <a:pt x="5140" y="1346"/>
                  </a:lnTo>
                  <a:lnTo>
                    <a:pt x="4497" y="1374"/>
                  </a:lnTo>
                  <a:lnTo>
                    <a:pt x="3853" y="1384"/>
                  </a:lnTo>
                  <a:lnTo>
                    <a:pt x="3200" y="1384"/>
                  </a:lnTo>
                  <a:lnTo>
                    <a:pt x="2921" y="1374"/>
                  </a:lnTo>
                  <a:lnTo>
                    <a:pt x="2422" y="1346"/>
                  </a:lnTo>
                  <a:lnTo>
                    <a:pt x="1922" y="1307"/>
                  </a:lnTo>
                  <a:lnTo>
                    <a:pt x="1423" y="1250"/>
                  </a:lnTo>
                  <a:lnTo>
                    <a:pt x="942" y="1182"/>
                  </a:lnTo>
                  <a:lnTo>
                    <a:pt x="865" y="1403"/>
                  </a:lnTo>
                  <a:lnTo>
                    <a:pt x="779" y="1672"/>
                  </a:lnTo>
                  <a:lnTo>
                    <a:pt x="683" y="2018"/>
                  </a:lnTo>
                  <a:lnTo>
                    <a:pt x="606" y="2297"/>
                  </a:lnTo>
                  <a:lnTo>
                    <a:pt x="510" y="2729"/>
                  </a:lnTo>
                  <a:lnTo>
                    <a:pt x="404" y="3209"/>
                  </a:lnTo>
                  <a:lnTo>
                    <a:pt x="318" y="3738"/>
                  </a:lnTo>
                  <a:lnTo>
                    <a:pt x="241" y="4295"/>
                  </a:lnTo>
                  <a:lnTo>
                    <a:pt x="203" y="4583"/>
                  </a:lnTo>
                  <a:lnTo>
                    <a:pt x="155" y="5111"/>
                  </a:lnTo>
                  <a:lnTo>
                    <a:pt x="97" y="5659"/>
                  </a:lnTo>
                  <a:lnTo>
                    <a:pt x="78" y="5957"/>
                  </a:lnTo>
                  <a:lnTo>
                    <a:pt x="39" y="6571"/>
                  </a:lnTo>
                  <a:lnTo>
                    <a:pt x="30" y="6869"/>
                  </a:lnTo>
                  <a:lnTo>
                    <a:pt x="11" y="7330"/>
                  </a:lnTo>
                  <a:lnTo>
                    <a:pt x="1" y="7753"/>
                  </a:lnTo>
                  <a:lnTo>
                    <a:pt x="11" y="8128"/>
                  </a:lnTo>
                  <a:lnTo>
                    <a:pt x="20" y="8454"/>
                  </a:lnTo>
                  <a:lnTo>
                    <a:pt x="59" y="8742"/>
                  </a:lnTo>
                  <a:lnTo>
                    <a:pt x="97" y="9002"/>
                  </a:lnTo>
                  <a:lnTo>
                    <a:pt x="126" y="9117"/>
                  </a:lnTo>
                  <a:lnTo>
                    <a:pt x="164" y="9232"/>
                  </a:lnTo>
                  <a:lnTo>
                    <a:pt x="203" y="9328"/>
                  </a:lnTo>
                  <a:lnTo>
                    <a:pt x="241" y="9424"/>
                  </a:lnTo>
                  <a:lnTo>
                    <a:pt x="289" y="9511"/>
                  </a:lnTo>
                  <a:lnTo>
                    <a:pt x="337" y="9597"/>
                  </a:lnTo>
                  <a:lnTo>
                    <a:pt x="395" y="9674"/>
                  </a:lnTo>
                  <a:lnTo>
                    <a:pt x="452" y="9751"/>
                  </a:lnTo>
                  <a:lnTo>
                    <a:pt x="520" y="9818"/>
                  </a:lnTo>
                  <a:lnTo>
                    <a:pt x="597" y="9886"/>
                  </a:lnTo>
                  <a:lnTo>
                    <a:pt x="673" y="9953"/>
                  </a:lnTo>
                  <a:lnTo>
                    <a:pt x="750" y="10010"/>
                  </a:lnTo>
                  <a:lnTo>
                    <a:pt x="933" y="10126"/>
                  </a:lnTo>
                  <a:lnTo>
                    <a:pt x="1144" y="10231"/>
                  </a:lnTo>
                  <a:lnTo>
                    <a:pt x="1375" y="10337"/>
                  </a:lnTo>
                  <a:lnTo>
                    <a:pt x="1644" y="10443"/>
                  </a:lnTo>
                  <a:lnTo>
                    <a:pt x="2018" y="10587"/>
                  </a:lnTo>
                  <a:lnTo>
                    <a:pt x="2412" y="10712"/>
                  </a:lnTo>
                  <a:lnTo>
                    <a:pt x="2816" y="10827"/>
                  </a:lnTo>
                  <a:lnTo>
                    <a:pt x="3229" y="10933"/>
                  </a:lnTo>
                  <a:lnTo>
                    <a:pt x="3651" y="11019"/>
                  </a:lnTo>
                  <a:lnTo>
                    <a:pt x="4074" y="11106"/>
                  </a:lnTo>
                  <a:lnTo>
                    <a:pt x="4516" y="11163"/>
                  </a:lnTo>
                  <a:lnTo>
                    <a:pt x="4948" y="11221"/>
                  </a:lnTo>
                  <a:lnTo>
                    <a:pt x="5390" y="11269"/>
                  </a:lnTo>
                  <a:lnTo>
                    <a:pt x="5841" y="11298"/>
                  </a:lnTo>
                  <a:lnTo>
                    <a:pt x="6293" y="11317"/>
                  </a:lnTo>
                  <a:lnTo>
                    <a:pt x="6735" y="11327"/>
                  </a:lnTo>
                  <a:lnTo>
                    <a:pt x="7186" y="11327"/>
                  </a:lnTo>
                  <a:lnTo>
                    <a:pt x="7638" y="11317"/>
                  </a:lnTo>
                  <a:lnTo>
                    <a:pt x="8080" y="11307"/>
                  </a:lnTo>
                  <a:lnTo>
                    <a:pt x="8522" y="11278"/>
                  </a:lnTo>
                  <a:lnTo>
                    <a:pt x="8964" y="11240"/>
                  </a:lnTo>
                  <a:lnTo>
                    <a:pt x="9396" y="11192"/>
                  </a:lnTo>
                  <a:lnTo>
                    <a:pt x="9828" y="11144"/>
                  </a:lnTo>
                  <a:lnTo>
                    <a:pt x="10241" y="11077"/>
                  </a:lnTo>
                  <a:lnTo>
                    <a:pt x="10654" y="11010"/>
                  </a:lnTo>
                  <a:lnTo>
                    <a:pt x="11058" y="10933"/>
                  </a:lnTo>
                  <a:lnTo>
                    <a:pt x="11442" y="10846"/>
                  </a:lnTo>
                  <a:lnTo>
                    <a:pt x="11826" y="10760"/>
                  </a:lnTo>
                  <a:lnTo>
                    <a:pt x="12191" y="10664"/>
                  </a:lnTo>
                  <a:lnTo>
                    <a:pt x="12547" y="10558"/>
                  </a:lnTo>
                  <a:lnTo>
                    <a:pt x="12883" y="10443"/>
                  </a:lnTo>
                  <a:lnTo>
                    <a:pt x="13200" y="10327"/>
                  </a:lnTo>
                  <a:lnTo>
                    <a:pt x="13507" y="10212"/>
                  </a:lnTo>
                  <a:lnTo>
                    <a:pt x="13795" y="10087"/>
                  </a:lnTo>
                  <a:lnTo>
                    <a:pt x="14064" y="9953"/>
                  </a:lnTo>
                  <a:lnTo>
                    <a:pt x="14314" y="9818"/>
                  </a:lnTo>
                  <a:lnTo>
                    <a:pt x="14429" y="9741"/>
                  </a:lnTo>
                  <a:lnTo>
                    <a:pt x="14535" y="9645"/>
                  </a:lnTo>
                  <a:lnTo>
                    <a:pt x="14631" y="9549"/>
                  </a:lnTo>
                  <a:lnTo>
                    <a:pt x="14698" y="9434"/>
                  </a:lnTo>
                  <a:lnTo>
                    <a:pt x="14766" y="9300"/>
                  </a:lnTo>
                  <a:lnTo>
                    <a:pt x="14814" y="9165"/>
                  </a:lnTo>
                  <a:lnTo>
                    <a:pt x="14852" y="9002"/>
                  </a:lnTo>
                  <a:lnTo>
                    <a:pt x="14871" y="8829"/>
                  </a:lnTo>
                  <a:lnTo>
                    <a:pt x="14891" y="8646"/>
                  </a:lnTo>
                  <a:lnTo>
                    <a:pt x="14891" y="8445"/>
                  </a:lnTo>
                  <a:lnTo>
                    <a:pt x="14891" y="8224"/>
                  </a:lnTo>
                  <a:lnTo>
                    <a:pt x="14881" y="7984"/>
                  </a:lnTo>
                  <a:lnTo>
                    <a:pt x="14833" y="7455"/>
                  </a:lnTo>
                  <a:lnTo>
                    <a:pt x="14766" y="6850"/>
                  </a:lnTo>
                  <a:lnTo>
                    <a:pt x="14727" y="6552"/>
                  </a:lnTo>
                  <a:lnTo>
                    <a:pt x="14650" y="5957"/>
                  </a:lnTo>
                  <a:lnTo>
                    <a:pt x="14545" y="5351"/>
                  </a:lnTo>
                  <a:lnTo>
                    <a:pt x="14429" y="4756"/>
                  </a:lnTo>
                  <a:lnTo>
                    <a:pt x="14314" y="4160"/>
                  </a:lnTo>
                  <a:lnTo>
                    <a:pt x="14305" y="4103"/>
                  </a:lnTo>
                  <a:lnTo>
                    <a:pt x="14237" y="3824"/>
                  </a:lnTo>
                  <a:lnTo>
                    <a:pt x="14228" y="3776"/>
                  </a:lnTo>
                  <a:lnTo>
                    <a:pt x="14132" y="3382"/>
                  </a:lnTo>
                  <a:lnTo>
                    <a:pt x="14016" y="2988"/>
                  </a:lnTo>
                  <a:lnTo>
                    <a:pt x="13901" y="2604"/>
                  </a:lnTo>
                  <a:lnTo>
                    <a:pt x="13767" y="2229"/>
                  </a:lnTo>
                  <a:lnTo>
                    <a:pt x="13632" y="1874"/>
                  </a:lnTo>
                  <a:lnTo>
                    <a:pt x="13498" y="1547"/>
                  </a:lnTo>
                  <a:lnTo>
                    <a:pt x="13363" y="1240"/>
                  </a:lnTo>
                  <a:lnTo>
                    <a:pt x="13238" y="952"/>
                  </a:lnTo>
                  <a:lnTo>
                    <a:pt x="13113" y="692"/>
                  </a:lnTo>
                  <a:lnTo>
                    <a:pt x="12969" y="404"/>
                  </a:lnTo>
                  <a:lnTo>
                    <a:pt x="12854" y="193"/>
                  </a:lnTo>
                  <a:lnTo>
                    <a:pt x="12748" y="1"/>
                  </a:lnTo>
                  <a:close/>
                </a:path>
              </a:pathLst>
            </a:custGeom>
            <a:solidFill>
              <a:srgbClr val="3B1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949942" y="2931511"/>
              <a:ext cx="749990" cy="116954"/>
            </a:xfrm>
            <a:custGeom>
              <a:avLst/>
              <a:gdLst/>
              <a:ahLst/>
              <a:cxnLst/>
              <a:rect l="l" t="t" r="r" b="b"/>
              <a:pathLst>
                <a:path w="12633" h="1970" extrusionOk="0">
                  <a:moveTo>
                    <a:pt x="12507" y="0"/>
                  </a:moveTo>
                  <a:lnTo>
                    <a:pt x="12190" y="145"/>
                  </a:lnTo>
                  <a:lnTo>
                    <a:pt x="11854" y="279"/>
                  </a:lnTo>
                  <a:lnTo>
                    <a:pt x="11595" y="385"/>
                  </a:lnTo>
                  <a:lnTo>
                    <a:pt x="11095" y="567"/>
                  </a:lnTo>
                  <a:lnTo>
                    <a:pt x="10557" y="750"/>
                  </a:lnTo>
                  <a:lnTo>
                    <a:pt x="10000" y="932"/>
                  </a:lnTo>
                  <a:lnTo>
                    <a:pt x="9414" y="1096"/>
                  </a:lnTo>
                  <a:lnTo>
                    <a:pt x="8799" y="1249"/>
                  </a:lnTo>
                  <a:lnTo>
                    <a:pt x="8482" y="1316"/>
                  </a:lnTo>
                  <a:lnTo>
                    <a:pt x="8165" y="1384"/>
                  </a:lnTo>
                  <a:lnTo>
                    <a:pt x="7839" y="1441"/>
                  </a:lnTo>
                  <a:lnTo>
                    <a:pt x="7503" y="1489"/>
                  </a:lnTo>
                  <a:lnTo>
                    <a:pt x="7176" y="1537"/>
                  </a:lnTo>
                  <a:lnTo>
                    <a:pt x="6840" y="1576"/>
                  </a:lnTo>
                  <a:lnTo>
                    <a:pt x="6206" y="1633"/>
                  </a:lnTo>
                  <a:lnTo>
                    <a:pt x="5572" y="1662"/>
                  </a:lnTo>
                  <a:lnTo>
                    <a:pt x="4938" y="1682"/>
                  </a:lnTo>
                  <a:lnTo>
                    <a:pt x="4313" y="1682"/>
                  </a:lnTo>
                  <a:lnTo>
                    <a:pt x="3698" y="1662"/>
                  </a:lnTo>
                  <a:lnTo>
                    <a:pt x="3103" y="1643"/>
                  </a:lnTo>
                  <a:lnTo>
                    <a:pt x="2536" y="1605"/>
                  </a:lnTo>
                  <a:lnTo>
                    <a:pt x="1979" y="1557"/>
                  </a:lnTo>
                  <a:lnTo>
                    <a:pt x="1691" y="1528"/>
                  </a:lnTo>
                  <a:lnTo>
                    <a:pt x="1239" y="1480"/>
                  </a:lnTo>
                  <a:lnTo>
                    <a:pt x="826" y="1432"/>
                  </a:lnTo>
                  <a:lnTo>
                    <a:pt x="77" y="1326"/>
                  </a:lnTo>
                  <a:lnTo>
                    <a:pt x="0" y="1605"/>
                  </a:lnTo>
                  <a:lnTo>
                    <a:pt x="730" y="1701"/>
                  </a:lnTo>
                  <a:lnTo>
                    <a:pt x="1576" y="1797"/>
                  </a:lnTo>
                  <a:lnTo>
                    <a:pt x="1873" y="1826"/>
                  </a:lnTo>
                  <a:lnTo>
                    <a:pt x="2411" y="1874"/>
                  </a:lnTo>
                  <a:lnTo>
                    <a:pt x="2978" y="1912"/>
                  </a:lnTo>
                  <a:lnTo>
                    <a:pt x="3564" y="1941"/>
                  </a:lnTo>
                  <a:lnTo>
                    <a:pt x="4160" y="1960"/>
                  </a:lnTo>
                  <a:lnTo>
                    <a:pt x="4774" y="1970"/>
                  </a:lnTo>
                  <a:lnTo>
                    <a:pt x="5399" y="1951"/>
                  </a:lnTo>
                  <a:lnTo>
                    <a:pt x="6023" y="1922"/>
                  </a:lnTo>
                  <a:lnTo>
                    <a:pt x="6657" y="1883"/>
                  </a:lnTo>
                  <a:lnTo>
                    <a:pt x="6869" y="1854"/>
                  </a:lnTo>
                  <a:lnTo>
                    <a:pt x="7214" y="1816"/>
                  </a:lnTo>
                  <a:lnTo>
                    <a:pt x="7551" y="1768"/>
                  </a:lnTo>
                  <a:lnTo>
                    <a:pt x="7887" y="1720"/>
                  </a:lnTo>
                  <a:lnTo>
                    <a:pt x="8223" y="1662"/>
                  </a:lnTo>
                  <a:lnTo>
                    <a:pt x="8550" y="1595"/>
                  </a:lnTo>
                  <a:lnTo>
                    <a:pt x="8876" y="1518"/>
                  </a:lnTo>
                  <a:lnTo>
                    <a:pt x="9501" y="1365"/>
                  </a:lnTo>
                  <a:lnTo>
                    <a:pt x="10106" y="1192"/>
                  </a:lnTo>
                  <a:lnTo>
                    <a:pt x="10682" y="1009"/>
                  </a:lnTo>
                  <a:lnTo>
                    <a:pt x="11220" y="827"/>
                  </a:lnTo>
                  <a:lnTo>
                    <a:pt x="11729" y="634"/>
                  </a:lnTo>
                  <a:lnTo>
                    <a:pt x="11998" y="529"/>
                  </a:lnTo>
                  <a:lnTo>
                    <a:pt x="12632" y="260"/>
                  </a:lnTo>
                  <a:lnTo>
                    <a:pt x="12507" y="0"/>
                  </a:lnTo>
                  <a:close/>
                </a:path>
              </a:pathLst>
            </a:custGeom>
            <a:solidFill>
              <a:srgbClr val="564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1384505" y="3279397"/>
              <a:ext cx="696915" cy="2442616"/>
            </a:xfrm>
            <a:custGeom>
              <a:avLst/>
              <a:gdLst/>
              <a:ahLst/>
              <a:cxnLst/>
              <a:rect l="l" t="t" r="r" b="b"/>
              <a:pathLst>
                <a:path w="11739" h="41144" extrusionOk="0">
                  <a:moveTo>
                    <a:pt x="6801" y="0"/>
                  </a:moveTo>
                  <a:lnTo>
                    <a:pt x="0" y="3161"/>
                  </a:lnTo>
                  <a:lnTo>
                    <a:pt x="38" y="3910"/>
                  </a:lnTo>
                  <a:lnTo>
                    <a:pt x="86" y="4630"/>
                  </a:lnTo>
                  <a:lnTo>
                    <a:pt x="144" y="5341"/>
                  </a:lnTo>
                  <a:lnTo>
                    <a:pt x="211" y="6023"/>
                  </a:lnTo>
                  <a:lnTo>
                    <a:pt x="288" y="6686"/>
                  </a:lnTo>
                  <a:lnTo>
                    <a:pt x="384" y="7330"/>
                  </a:lnTo>
                  <a:lnTo>
                    <a:pt x="480" y="7964"/>
                  </a:lnTo>
                  <a:lnTo>
                    <a:pt x="586" y="8569"/>
                  </a:lnTo>
                  <a:lnTo>
                    <a:pt x="701" y="9174"/>
                  </a:lnTo>
                  <a:lnTo>
                    <a:pt x="817" y="9760"/>
                  </a:lnTo>
                  <a:lnTo>
                    <a:pt x="951" y="10327"/>
                  </a:lnTo>
                  <a:lnTo>
                    <a:pt x="1086" y="10884"/>
                  </a:lnTo>
                  <a:lnTo>
                    <a:pt x="1230" y="11432"/>
                  </a:lnTo>
                  <a:lnTo>
                    <a:pt x="1374" y="11970"/>
                  </a:lnTo>
                  <a:lnTo>
                    <a:pt x="1527" y="12488"/>
                  </a:lnTo>
                  <a:lnTo>
                    <a:pt x="1681" y="13007"/>
                  </a:lnTo>
                  <a:lnTo>
                    <a:pt x="1844" y="13516"/>
                  </a:lnTo>
                  <a:lnTo>
                    <a:pt x="2008" y="14016"/>
                  </a:lnTo>
                  <a:lnTo>
                    <a:pt x="2354" y="15005"/>
                  </a:lnTo>
                  <a:lnTo>
                    <a:pt x="2699" y="15975"/>
                  </a:lnTo>
                  <a:lnTo>
                    <a:pt x="3055" y="16936"/>
                  </a:lnTo>
                  <a:lnTo>
                    <a:pt x="3775" y="18848"/>
                  </a:lnTo>
                  <a:lnTo>
                    <a:pt x="4131" y="19818"/>
                  </a:lnTo>
                  <a:lnTo>
                    <a:pt x="4477" y="20817"/>
                  </a:lnTo>
                  <a:lnTo>
                    <a:pt x="4428" y="21038"/>
                  </a:lnTo>
                  <a:lnTo>
                    <a:pt x="4390" y="21316"/>
                  </a:lnTo>
                  <a:lnTo>
                    <a:pt x="4332" y="21701"/>
                  </a:lnTo>
                  <a:lnTo>
                    <a:pt x="4284" y="22181"/>
                  </a:lnTo>
                  <a:lnTo>
                    <a:pt x="4236" y="22757"/>
                  </a:lnTo>
                  <a:lnTo>
                    <a:pt x="4198" y="23430"/>
                  </a:lnTo>
                  <a:lnTo>
                    <a:pt x="4188" y="23795"/>
                  </a:lnTo>
                  <a:lnTo>
                    <a:pt x="4179" y="24189"/>
                  </a:lnTo>
                  <a:lnTo>
                    <a:pt x="4179" y="24602"/>
                  </a:lnTo>
                  <a:lnTo>
                    <a:pt x="4188" y="25024"/>
                  </a:lnTo>
                  <a:lnTo>
                    <a:pt x="4198" y="25476"/>
                  </a:lnTo>
                  <a:lnTo>
                    <a:pt x="4227" y="25947"/>
                  </a:lnTo>
                  <a:lnTo>
                    <a:pt x="4256" y="26437"/>
                  </a:lnTo>
                  <a:lnTo>
                    <a:pt x="4304" y="26946"/>
                  </a:lnTo>
                  <a:lnTo>
                    <a:pt x="4352" y="27474"/>
                  </a:lnTo>
                  <a:lnTo>
                    <a:pt x="4419" y="28022"/>
                  </a:lnTo>
                  <a:lnTo>
                    <a:pt x="4496" y="28579"/>
                  </a:lnTo>
                  <a:lnTo>
                    <a:pt x="4592" y="29155"/>
                  </a:lnTo>
                  <a:lnTo>
                    <a:pt x="4697" y="29751"/>
                  </a:lnTo>
                  <a:lnTo>
                    <a:pt x="4822" y="30356"/>
                  </a:lnTo>
                  <a:lnTo>
                    <a:pt x="4957" y="30980"/>
                  </a:lnTo>
                  <a:lnTo>
                    <a:pt x="5111" y="31624"/>
                  </a:lnTo>
                  <a:lnTo>
                    <a:pt x="5274" y="32268"/>
                  </a:lnTo>
                  <a:lnTo>
                    <a:pt x="5466" y="32940"/>
                  </a:lnTo>
                  <a:lnTo>
                    <a:pt x="6667" y="37253"/>
                  </a:lnTo>
                  <a:lnTo>
                    <a:pt x="7743" y="41144"/>
                  </a:lnTo>
                  <a:lnTo>
                    <a:pt x="11739" y="41144"/>
                  </a:lnTo>
                  <a:lnTo>
                    <a:pt x="9558" y="20730"/>
                  </a:lnTo>
                  <a:lnTo>
                    <a:pt x="9520" y="20385"/>
                  </a:lnTo>
                  <a:lnTo>
                    <a:pt x="9433" y="19607"/>
                  </a:lnTo>
                  <a:lnTo>
                    <a:pt x="9395" y="18233"/>
                  </a:lnTo>
                  <a:lnTo>
                    <a:pt x="9337" y="16878"/>
                  </a:lnTo>
                  <a:lnTo>
                    <a:pt x="9260" y="15533"/>
                  </a:lnTo>
                  <a:lnTo>
                    <a:pt x="9174" y="14198"/>
                  </a:lnTo>
                  <a:lnTo>
                    <a:pt x="9059" y="12882"/>
                  </a:lnTo>
                  <a:lnTo>
                    <a:pt x="8934" y="11585"/>
                  </a:lnTo>
                  <a:lnTo>
                    <a:pt x="8790" y="10317"/>
                  </a:lnTo>
                  <a:lnTo>
                    <a:pt x="8636" y="9059"/>
                  </a:lnTo>
                  <a:lnTo>
                    <a:pt x="8463" y="7829"/>
                  </a:lnTo>
                  <a:lnTo>
                    <a:pt x="8271" y="6619"/>
                  </a:lnTo>
                  <a:lnTo>
                    <a:pt x="8060" y="5437"/>
                  </a:lnTo>
                  <a:lnTo>
                    <a:pt x="7839" y="4285"/>
                  </a:lnTo>
                  <a:lnTo>
                    <a:pt x="7608" y="3170"/>
                  </a:lnTo>
                  <a:lnTo>
                    <a:pt x="7349" y="2075"/>
                  </a:lnTo>
                  <a:lnTo>
                    <a:pt x="7089" y="1018"/>
                  </a:lnTo>
                  <a:lnTo>
                    <a:pt x="6945" y="500"/>
                  </a:lnTo>
                  <a:lnTo>
                    <a:pt x="6801" y="0"/>
                  </a:lnTo>
                  <a:close/>
                </a:path>
              </a:pathLst>
            </a:custGeom>
            <a:solidFill>
              <a:srgbClr val="3B1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870629" y="3298216"/>
              <a:ext cx="491088" cy="2423797"/>
            </a:xfrm>
            <a:custGeom>
              <a:avLst/>
              <a:gdLst/>
              <a:ahLst/>
              <a:cxnLst/>
              <a:rect l="l" t="t" r="r" b="b"/>
              <a:pathLst>
                <a:path w="8272" h="40827" extrusionOk="0">
                  <a:moveTo>
                    <a:pt x="760" y="0"/>
                  </a:moveTo>
                  <a:lnTo>
                    <a:pt x="683" y="288"/>
                  </a:lnTo>
                  <a:lnTo>
                    <a:pt x="606" y="644"/>
                  </a:lnTo>
                  <a:lnTo>
                    <a:pt x="510" y="1163"/>
                  </a:lnTo>
                  <a:lnTo>
                    <a:pt x="404" y="1825"/>
                  </a:lnTo>
                  <a:lnTo>
                    <a:pt x="356" y="2210"/>
                  </a:lnTo>
                  <a:lnTo>
                    <a:pt x="299" y="2642"/>
                  </a:lnTo>
                  <a:lnTo>
                    <a:pt x="251" y="3113"/>
                  </a:lnTo>
                  <a:lnTo>
                    <a:pt x="203" y="3622"/>
                  </a:lnTo>
                  <a:lnTo>
                    <a:pt x="155" y="4169"/>
                  </a:lnTo>
                  <a:lnTo>
                    <a:pt x="116" y="4765"/>
                  </a:lnTo>
                  <a:lnTo>
                    <a:pt x="78" y="5399"/>
                  </a:lnTo>
                  <a:lnTo>
                    <a:pt x="49" y="6071"/>
                  </a:lnTo>
                  <a:lnTo>
                    <a:pt x="20" y="6782"/>
                  </a:lnTo>
                  <a:lnTo>
                    <a:pt x="10" y="7541"/>
                  </a:lnTo>
                  <a:lnTo>
                    <a:pt x="1" y="8338"/>
                  </a:lnTo>
                  <a:lnTo>
                    <a:pt x="10" y="9184"/>
                  </a:lnTo>
                  <a:lnTo>
                    <a:pt x="30" y="10068"/>
                  </a:lnTo>
                  <a:lnTo>
                    <a:pt x="58" y="10999"/>
                  </a:lnTo>
                  <a:lnTo>
                    <a:pt x="97" y="11970"/>
                  </a:lnTo>
                  <a:lnTo>
                    <a:pt x="155" y="12988"/>
                  </a:lnTo>
                  <a:lnTo>
                    <a:pt x="222" y="14045"/>
                  </a:lnTo>
                  <a:lnTo>
                    <a:pt x="308" y="15149"/>
                  </a:lnTo>
                  <a:lnTo>
                    <a:pt x="414" y="16302"/>
                  </a:lnTo>
                  <a:lnTo>
                    <a:pt x="539" y="17503"/>
                  </a:lnTo>
                  <a:lnTo>
                    <a:pt x="683" y="18752"/>
                  </a:lnTo>
                  <a:lnTo>
                    <a:pt x="846" y="20039"/>
                  </a:lnTo>
                  <a:lnTo>
                    <a:pt x="856" y="20404"/>
                  </a:lnTo>
                  <a:lnTo>
                    <a:pt x="894" y="21614"/>
                  </a:lnTo>
                  <a:lnTo>
                    <a:pt x="1211" y="40827"/>
                  </a:lnTo>
                  <a:lnTo>
                    <a:pt x="5006" y="40827"/>
                  </a:lnTo>
                  <a:lnTo>
                    <a:pt x="6754" y="30356"/>
                  </a:lnTo>
                  <a:lnTo>
                    <a:pt x="6850" y="29731"/>
                  </a:lnTo>
                  <a:lnTo>
                    <a:pt x="6937" y="29126"/>
                  </a:lnTo>
                  <a:lnTo>
                    <a:pt x="7013" y="28550"/>
                  </a:lnTo>
                  <a:lnTo>
                    <a:pt x="7081" y="27993"/>
                  </a:lnTo>
                  <a:lnTo>
                    <a:pt x="7129" y="27464"/>
                  </a:lnTo>
                  <a:lnTo>
                    <a:pt x="7167" y="26955"/>
                  </a:lnTo>
                  <a:lnTo>
                    <a:pt x="7196" y="26475"/>
                  </a:lnTo>
                  <a:lnTo>
                    <a:pt x="7225" y="26004"/>
                  </a:lnTo>
                  <a:lnTo>
                    <a:pt x="7234" y="25572"/>
                  </a:lnTo>
                  <a:lnTo>
                    <a:pt x="7244" y="25149"/>
                  </a:lnTo>
                  <a:lnTo>
                    <a:pt x="7234" y="24755"/>
                  </a:lnTo>
                  <a:lnTo>
                    <a:pt x="7225" y="24381"/>
                  </a:lnTo>
                  <a:lnTo>
                    <a:pt x="7215" y="24025"/>
                  </a:lnTo>
                  <a:lnTo>
                    <a:pt x="7196" y="23689"/>
                  </a:lnTo>
                  <a:lnTo>
                    <a:pt x="7167" y="23382"/>
                  </a:lnTo>
                  <a:lnTo>
                    <a:pt x="7138" y="23094"/>
                  </a:lnTo>
                  <a:lnTo>
                    <a:pt x="7071" y="22565"/>
                  </a:lnTo>
                  <a:lnTo>
                    <a:pt x="7004" y="22123"/>
                  </a:lnTo>
                  <a:lnTo>
                    <a:pt x="6917" y="21749"/>
                  </a:lnTo>
                  <a:lnTo>
                    <a:pt x="6850" y="21451"/>
                  </a:lnTo>
                  <a:lnTo>
                    <a:pt x="6783" y="21220"/>
                  </a:lnTo>
                  <a:lnTo>
                    <a:pt x="6725" y="21057"/>
                  </a:lnTo>
                  <a:lnTo>
                    <a:pt x="6677" y="20932"/>
                  </a:lnTo>
                  <a:lnTo>
                    <a:pt x="6908" y="18780"/>
                  </a:lnTo>
                  <a:lnTo>
                    <a:pt x="7148" y="16504"/>
                  </a:lnTo>
                  <a:lnTo>
                    <a:pt x="7426" y="13785"/>
                  </a:lnTo>
                  <a:lnTo>
                    <a:pt x="7715" y="10903"/>
                  </a:lnTo>
                  <a:lnTo>
                    <a:pt x="7849" y="9482"/>
                  </a:lnTo>
                  <a:lnTo>
                    <a:pt x="7974" y="8127"/>
                  </a:lnTo>
                  <a:lnTo>
                    <a:pt x="8080" y="6869"/>
                  </a:lnTo>
                  <a:lnTo>
                    <a:pt x="8176" y="5745"/>
                  </a:lnTo>
                  <a:lnTo>
                    <a:pt x="8233" y="4784"/>
                  </a:lnTo>
                  <a:lnTo>
                    <a:pt x="8272" y="4016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3B1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849553" y="1105999"/>
              <a:ext cx="655892" cy="698102"/>
            </a:xfrm>
            <a:custGeom>
              <a:avLst/>
              <a:gdLst/>
              <a:ahLst/>
              <a:cxnLst/>
              <a:rect l="l" t="t" r="r" b="b"/>
              <a:pathLst>
                <a:path w="11048" h="11759" extrusionOk="0">
                  <a:moveTo>
                    <a:pt x="5658" y="1"/>
                  </a:moveTo>
                  <a:lnTo>
                    <a:pt x="5380" y="11"/>
                  </a:lnTo>
                  <a:lnTo>
                    <a:pt x="5236" y="20"/>
                  </a:lnTo>
                  <a:lnTo>
                    <a:pt x="4823" y="59"/>
                  </a:lnTo>
                  <a:lnTo>
                    <a:pt x="4631" y="78"/>
                  </a:lnTo>
                  <a:lnTo>
                    <a:pt x="4438" y="116"/>
                  </a:lnTo>
                  <a:lnTo>
                    <a:pt x="4246" y="145"/>
                  </a:lnTo>
                  <a:lnTo>
                    <a:pt x="4064" y="193"/>
                  </a:lnTo>
                  <a:lnTo>
                    <a:pt x="3891" y="231"/>
                  </a:lnTo>
                  <a:lnTo>
                    <a:pt x="3718" y="289"/>
                  </a:lnTo>
                  <a:lnTo>
                    <a:pt x="3555" y="337"/>
                  </a:lnTo>
                  <a:lnTo>
                    <a:pt x="3401" y="395"/>
                  </a:lnTo>
                  <a:lnTo>
                    <a:pt x="3247" y="462"/>
                  </a:lnTo>
                  <a:lnTo>
                    <a:pt x="3103" y="529"/>
                  </a:lnTo>
                  <a:lnTo>
                    <a:pt x="2815" y="673"/>
                  </a:lnTo>
                  <a:lnTo>
                    <a:pt x="2556" y="827"/>
                  </a:lnTo>
                  <a:lnTo>
                    <a:pt x="2316" y="1010"/>
                  </a:lnTo>
                  <a:lnTo>
                    <a:pt x="2095" y="1192"/>
                  </a:lnTo>
                  <a:lnTo>
                    <a:pt x="1893" y="1384"/>
                  </a:lnTo>
                  <a:lnTo>
                    <a:pt x="1710" y="1596"/>
                  </a:lnTo>
                  <a:lnTo>
                    <a:pt x="1547" y="1817"/>
                  </a:lnTo>
                  <a:lnTo>
                    <a:pt x="1393" y="2037"/>
                  </a:lnTo>
                  <a:lnTo>
                    <a:pt x="1259" y="2278"/>
                  </a:lnTo>
                  <a:lnTo>
                    <a:pt x="1134" y="2518"/>
                  </a:lnTo>
                  <a:lnTo>
                    <a:pt x="1028" y="2768"/>
                  </a:lnTo>
                  <a:lnTo>
                    <a:pt x="942" y="3017"/>
                  </a:lnTo>
                  <a:lnTo>
                    <a:pt x="865" y="3277"/>
                  </a:lnTo>
                  <a:lnTo>
                    <a:pt x="798" y="3536"/>
                  </a:lnTo>
                  <a:lnTo>
                    <a:pt x="740" y="3805"/>
                  </a:lnTo>
                  <a:lnTo>
                    <a:pt x="702" y="4064"/>
                  </a:lnTo>
                  <a:lnTo>
                    <a:pt x="673" y="4333"/>
                  </a:lnTo>
                  <a:lnTo>
                    <a:pt x="644" y="4593"/>
                  </a:lnTo>
                  <a:lnTo>
                    <a:pt x="634" y="4862"/>
                  </a:lnTo>
                  <a:lnTo>
                    <a:pt x="634" y="5121"/>
                  </a:lnTo>
                  <a:lnTo>
                    <a:pt x="644" y="5380"/>
                  </a:lnTo>
                  <a:lnTo>
                    <a:pt x="654" y="5630"/>
                  </a:lnTo>
                  <a:lnTo>
                    <a:pt x="673" y="5880"/>
                  </a:lnTo>
                  <a:lnTo>
                    <a:pt x="702" y="6120"/>
                  </a:lnTo>
                  <a:lnTo>
                    <a:pt x="730" y="6351"/>
                  </a:lnTo>
                  <a:lnTo>
                    <a:pt x="769" y="6581"/>
                  </a:lnTo>
                  <a:lnTo>
                    <a:pt x="903" y="7359"/>
                  </a:lnTo>
                  <a:lnTo>
                    <a:pt x="961" y="7734"/>
                  </a:lnTo>
                  <a:lnTo>
                    <a:pt x="1009" y="8099"/>
                  </a:lnTo>
                  <a:lnTo>
                    <a:pt x="1047" y="8454"/>
                  </a:lnTo>
                  <a:lnTo>
                    <a:pt x="1067" y="8800"/>
                  </a:lnTo>
                  <a:lnTo>
                    <a:pt x="1076" y="9136"/>
                  </a:lnTo>
                  <a:lnTo>
                    <a:pt x="1067" y="9463"/>
                  </a:lnTo>
                  <a:lnTo>
                    <a:pt x="1047" y="9617"/>
                  </a:lnTo>
                  <a:lnTo>
                    <a:pt x="1028" y="9780"/>
                  </a:lnTo>
                  <a:lnTo>
                    <a:pt x="999" y="9934"/>
                  </a:lnTo>
                  <a:lnTo>
                    <a:pt x="971" y="10087"/>
                  </a:lnTo>
                  <a:lnTo>
                    <a:pt x="932" y="10232"/>
                  </a:lnTo>
                  <a:lnTo>
                    <a:pt x="884" y="10385"/>
                  </a:lnTo>
                  <a:lnTo>
                    <a:pt x="836" y="10529"/>
                  </a:lnTo>
                  <a:lnTo>
                    <a:pt x="779" y="10673"/>
                  </a:lnTo>
                  <a:lnTo>
                    <a:pt x="711" y="10818"/>
                  </a:lnTo>
                  <a:lnTo>
                    <a:pt x="634" y="10952"/>
                  </a:lnTo>
                  <a:lnTo>
                    <a:pt x="548" y="11096"/>
                  </a:lnTo>
                  <a:lnTo>
                    <a:pt x="462" y="11231"/>
                  </a:lnTo>
                  <a:lnTo>
                    <a:pt x="356" y="11365"/>
                  </a:lnTo>
                  <a:lnTo>
                    <a:pt x="250" y="11500"/>
                  </a:lnTo>
                  <a:lnTo>
                    <a:pt x="125" y="11624"/>
                  </a:lnTo>
                  <a:lnTo>
                    <a:pt x="0" y="11759"/>
                  </a:lnTo>
                  <a:lnTo>
                    <a:pt x="11048" y="11759"/>
                  </a:lnTo>
                  <a:lnTo>
                    <a:pt x="10932" y="11576"/>
                  </a:lnTo>
                  <a:lnTo>
                    <a:pt x="10827" y="11384"/>
                  </a:lnTo>
                  <a:lnTo>
                    <a:pt x="10731" y="11173"/>
                  </a:lnTo>
                  <a:lnTo>
                    <a:pt x="10654" y="10952"/>
                  </a:lnTo>
                  <a:lnTo>
                    <a:pt x="10586" y="10702"/>
                  </a:lnTo>
                  <a:lnTo>
                    <a:pt x="10519" y="10433"/>
                  </a:lnTo>
                  <a:lnTo>
                    <a:pt x="10452" y="10136"/>
                  </a:lnTo>
                  <a:lnTo>
                    <a:pt x="10404" y="9799"/>
                  </a:lnTo>
                  <a:lnTo>
                    <a:pt x="10375" y="9617"/>
                  </a:lnTo>
                  <a:lnTo>
                    <a:pt x="10356" y="9405"/>
                  </a:lnTo>
                  <a:lnTo>
                    <a:pt x="10337" y="9175"/>
                  </a:lnTo>
                  <a:lnTo>
                    <a:pt x="10327" y="8925"/>
                  </a:lnTo>
                  <a:lnTo>
                    <a:pt x="10327" y="8397"/>
                  </a:lnTo>
                  <a:lnTo>
                    <a:pt x="10337" y="7820"/>
                  </a:lnTo>
                  <a:lnTo>
                    <a:pt x="10366" y="7215"/>
                  </a:lnTo>
                  <a:lnTo>
                    <a:pt x="10404" y="6600"/>
                  </a:lnTo>
                  <a:lnTo>
                    <a:pt x="10452" y="5986"/>
                  </a:lnTo>
                  <a:lnTo>
                    <a:pt x="10510" y="5390"/>
                  </a:lnTo>
                  <a:lnTo>
                    <a:pt x="10529" y="5121"/>
                  </a:lnTo>
                  <a:lnTo>
                    <a:pt x="10529" y="4842"/>
                  </a:lnTo>
                  <a:lnTo>
                    <a:pt x="10519" y="4574"/>
                  </a:lnTo>
                  <a:lnTo>
                    <a:pt x="10490" y="4305"/>
                  </a:lnTo>
                  <a:lnTo>
                    <a:pt x="10452" y="4036"/>
                  </a:lnTo>
                  <a:lnTo>
                    <a:pt x="10394" y="3776"/>
                  </a:lnTo>
                  <a:lnTo>
                    <a:pt x="10327" y="3526"/>
                  </a:lnTo>
                  <a:lnTo>
                    <a:pt x="10241" y="3277"/>
                  </a:lnTo>
                  <a:lnTo>
                    <a:pt x="10145" y="3037"/>
                  </a:lnTo>
                  <a:lnTo>
                    <a:pt x="10039" y="2796"/>
                  </a:lnTo>
                  <a:lnTo>
                    <a:pt x="9924" y="2566"/>
                  </a:lnTo>
                  <a:lnTo>
                    <a:pt x="9789" y="2345"/>
                  </a:lnTo>
                  <a:lnTo>
                    <a:pt x="9655" y="2124"/>
                  </a:lnTo>
                  <a:lnTo>
                    <a:pt x="9501" y="1922"/>
                  </a:lnTo>
                  <a:lnTo>
                    <a:pt x="9338" y="1720"/>
                  </a:lnTo>
                  <a:lnTo>
                    <a:pt x="9165" y="1528"/>
                  </a:lnTo>
                  <a:lnTo>
                    <a:pt x="8982" y="1346"/>
                  </a:lnTo>
                  <a:lnTo>
                    <a:pt x="8790" y="1173"/>
                  </a:lnTo>
                  <a:lnTo>
                    <a:pt x="8598" y="1010"/>
                  </a:lnTo>
                  <a:lnTo>
                    <a:pt x="8387" y="866"/>
                  </a:lnTo>
                  <a:lnTo>
                    <a:pt x="8166" y="721"/>
                  </a:lnTo>
                  <a:lnTo>
                    <a:pt x="7945" y="597"/>
                  </a:lnTo>
                  <a:lnTo>
                    <a:pt x="7714" y="472"/>
                  </a:lnTo>
                  <a:lnTo>
                    <a:pt x="7474" y="366"/>
                  </a:lnTo>
                  <a:lnTo>
                    <a:pt x="7234" y="280"/>
                  </a:lnTo>
                  <a:lnTo>
                    <a:pt x="6984" y="193"/>
                  </a:lnTo>
                  <a:lnTo>
                    <a:pt x="6725" y="126"/>
                  </a:lnTo>
                  <a:lnTo>
                    <a:pt x="6465" y="78"/>
                  </a:lnTo>
                  <a:lnTo>
                    <a:pt x="6196" y="39"/>
                  </a:lnTo>
                  <a:lnTo>
                    <a:pt x="5927" y="11"/>
                  </a:lnTo>
                  <a:lnTo>
                    <a:pt x="5658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989837" y="2890429"/>
              <a:ext cx="682726" cy="217938"/>
            </a:xfrm>
            <a:custGeom>
              <a:avLst/>
              <a:gdLst/>
              <a:ahLst/>
              <a:cxnLst/>
              <a:rect l="l" t="t" r="r" b="b"/>
              <a:pathLst>
                <a:path w="11500" h="3671" extrusionOk="0">
                  <a:moveTo>
                    <a:pt x="1" y="1"/>
                  </a:moveTo>
                  <a:lnTo>
                    <a:pt x="875" y="3670"/>
                  </a:lnTo>
                  <a:lnTo>
                    <a:pt x="1710" y="3603"/>
                  </a:lnTo>
                  <a:lnTo>
                    <a:pt x="2575" y="3507"/>
                  </a:lnTo>
                  <a:lnTo>
                    <a:pt x="3007" y="3449"/>
                  </a:lnTo>
                  <a:lnTo>
                    <a:pt x="3449" y="3382"/>
                  </a:lnTo>
                  <a:lnTo>
                    <a:pt x="3881" y="3315"/>
                  </a:lnTo>
                  <a:lnTo>
                    <a:pt x="4323" y="3238"/>
                  </a:lnTo>
                  <a:lnTo>
                    <a:pt x="4756" y="3142"/>
                  </a:lnTo>
                  <a:lnTo>
                    <a:pt x="5188" y="3046"/>
                  </a:lnTo>
                  <a:lnTo>
                    <a:pt x="5611" y="2931"/>
                  </a:lnTo>
                  <a:lnTo>
                    <a:pt x="6024" y="2806"/>
                  </a:lnTo>
                  <a:lnTo>
                    <a:pt x="6437" y="2671"/>
                  </a:lnTo>
                  <a:lnTo>
                    <a:pt x="6831" y="2518"/>
                  </a:lnTo>
                  <a:lnTo>
                    <a:pt x="7215" y="2354"/>
                  </a:lnTo>
                  <a:lnTo>
                    <a:pt x="7589" y="2172"/>
                  </a:lnTo>
                  <a:lnTo>
                    <a:pt x="7705" y="2210"/>
                  </a:lnTo>
                  <a:lnTo>
                    <a:pt x="8012" y="2306"/>
                  </a:lnTo>
                  <a:lnTo>
                    <a:pt x="8483" y="2431"/>
                  </a:lnTo>
                  <a:lnTo>
                    <a:pt x="8752" y="2498"/>
                  </a:lnTo>
                  <a:lnTo>
                    <a:pt x="9050" y="2556"/>
                  </a:lnTo>
                  <a:lnTo>
                    <a:pt x="9367" y="2623"/>
                  </a:lnTo>
                  <a:lnTo>
                    <a:pt x="9684" y="2671"/>
                  </a:lnTo>
                  <a:lnTo>
                    <a:pt x="10010" y="2710"/>
                  </a:lnTo>
                  <a:lnTo>
                    <a:pt x="10337" y="2739"/>
                  </a:lnTo>
                  <a:lnTo>
                    <a:pt x="10654" y="2748"/>
                  </a:lnTo>
                  <a:lnTo>
                    <a:pt x="10808" y="2748"/>
                  </a:lnTo>
                  <a:lnTo>
                    <a:pt x="10952" y="2739"/>
                  </a:lnTo>
                  <a:lnTo>
                    <a:pt x="11096" y="2719"/>
                  </a:lnTo>
                  <a:lnTo>
                    <a:pt x="11240" y="2700"/>
                  </a:lnTo>
                  <a:lnTo>
                    <a:pt x="11374" y="2671"/>
                  </a:lnTo>
                  <a:lnTo>
                    <a:pt x="11499" y="2643"/>
                  </a:lnTo>
                  <a:lnTo>
                    <a:pt x="10539" y="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714970" y="1803493"/>
              <a:ext cx="1036853" cy="1326567"/>
            </a:xfrm>
            <a:custGeom>
              <a:avLst/>
              <a:gdLst/>
              <a:ahLst/>
              <a:cxnLst/>
              <a:rect l="l" t="t" r="r" b="b"/>
              <a:pathLst>
                <a:path w="17465" h="22345" extrusionOk="0">
                  <a:moveTo>
                    <a:pt x="5140" y="0"/>
                  </a:moveTo>
                  <a:lnTo>
                    <a:pt x="5063" y="20"/>
                  </a:lnTo>
                  <a:lnTo>
                    <a:pt x="4727" y="106"/>
                  </a:lnTo>
                  <a:lnTo>
                    <a:pt x="4169" y="250"/>
                  </a:lnTo>
                  <a:lnTo>
                    <a:pt x="3439" y="452"/>
                  </a:lnTo>
                  <a:lnTo>
                    <a:pt x="2584" y="711"/>
                  </a:lnTo>
                  <a:lnTo>
                    <a:pt x="2037" y="894"/>
                  </a:lnTo>
                  <a:lnTo>
                    <a:pt x="1806" y="980"/>
                  </a:lnTo>
                  <a:lnTo>
                    <a:pt x="1595" y="1067"/>
                  </a:lnTo>
                  <a:lnTo>
                    <a:pt x="1393" y="1182"/>
                  </a:lnTo>
                  <a:lnTo>
                    <a:pt x="1211" y="1297"/>
                  </a:lnTo>
                  <a:lnTo>
                    <a:pt x="1047" y="1422"/>
                  </a:lnTo>
                  <a:lnTo>
                    <a:pt x="884" y="1557"/>
                  </a:lnTo>
                  <a:lnTo>
                    <a:pt x="750" y="1701"/>
                  </a:lnTo>
                  <a:lnTo>
                    <a:pt x="615" y="1854"/>
                  </a:lnTo>
                  <a:lnTo>
                    <a:pt x="500" y="2008"/>
                  </a:lnTo>
                  <a:lnTo>
                    <a:pt x="404" y="2181"/>
                  </a:lnTo>
                  <a:lnTo>
                    <a:pt x="308" y="2354"/>
                  </a:lnTo>
                  <a:lnTo>
                    <a:pt x="231" y="2536"/>
                  </a:lnTo>
                  <a:lnTo>
                    <a:pt x="164" y="2719"/>
                  </a:lnTo>
                  <a:lnTo>
                    <a:pt x="116" y="2921"/>
                  </a:lnTo>
                  <a:lnTo>
                    <a:pt x="68" y="3113"/>
                  </a:lnTo>
                  <a:lnTo>
                    <a:pt x="39" y="3324"/>
                  </a:lnTo>
                  <a:lnTo>
                    <a:pt x="20" y="3526"/>
                  </a:lnTo>
                  <a:lnTo>
                    <a:pt x="10" y="3747"/>
                  </a:lnTo>
                  <a:lnTo>
                    <a:pt x="0" y="3958"/>
                  </a:lnTo>
                  <a:lnTo>
                    <a:pt x="10" y="4179"/>
                  </a:lnTo>
                  <a:lnTo>
                    <a:pt x="29" y="4410"/>
                  </a:lnTo>
                  <a:lnTo>
                    <a:pt x="58" y="4631"/>
                  </a:lnTo>
                  <a:lnTo>
                    <a:pt x="87" y="4861"/>
                  </a:lnTo>
                  <a:lnTo>
                    <a:pt x="135" y="5092"/>
                  </a:lnTo>
                  <a:lnTo>
                    <a:pt x="183" y="5322"/>
                  </a:lnTo>
                  <a:lnTo>
                    <a:pt x="241" y="5562"/>
                  </a:lnTo>
                  <a:lnTo>
                    <a:pt x="308" y="5793"/>
                  </a:lnTo>
                  <a:lnTo>
                    <a:pt x="375" y="6033"/>
                  </a:lnTo>
                  <a:lnTo>
                    <a:pt x="461" y="6264"/>
                  </a:lnTo>
                  <a:lnTo>
                    <a:pt x="538" y="6494"/>
                  </a:lnTo>
                  <a:lnTo>
                    <a:pt x="730" y="6955"/>
                  </a:lnTo>
                  <a:lnTo>
                    <a:pt x="913" y="7388"/>
                  </a:lnTo>
                  <a:lnTo>
                    <a:pt x="1086" y="7820"/>
                  </a:lnTo>
                  <a:lnTo>
                    <a:pt x="1249" y="8252"/>
                  </a:lnTo>
                  <a:lnTo>
                    <a:pt x="1412" y="8694"/>
                  </a:lnTo>
                  <a:lnTo>
                    <a:pt x="1499" y="8934"/>
                  </a:lnTo>
                  <a:lnTo>
                    <a:pt x="1633" y="9290"/>
                  </a:lnTo>
                  <a:lnTo>
                    <a:pt x="1758" y="9635"/>
                  </a:lnTo>
                  <a:lnTo>
                    <a:pt x="1883" y="9972"/>
                  </a:lnTo>
                  <a:lnTo>
                    <a:pt x="2133" y="10606"/>
                  </a:lnTo>
                  <a:lnTo>
                    <a:pt x="2392" y="11220"/>
                  </a:lnTo>
                  <a:lnTo>
                    <a:pt x="2652" y="11806"/>
                  </a:lnTo>
                  <a:lnTo>
                    <a:pt x="2911" y="12402"/>
                  </a:lnTo>
                  <a:lnTo>
                    <a:pt x="3161" y="12998"/>
                  </a:lnTo>
                  <a:lnTo>
                    <a:pt x="3411" y="13622"/>
                  </a:lnTo>
                  <a:lnTo>
                    <a:pt x="3526" y="13949"/>
                  </a:lnTo>
                  <a:lnTo>
                    <a:pt x="3651" y="14285"/>
                  </a:lnTo>
                  <a:lnTo>
                    <a:pt x="3718" y="14583"/>
                  </a:lnTo>
                  <a:lnTo>
                    <a:pt x="3776" y="14880"/>
                  </a:lnTo>
                  <a:lnTo>
                    <a:pt x="3814" y="15178"/>
                  </a:lnTo>
                  <a:lnTo>
                    <a:pt x="3843" y="15476"/>
                  </a:lnTo>
                  <a:lnTo>
                    <a:pt x="3900" y="16072"/>
                  </a:lnTo>
                  <a:lnTo>
                    <a:pt x="3929" y="16360"/>
                  </a:lnTo>
                  <a:lnTo>
                    <a:pt x="3968" y="16648"/>
                  </a:lnTo>
                  <a:lnTo>
                    <a:pt x="3920" y="17244"/>
                  </a:lnTo>
                  <a:lnTo>
                    <a:pt x="3862" y="17906"/>
                  </a:lnTo>
                  <a:lnTo>
                    <a:pt x="3776" y="18723"/>
                  </a:lnTo>
                  <a:lnTo>
                    <a:pt x="3728" y="19174"/>
                  </a:lnTo>
                  <a:lnTo>
                    <a:pt x="3670" y="19635"/>
                  </a:lnTo>
                  <a:lnTo>
                    <a:pt x="3593" y="20106"/>
                  </a:lnTo>
                  <a:lnTo>
                    <a:pt x="3516" y="20586"/>
                  </a:lnTo>
                  <a:lnTo>
                    <a:pt x="3430" y="21048"/>
                  </a:lnTo>
                  <a:lnTo>
                    <a:pt x="3334" y="21509"/>
                  </a:lnTo>
                  <a:lnTo>
                    <a:pt x="3228" y="21941"/>
                  </a:lnTo>
                  <a:lnTo>
                    <a:pt x="3122" y="22344"/>
                  </a:lnTo>
                  <a:lnTo>
                    <a:pt x="3401" y="22335"/>
                  </a:lnTo>
                  <a:lnTo>
                    <a:pt x="3718" y="22316"/>
                  </a:lnTo>
                  <a:lnTo>
                    <a:pt x="4150" y="22277"/>
                  </a:lnTo>
                  <a:lnTo>
                    <a:pt x="4669" y="22239"/>
                  </a:lnTo>
                  <a:lnTo>
                    <a:pt x="5265" y="22162"/>
                  </a:lnTo>
                  <a:lnTo>
                    <a:pt x="5927" y="22075"/>
                  </a:lnTo>
                  <a:lnTo>
                    <a:pt x="6273" y="22018"/>
                  </a:lnTo>
                  <a:lnTo>
                    <a:pt x="6619" y="21951"/>
                  </a:lnTo>
                  <a:lnTo>
                    <a:pt x="6984" y="21883"/>
                  </a:lnTo>
                  <a:lnTo>
                    <a:pt x="7349" y="21806"/>
                  </a:lnTo>
                  <a:lnTo>
                    <a:pt x="7724" y="21710"/>
                  </a:lnTo>
                  <a:lnTo>
                    <a:pt x="8098" y="21614"/>
                  </a:lnTo>
                  <a:lnTo>
                    <a:pt x="8473" y="21509"/>
                  </a:lnTo>
                  <a:lnTo>
                    <a:pt x="8848" y="21393"/>
                  </a:lnTo>
                  <a:lnTo>
                    <a:pt x="9213" y="21259"/>
                  </a:lnTo>
                  <a:lnTo>
                    <a:pt x="9578" y="21124"/>
                  </a:lnTo>
                  <a:lnTo>
                    <a:pt x="9933" y="20971"/>
                  </a:lnTo>
                  <a:lnTo>
                    <a:pt x="10279" y="20807"/>
                  </a:lnTo>
                  <a:lnTo>
                    <a:pt x="10615" y="20634"/>
                  </a:lnTo>
                  <a:lnTo>
                    <a:pt x="10942" y="20452"/>
                  </a:lnTo>
                  <a:lnTo>
                    <a:pt x="11249" y="20250"/>
                  </a:lnTo>
                  <a:lnTo>
                    <a:pt x="11537" y="20029"/>
                  </a:lnTo>
                  <a:lnTo>
                    <a:pt x="11672" y="19924"/>
                  </a:lnTo>
                  <a:lnTo>
                    <a:pt x="11806" y="19799"/>
                  </a:lnTo>
                  <a:lnTo>
                    <a:pt x="11941" y="19683"/>
                  </a:lnTo>
                  <a:lnTo>
                    <a:pt x="12066" y="19559"/>
                  </a:lnTo>
                  <a:lnTo>
                    <a:pt x="12325" y="19760"/>
                  </a:lnTo>
                  <a:lnTo>
                    <a:pt x="12584" y="19943"/>
                  </a:lnTo>
                  <a:lnTo>
                    <a:pt x="12853" y="20116"/>
                  </a:lnTo>
                  <a:lnTo>
                    <a:pt x="13132" y="20260"/>
                  </a:lnTo>
                  <a:lnTo>
                    <a:pt x="13420" y="20394"/>
                  </a:lnTo>
                  <a:lnTo>
                    <a:pt x="13708" y="20510"/>
                  </a:lnTo>
                  <a:lnTo>
                    <a:pt x="14016" y="20615"/>
                  </a:lnTo>
                  <a:lnTo>
                    <a:pt x="14333" y="20711"/>
                  </a:lnTo>
                  <a:lnTo>
                    <a:pt x="14669" y="20788"/>
                  </a:lnTo>
                  <a:lnTo>
                    <a:pt x="15015" y="20855"/>
                  </a:lnTo>
                  <a:lnTo>
                    <a:pt x="15370" y="20903"/>
                  </a:lnTo>
                  <a:lnTo>
                    <a:pt x="15755" y="20952"/>
                  </a:lnTo>
                  <a:lnTo>
                    <a:pt x="16148" y="20980"/>
                  </a:lnTo>
                  <a:lnTo>
                    <a:pt x="16571" y="21009"/>
                  </a:lnTo>
                  <a:lnTo>
                    <a:pt x="17003" y="21019"/>
                  </a:lnTo>
                  <a:lnTo>
                    <a:pt x="17464" y="21028"/>
                  </a:lnTo>
                  <a:lnTo>
                    <a:pt x="17359" y="20817"/>
                  </a:lnTo>
                  <a:lnTo>
                    <a:pt x="17243" y="20558"/>
                  </a:lnTo>
                  <a:lnTo>
                    <a:pt x="17099" y="20202"/>
                  </a:lnTo>
                  <a:lnTo>
                    <a:pt x="16917" y="19741"/>
                  </a:lnTo>
                  <a:lnTo>
                    <a:pt x="16725" y="19194"/>
                  </a:lnTo>
                  <a:lnTo>
                    <a:pt x="16629" y="18877"/>
                  </a:lnTo>
                  <a:lnTo>
                    <a:pt x="16523" y="18540"/>
                  </a:lnTo>
                  <a:lnTo>
                    <a:pt x="16427" y="18175"/>
                  </a:lnTo>
                  <a:lnTo>
                    <a:pt x="16321" y="17791"/>
                  </a:lnTo>
                  <a:lnTo>
                    <a:pt x="16196" y="17253"/>
                  </a:lnTo>
                  <a:lnTo>
                    <a:pt x="16072" y="16667"/>
                  </a:lnTo>
                  <a:lnTo>
                    <a:pt x="15966" y="16091"/>
                  </a:lnTo>
                  <a:lnTo>
                    <a:pt x="15860" y="15476"/>
                  </a:lnTo>
                  <a:lnTo>
                    <a:pt x="15774" y="14832"/>
                  </a:lnTo>
                  <a:lnTo>
                    <a:pt x="15697" y="14150"/>
                  </a:lnTo>
                  <a:lnTo>
                    <a:pt x="15639" y="13804"/>
                  </a:lnTo>
                  <a:lnTo>
                    <a:pt x="15601" y="13497"/>
                  </a:lnTo>
                  <a:lnTo>
                    <a:pt x="15591" y="13363"/>
                  </a:lnTo>
                  <a:lnTo>
                    <a:pt x="15582" y="13343"/>
                  </a:lnTo>
                  <a:lnTo>
                    <a:pt x="15697" y="13228"/>
                  </a:lnTo>
                  <a:lnTo>
                    <a:pt x="15841" y="13055"/>
                  </a:lnTo>
                  <a:lnTo>
                    <a:pt x="16043" y="12796"/>
                  </a:lnTo>
                  <a:lnTo>
                    <a:pt x="16273" y="12460"/>
                  </a:lnTo>
                  <a:lnTo>
                    <a:pt x="16398" y="12267"/>
                  </a:lnTo>
                  <a:lnTo>
                    <a:pt x="16523" y="12066"/>
                  </a:lnTo>
                  <a:lnTo>
                    <a:pt x="16648" y="11854"/>
                  </a:lnTo>
                  <a:lnTo>
                    <a:pt x="16763" y="11643"/>
                  </a:lnTo>
                  <a:lnTo>
                    <a:pt x="16878" y="11413"/>
                  </a:lnTo>
                  <a:lnTo>
                    <a:pt x="16975" y="11192"/>
                  </a:lnTo>
                  <a:lnTo>
                    <a:pt x="17061" y="10971"/>
                  </a:lnTo>
                  <a:lnTo>
                    <a:pt x="17138" y="10750"/>
                  </a:lnTo>
                  <a:lnTo>
                    <a:pt x="17195" y="10529"/>
                  </a:lnTo>
                  <a:lnTo>
                    <a:pt x="17224" y="10317"/>
                  </a:lnTo>
                  <a:lnTo>
                    <a:pt x="17234" y="10096"/>
                  </a:lnTo>
                  <a:lnTo>
                    <a:pt x="17234" y="9876"/>
                  </a:lnTo>
                  <a:lnTo>
                    <a:pt x="17215" y="9664"/>
                  </a:lnTo>
                  <a:lnTo>
                    <a:pt x="17176" y="9453"/>
                  </a:lnTo>
                  <a:lnTo>
                    <a:pt x="17119" y="9242"/>
                  </a:lnTo>
                  <a:lnTo>
                    <a:pt x="17051" y="9021"/>
                  </a:lnTo>
                  <a:lnTo>
                    <a:pt x="16975" y="8800"/>
                  </a:lnTo>
                  <a:lnTo>
                    <a:pt x="16888" y="8579"/>
                  </a:lnTo>
                  <a:lnTo>
                    <a:pt x="16686" y="8098"/>
                  </a:lnTo>
                  <a:lnTo>
                    <a:pt x="16465" y="7570"/>
                  </a:lnTo>
                  <a:lnTo>
                    <a:pt x="16350" y="7282"/>
                  </a:lnTo>
                  <a:lnTo>
                    <a:pt x="16235" y="6974"/>
                  </a:lnTo>
                  <a:lnTo>
                    <a:pt x="16110" y="6648"/>
                  </a:lnTo>
                  <a:lnTo>
                    <a:pt x="15995" y="6302"/>
                  </a:lnTo>
                  <a:lnTo>
                    <a:pt x="15851" y="5822"/>
                  </a:lnTo>
                  <a:lnTo>
                    <a:pt x="15716" y="5341"/>
                  </a:lnTo>
                  <a:lnTo>
                    <a:pt x="15610" y="4900"/>
                  </a:lnTo>
                  <a:lnTo>
                    <a:pt x="15514" y="4458"/>
                  </a:lnTo>
                  <a:lnTo>
                    <a:pt x="15505" y="4429"/>
                  </a:lnTo>
                  <a:lnTo>
                    <a:pt x="15486" y="4333"/>
                  </a:lnTo>
                  <a:lnTo>
                    <a:pt x="15380" y="3689"/>
                  </a:lnTo>
                  <a:lnTo>
                    <a:pt x="15293" y="3094"/>
                  </a:lnTo>
                  <a:lnTo>
                    <a:pt x="15197" y="2546"/>
                  </a:lnTo>
                  <a:lnTo>
                    <a:pt x="15149" y="2296"/>
                  </a:lnTo>
                  <a:lnTo>
                    <a:pt x="15092" y="2056"/>
                  </a:lnTo>
                  <a:lnTo>
                    <a:pt x="15024" y="1835"/>
                  </a:lnTo>
                  <a:lnTo>
                    <a:pt x="14948" y="1633"/>
                  </a:lnTo>
                  <a:lnTo>
                    <a:pt x="14852" y="1451"/>
                  </a:lnTo>
                  <a:lnTo>
                    <a:pt x="14804" y="1364"/>
                  </a:lnTo>
                  <a:lnTo>
                    <a:pt x="14755" y="1288"/>
                  </a:lnTo>
                  <a:lnTo>
                    <a:pt x="14688" y="1211"/>
                  </a:lnTo>
                  <a:lnTo>
                    <a:pt x="14631" y="1143"/>
                  </a:lnTo>
                  <a:lnTo>
                    <a:pt x="14563" y="1086"/>
                  </a:lnTo>
                  <a:lnTo>
                    <a:pt x="14487" y="1028"/>
                  </a:lnTo>
                  <a:lnTo>
                    <a:pt x="14410" y="980"/>
                  </a:lnTo>
                  <a:lnTo>
                    <a:pt x="14333" y="932"/>
                  </a:lnTo>
                  <a:lnTo>
                    <a:pt x="14237" y="894"/>
                  </a:lnTo>
                  <a:lnTo>
                    <a:pt x="14141" y="865"/>
                  </a:lnTo>
                  <a:lnTo>
                    <a:pt x="13987" y="817"/>
                  </a:lnTo>
                  <a:lnTo>
                    <a:pt x="13833" y="788"/>
                  </a:lnTo>
                  <a:lnTo>
                    <a:pt x="13564" y="740"/>
                  </a:lnTo>
                  <a:lnTo>
                    <a:pt x="13295" y="711"/>
                  </a:lnTo>
                  <a:lnTo>
                    <a:pt x="13151" y="682"/>
                  </a:lnTo>
                  <a:lnTo>
                    <a:pt x="12998" y="654"/>
                  </a:lnTo>
                  <a:lnTo>
                    <a:pt x="12796" y="625"/>
                  </a:lnTo>
                  <a:lnTo>
                    <a:pt x="12575" y="596"/>
                  </a:lnTo>
                  <a:lnTo>
                    <a:pt x="12325" y="577"/>
                  </a:lnTo>
                  <a:lnTo>
                    <a:pt x="12075" y="558"/>
                  </a:lnTo>
                  <a:lnTo>
                    <a:pt x="11528" y="529"/>
                  </a:lnTo>
                  <a:lnTo>
                    <a:pt x="11249" y="509"/>
                  </a:lnTo>
                  <a:lnTo>
                    <a:pt x="10961" y="481"/>
                  </a:lnTo>
                  <a:lnTo>
                    <a:pt x="10462" y="442"/>
                  </a:lnTo>
                  <a:lnTo>
                    <a:pt x="514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365093" y="2214663"/>
              <a:ext cx="35383" cy="35442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41" y="0"/>
                  </a:moveTo>
                  <a:lnTo>
                    <a:pt x="183" y="20"/>
                  </a:lnTo>
                  <a:lnTo>
                    <a:pt x="135" y="48"/>
                  </a:lnTo>
                  <a:lnTo>
                    <a:pt x="87" y="87"/>
                  </a:lnTo>
                  <a:lnTo>
                    <a:pt x="48" y="125"/>
                  </a:lnTo>
                  <a:lnTo>
                    <a:pt x="20" y="183"/>
                  </a:lnTo>
                  <a:lnTo>
                    <a:pt x="0" y="231"/>
                  </a:lnTo>
                  <a:lnTo>
                    <a:pt x="0" y="298"/>
                  </a:lnTo>
                  <a:lnTo>
                    <a:pt x="0" y="356"/>
                  </a:lnTo>
                  <a:lnTo>
                    <a:pt x="20" y="413"/>
                  </a:lnTo>
                  <a:lnTo>
                    <a:pt x="48" y="462"/>
                  </a:lnTo>
                  <a:lnTo>
                    <a:pt x="87" y="510"/>
                  </a:lnTo>
                  <a:lnTo>
                    <a:pt x="135" y="538"/>
                  </a:lnTo>
                  <a:lnTo>
                    <a:pt x="183" y="567"/>
                  </a:lnTo>
                  <a:lnTo>
                    <a:pt x="241" y="586"/>
                  </a:lnTo>
                  <a:lnTo>
                    <a:pt x="298" y="596"/>
                  </a:lnTo>
                  <a:lnTo>
                    <a:pt x="356" y="586"/>
                  </a:lnTo>
                  <a:lnTo>
                    <a:pt x="413" y="567"/>
                  </a:lnTo>
                  <a:lnTo>
                    <a:pt x="462" y="538"/>
                  </a:lnTo>
                  <a:lnTo>
                    <a:pt x="510" y="510"/>
                  </a:lnTo>
                  <a:lnTo>
                    <a:pt x="548" y="462"/>
                  </a:lnTo>
                  <a:lnTo>
                    <a:pt x="577" y="413"/>
                  </a:lnTo>
                  <a:lnTo>
                    <a:pt x="586" y="356"/>
                  </a:lnTo>
                  <a:lnTo>
                    <a:pt x="596" y="298"/>
                  </a:lnTo>
                  <a:lnTo>
                    <a:pt x="586" y="231"/>
                  </a:lnTo>
                  <a:lnTo>
                    <a:pt x="577" y="183"/>
                  </a:lnTo>
                  <a:lnTo>
                    <a:pt x="548" y="125"/>
                  </a:lnTo>
                  <a:lnTo>
                    <a:pt x="510" y="87"/>
                  </a:lnTo>
                  <a:lnTo>
                    <a:pt x="462" y="48"/>
                  </a:lnTo>
                  <a:lnTo>
                    <a:pt x="413" y="20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1391333" y="2371509"/>
              <a:ext cx="35383" cy="35383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lnTo>
                    <a:pt x="240" y="10"/>
                  </a:lnTo>
                  <a:lnTo>
                    <a:pt x="183" y="19"/>
                  </a:lnTo>
                  <a:lnTo>
                    <a:pt x="135" y="48"/>
                  </a:lnTo>
                  <a:lnTo>
                    <a:pt x="87" y="87"/>
                  </a:lnTo>
                  <a:lnTo>
                    <a:pt x="48" y="135"/>
                  </a:lnTo>
                  <a:lnTo>
                    <a:pt x="20" y="183"/>
                  </a:lnTo>
                  <a:lnTo>
                    <a:pt x="10" y="240"/>
                  </a:lnTo>
                  <a:lnTo>
                    <a:pt x="0" y="298"/>
                  </a:lnTo>
                  <a:lnTo>
                    <a:pt x="10" y="356"/>
                  </a:lnTo>
                  <a:lnTo>
                    <a:pt x="20" y="413"/>
                  </a:lnTo>
                  <a:lnTo>
                    <a:pt x="48" y="461"/>
                  </a:lnTo>
                  <a:lnTo>
                    <a:pt x="87" y="509"/>
                  </a:lnTo>
                  <a:lnTo>
                    <a:pt x="135" y="548"/>
                  </a:lnTo>
                  <a:lnTo>
                    <a:pt x="183" y="577"/>
                  </a:lnTo>
                  <a:lnTo>
                    <a:pt x="240" y="596"/>
                  </a:lnTo>
                  <a:lnTo>
                    <a:pt x="356" y="596"/>
                  </a:lnTo>
                  <a:lnTo>
                    <a:pt x="413" y="577"/>
                  </a:lnTo>
                  <a:lnTo>
                    <a:pt x="471" y="548"/>
                  </a:lnTo>
                  <a:lnTo>
                    <a:pt x="509" y="509"/>
                  </a:lnTo>
                  <a:lnTo>
                    <a:pt x="548" y="461"/>
                  </a:lnTo>
                  <a:lnTo>
                    <a:pt x="577" y="413"/>
                  </a:lnTo>
                  <a:lnTo>
                    <a:pt x="596" y="356"/>
                  </a:lnTo>
                  <a:lnTo>
                    <a:pt x="596" y="298"/>
                  </a:lnTo>
                  <a:lnTo>
                    <a:pt x="596" y="240"/>
                  </a:lnTo>
                  <a:lnTo>
                    <a:pt x="577" y="183"/>
                  </a:lnTo>
                  <a:lnTo>
                    <a:pt x="548" y="135"/>
                  </a:lnTo>
                  <a:lnTo>
                    <a:pt x="509" y="87"/>
                  </a:lnTo>
                  <a:lnTo>
                    <a:pt x="471" y="48"/>
                  </a:lnTo>
                  <a:lnTo>
                    <a:pt x="413" y="19"/>
                  </a:lnTo>
                  <a:lnTo>
                    <a:pt x="356" y="1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407302" y="2531145"/>
              <a:ext cx="35383" cy="35442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lnTo>
                    <a:pt x="240" y="10"/>
                  </a:lnTo>
                  <a:lnTo>
                    <a:pt x="183" y="20"/>
                  </a:lnTo>
                  <a:lnTo>
                    <a:pt x="135" y="49"/>
                  </a:lnTo>
                  <a:lnTo>
                    <a:pt x="87" y="87"/>
                  </a:lnTo>
                  <a:lnTo>
                    <a:pt x="48" y="135"/>
                  </a:lnTo>
                  <a:lnTo>
                    <a:pt x="19" y="183"/>
                  </a:lnTo>
                  <a:lnTo>
                    <a:pt x="10" y="241"/>
                  </a:lnTo>
                  <a:lnTo>
                    <a:pt x="0" y="299"/>
                  </a:lnTo>
                  <a:lnTo>
                    <a:pt x="10" y="356"/>
                  </a:lnTo>
                  <a:lnTo>
                    <a:pt x="19" y="414"/>
                  </a:lnTo>
                  <a:lnTo>
                    <a:pt x="48" y="462"/>
                  </a:lnTo>
                  <a:lnTo>
                    <a:pt x="87" y="510"/>
                  </a:lnTo>
                  <a:lnTo>
                    <a:pt x="135" y="548"/>
                  </a:lnTo>
                  <a:lnTo>
                    <a:pt x="183" y="577"/>
                  </a:lnTo>
                  <a:lnTo>
                    <a:pt x="240" y="596"/>
                  </a:lnTo>
                  <a:lnTo>
                    <a:pt x="356" y="596"/>
                  </a:lnTo>
                  <a:lnTo>
                    <a:pt x="413" y="577"/>
                  </a:lnTo>
                  <a:lnTo>
                    <a:pt x="461" y="548"/>
                  </a:lnTo>
                  <a:lnTo>
                    <a:pt x="509" y="510"/>
                  </a:lnTo>
                  <a:lnTo>
                    <a:pt x="548" y="462"/>
                  </a:lnTo>
                  <a:lnTo>
                    <a:pt x="577" y="414"/>
                  </a:lnTo>
                  <a:lnTo>
                    <a:pt x="586" y="356"/>
                  </a:lnTo>
                  <a:lnTo>
                    <a:pt x="596" y="299"/>
                  </a:lnTo>
                  <a:lnTo>
                    <a:pt x="586" y="241"/>
                  </a:lnTo>
                  <a:lnTo>
                    <a:pt x="577" y="183"/>
                  </a:lnTo>
                  <a:lnTo>
                    <a:pt x="548" y="135"/>
                  </a:lnTo>
                  <a:lnTo>
                    <a:pt x="509" y="87"/>
                  </a:lnTo>
                  <a:lnTo>
                    <a:pt x="461" y="49"/>
                  </a:lnTo>
                  <a:lnTo>
                    <a:pt x="413" y="20"/>
                  </a:lnTo>
                  <a:lnTo>
                    <a:pt x="356" y="1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414129" y="2695411"/>
              <a:ext cx="35442" cy="35442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8" y="0"/>
                  </a:moveTo>
                  <a:lnTo>
                    <a:pt x="241" y="10"/>
                  </a:lnTo>
                  <a:lnTo>
                    <a:pt x="183" y="20"/>
                  </a:lnTo>
                  <a:lnTo>
                    <a:pt x="135" y="48"/>
                  </a:lnTo>
                  <a:lnTo>
                    <a:pt x="87" y="87"/>
                  </a:lnTo>
                  <a:lnTo>
                    <a:pt x="49" y="135"/>
                  </a:lnTo>
                  <a:lnTo>
                    <a:pt x="20" y="183"/>
                  </a:lnTo>
                  <a:lnTo>
                    <a:pt x="1" y="241"/>
                  </a:lnTo>
                  <a:lnTo>
                    <a:pt x="1" y="298"/>
                  </a:lnTo>
                  <a:lnTo>
                    <a:pt x="1" y="356"/>
                  </a:lnTo>
                  <a:lnTo>
                    <a:pt x="20" y="414"/>
                  </a:lnTo>
                  <a:lnTo>
                    <a:pt x="49" y="462"/>
                  </a:lnTo>
                  <a:lnTo>
                    <a:pt x="87" y="510"/>
                  </a:lnTo>
                  <a:lnTo>
                    <a:pt x="135" y="548"/>
                  </a:lnTo>
                  <a:lnTo>
                    <a:pt x="183" y="577"/>
                  </a:lnTo>
                  <a:lnTo>
                    <a:pt x="241" y="596"/>
                  </a:lnTo>
                  <a:lnTo>
                    <a:pt x="356" y="596"/>
                  </a:lnTo>
                  <a:lnTo>
                    <a:pt x="414" y="577"/>
                  </a:lnTo>
                  <a:lnTo>
                    <a:pt x="462" y="548"/>
                  </a:lnTo>
                  <a:lnTo>
                    <a:pt x="510" y="510"/>
                  </a:lnTo>
                  <a:lnTo>
                    <a:pt x="548" y="462"/>
                  </a:lnTo>
                  <a:lnTo>
                    <a:pt x="577" y="414"/>
                  </a:lnTo>
                  <a:lnTo>
                    <a:pt x="587" y="356"/>
                  </a:lnTo>
                  <a:lnTo>
                    <a:pt x="596" y="298"/>
                  </a:lnTo>
                  <a:lnTo>
                    <a:pt x="587" y="241"/>
                  </a:lnTo>
                  <a:lnTo>
                    <a:pt x="577" y="183"/>
                  </a:lnTo>
                  <a:lnTo>
                    <a:pt x="548" y="135"/>
                  </a:lnTo>
                  <a:lnTo>
                    <a:pt x="510" y="87"/>
                  </a:lnTo>
                  <a:lnTo>
                    <a:pt x="462" y="48"/>
                  </a:lnTo>
                  <a:lnTo>
                    <a:pt x="414" y="20"/>
                  </a:lnTo>
                  <a:lnTo>
                    <a:pt x="356" y="1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1413001" y="2866505"/>
              <a:ext cx="35977" cy="35383"/>
            </a:xfrm>
            <a:custGeom>
              <a:avLst/>
              <a:gdLst/>
              <a:ahLst/>
              <a:cxnLst/>
              <a:rect l="l" t="t" r="r" b="b"/>
              <a:pathLst>
                <a:path w="606" h="596" extrusionOk="0">
                  <a:moveTo>
                    <a:pt x="241" y="0"/>
                  </a:moveTo>
                  <a:lnTo>
                    <a:pt x="183" y="20"/>
                  </a:lnTo>
                  <a:lnTo>
                    <a:pt x="135" y="48"/>
                  </a:lnTo>
                  <a:lnTo>
                    <a:pt x="96" y="87"/>
                  </a:lnTo>
                  <a:lnTo>
                    <a:pt x="58" y="125"/>
                  </a:lnTo>
                  <a:lnTo>
                    <a:pt x="29" y="183"/>
                  </a:lnTo>
                  <a:lnTo>
                    <a:pt x="10" y="231"/>
                  </a:lnTo>
                  <a:lnTo>
                    <a:pt x="0" y="298"/>
                  </a:lnTo>
                  <a:lnTo>
                    <a:pt x="10" y="356"/>
                  </a:lnTo>
                  <a:lnTo>
                    <a:pt x="29" y="413"/>
                  </a:lnTo>
                  <a:lnTo>
                    <a:pt x="58" y="461"/>
                  </a:lnTo>
                  <a:lnTo>
                    <a:pt x="96" y="509"/>
                  </a:lnTo>
                  <a:lnTo>
                    <a:pt x="135" y="538"/>
                  </a:lnTo>
                  <a:lnTo>
                    <a:pt x="183" y="567"/>
                  </a:lnTo>
                  <a:lnTo>
                    <a:pt x="241" y="586"/>
                  </a:lnTo>
                  <a:lnTo>
                    <a:pt x="308" y="596"/>
                  </a:lnTo>
                  <a:lnTo>
                    <a:pt x="365" y="586"/>
                  </a:lnTo>
                  <a:lnTo>
                    <a:pt x="423" y="567"/>
                  </a:lnTo>
                  <a:lnTo>
                    <a:pt x="471" y="538"/>
                  </a:lnTo>
                  <a:lnTo>
                    <a:pt x="519" y="509"/>
                  </a:lnTo>
                  <a:lnTo>
                    <a:pt x="548" y="461"/>
                  </a:lnTo>
                  <a:lnTo>
                    <a:pt x="577" y="413"/>
                  </a:lnTo>
                  <a:lnTo>
                    <a:pt x="596" y="356"/>
                  </a:lnTo>
                  <a:lnTo>
                    <a:pt x="606" y="298"/>
                  </a:lnTo>
                  <a:lnTo>
                    <a:pt x="596" y="231"/>
                  </a:lnTo>
                  <a:lnTo>
                    <a:pt x="577" y="183"/>
                  </a:lnTo>
                  <a:lnTo>
                    <a:pt x="548" y="125"/>
                  </a:lnTo>
                  <a:lnTo>
                    <a:pt x="519" y="87"/>
                  </a:lnTo>
                  <a:lnTo>
                    <a:pt x="471" y="48"/>
                  </a:lnTo>
                  <a:lnTo>
                    <a:pt x="423" y="2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299493" y="1828011"/>
              <a:ext cx="116954" cy="351931"/>
            </a:xfrm>
            <a:custGeom>
              <a:avLst/>
              <a:gdLst/>
              <a:ahLst/>
              <a:cxnLst/>
              <a:rect l="l" t="t" r="r" b="b"/>
              <a:pathLst>
                <a:path w="1970" h="5928" extrusionOk="0">
                  <a:moveTo>
                    <a:pt x="414" y="0"/>
                  </a:moveTo>
                  <a:lnTo>
                    <a:pt x="193" y="10"/>
                  </a:lnTo>
                  <a:lnTo>
                    <a:pt x="1" y="20"/>
                  </a:lnTo>
                  <a:lnTo>
                    <a:pt x="30" y="500"/>
                  </a:lnTo>
                  <a:lnTo>
                    <a:pt x="78" y="999"/>
                  </a:lnTo>
                  <a:lnTo>
                    <a:pt x="145" y="1499"/>
                  </a:lnTo>
                  <a:lnTo>
                    <a:pt x="222" y="2008"/>
                  </a:lnTo>
                  <a:lnTo>
                    <a:pt x="299" y="2508"/>
                  </a:lnTo>
                  <a:lnTo>
                    <a:pt x="395" y="2998"/>
                  </a:lnTo>
                  <a:lnTo>
                    <a:pt x="491" y="3468"/>
                  </a:lnTo>
                  <a:lnTo>
                    <a:pt x="577" y="3920"/>
                  </a:lnTo>
                  <a:lnTo>
                    <a:pt x="769" y="4727"/>
                  </a:lnTo>
                  <a:lnTo>
                    <a:pt x="923" y="5361"/>
                  </a:lnTo>
                  <a:lnTo>
                    <a:pt x="1077" y="5927"/>
                  </a:lnTo>
                  <a:lnTo>
                    <a:pt x="1768" y="3891"/>
                  </a:lnTo>
                  <a:lnTo>
                    <a:pt x="1192" y="3315"/>
                  </a:lnTo>
                  <a:lnTo>
                    <a:pt x="1884" y="3170"/>
                  </a:lnTo>
                  <a:lnTo>
                    <a:pt x="1970" y="135"/>
                  </a:lnTo>
                  <a:lnTo>
                    <a:pt x="1816" y="96"/>
                  </a:lnTo>
                  <a:lnTo>
                    <a:pt x="1653" y="68"/>
                  </a:lnTo>
                  <a:lnTo>
                    <a:pt x="1490" y="39"/>
                  </a:lnTo>
                  <a:lnTo>
                    <a:pt x="1317" y="29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94019" y="1803493"/>
              <a:ext cx="469419" cy="376449"/>
            </a:xfrm>
            <a:custGeom>
              <a:avLst/>
              <a:gdLst/>
              <a:ahLst/>
              <a:cxnLst/>
              <a:rect l="l" t="t" r="r" b="b"/>
              <a:pathLst>
                <a:path w="7907" h="6341" extrusionOk="0">
                  <a:moveTo>
                    <a:pt x="2124" y="0"/>
                  </a:moveTo>
                  <a:lnTo>
                    <a:pt x="1" y="577"/>
                  </a:lnTo>
                  <a:lnTo>
                    <a:pt x="2489" y="3881"/>
                  </a:lnTo>
                  <a:lnTo>
                    <a:pt x="4352" y="3728"/>
                  </a:lnTo>
                  <a:lnTo>
                    <a:pt x="3699" y="5159"/>
                  </a:lnTo>
                  <a:lnTo>
                    <a:pt x="7907" y="6340"/>
                  </a:lnTo>
                  <a:lnTo>
                    <a:pt x="7695" y="6139"/>
                  </a:lnTo>
                  <a:lnTo>
                    <a:pt x="7138" y="5591"/>
                  </a:lnTo>
                  <a:lnTo>
                    <a:pt x="6341" y="4794"/>
                  </a:lnTo>
                  <a:lnTo>
                    <a:pt x="5889" y="4323"/>
                  </a:lnTo>
                  <a:lnTo>
                    <a:pt x="5419" y="3824"/>
                  </a:lnTo>
                  <a:lnTo>
                    <a:pt x="4948" y="3295"/>
                  </a:lnTo>
                  <a:lnTo>
                    <a:pt x="4477" y="2767"/>
                  </a:lnTo>
                  <a:lnTo>
                    <a:pt x="4035" y="2248"/>
                  </a:lnTo>
                  <a:lnTo>
                    <a:pt x="3632" y="1729"/>
                  </a:lnTo>
                  <a:lnTo>
                    <a:pt x="3440" y="1489"/>
                  </a:lnTo>
                  <a:lnTo>
                    <a:pt x="3276" y="1249"/>
                  </a:lnTo>
                  <a:lnTo>
                    <a:pt x="3113" y="1019"/>
                  </a:lnTo>
                  <a:lnTo>
                    <a:pt x="2979" y="798"/>
                  </a:lnTo>
                  <a:lnTo>
                    <a:pt x="2863" y="586"/>
                  </a:lnTo>
                  <a:lnTo>
                    <a:pt x="2767" y="394"/>
                  </a:lnTo>
                  <a:lnTo>
                    <a:pt x="2690" y="212"/>
                  </a:lnTo>
                  <a:lnTo>
                    <a:pt x="2642" y="48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041723" y="1818334"/>
              <a:ext cx="321712" cy="361607"/>
            </a:xfrm>
            <a:custGeom>
              <a:avLst/>
              <a:gdLst/>
              <a:ahLst/>
              <a:cxnLst/>
              <a:rect l="l" t="t" r="r" b="b"/>
              <a:pathLst>
                <a:path w="5419" h="6091" extrusionOk="0">
                  <a:moveTo>
                    <a:pt x="1" y="0"/>
                  </a:moveTo>
                  <a:lnTo>
                    <a:pt x="58" y="115"/>
                  </a:lnTo>
                  <a:lnTo>
                    <a:pt x="145" y="259"/>
                  </a:lnTo>
                  <a:lnTo>
                    <a:pt x="260" y="461"/>
                  </a:lnTo>
                  <a:lnTo>
                    <a:pt x="414" y="701"/>
                  </a:lnTo>
                  <a:lnTo>
                    <a:pt x="606" y="999"/>
                  </a:lnTo>
                  <a:lnTo>
                    <a:pt x="846" y="1345"/>
                  </a:lnTo>
                  <a:lnTo>
                    <a:pt x="1134" y="1729"/>
                  </a:lnTo>
                  <a:lnTo>
                    <a:pt x="1470" y="2152"/>
                  </a:lnTo>
                  <a:lnTo>
                    <a:pt x="1855" y="2623"/>
                  </a:lnTo>
                  <a:lnTo>
                    <a:pt x="2297" y="3122"/>
                  </a:lnTo>
                  <a:lnTo>
                    <a:pt x="2796" y="3660"/>
                  </a:lnTo>
                  <a:lnTo>
                    <a:pt x="3353" y="4227"/>
                  </a:lnTo>
                  <a:lnTo>
                    <a:pt x="3661" y="4525"/>
                  </a:lnTo>
                  <a:lnTo>
                    <a:pt x="3978" y="4822"/>
                  </a:lnTo>
                  <a:lnTo>
                    <a:pt x="4314" y="5130"/>
                  </a:lnTo>
                  <a:lnTo>
                    <a:pt x="4660" y="5447"/>
                  </a:lnTo>
                  <a:lnTo>
                    <a:pt x="5034" y="5764"/>
                  </a:lnTo>
                  <a:lnTo>
                    <a:pt x="5419" y="6090"/>
                  </a:lnTo>
                  <a:lnTo>
                    <a:pt x="5371" y="5610"/>
                  </a:lnTo>
                  <a:lnTo>
                    <a:pt x="5303" y="5063"/>
                  </a:lnTo>
                  <a:lnTo>
                    <a:pt x="5198" y="4342"/>
                  </a:lnTo>
                  <a:lnTo>
                    <a:pt x="5054" y="3487"/>
                  </a:lnTo>
                  <a:lnTo>
                    <a:pt x="4967" y="3016"/>
                  </a:lnTo>
                  <a:lnTo>
                    <a:pt x="4871" y="2517"/>
                  </a:lnTo>
                  <a:lnTo>
                    <a:pt x="4756" y="1998"/>
                  </a:lnTo>
                  <a:lnTo>
                    <a:pt x="4631" y="1470"/>
                  </a:lnTo>
                  <a:lnTo>
                    <a:pt x="4496" y="932"/>
                  </a:lnTo>
                  <a:lnTo>
                    <a:pt x="4343" y="375"/>
                  </a:lnTo>
                  <a:lnTo>
                    <a:pt x="4237" y="413"/>
                  </a:lnTo>
                  <a:lnTo>
                    <a:pt x="3930" y="490"/>
                  </a:lnTo>
                  <a:lnTo>
                    <a:pt x="3718" y="538"/>
                  </a:lnTo>
                  <a:lnTo>
                    <a:pt x="3469" y="586"/>
                  </a:lnTo>
                  <a:lnTo>
                    <a:pt x="3180" y="625"/>
                  </a:lnTo>
                  <a:lnTo>
                    <a:pt x="2873" y="653"/>
                  </a:lnTo>
                  <a:lnTo>
                    <a:pt x="2546" y="663"/>
                  </a:lnTo>
                  <a:lnTo>
                    <a:pt x="2201" y="663"/>
                  </a:lnTo>
                  <a:lnTo>
                    <a:pt x="2018" y="653"/>
                  </a:lnTo>
                  <a:lnTo>
                    <a:pt x="1835" y="634"/>
                  </a:lnTo>
                  <a:lnTo>
                    <a:pt x="1653" y="615"/>
                  </a:lnTo>
                  <a:lnTo>
                    <a:pt x="1470" y="576"/>
                  </a:lnTo>
                  <a:lnTo>
                    <a:pt x="1288" y="538"/>
                  </a:lnTo>
                  <a:lnTo>
                    <a:pt x="1096" y="490"/>
                  </a:lnTo>
                  <a:lnTo>
                    <a:pt x="913" y="432"/>
                  </a:lnTo>
                  <a:lnTo>
                    <a:pt x="721" y="365"/>
                  </a:lnTo>
                  <a:lnTo>
                    <a:pt x="539" y="298"/>
                  </a:lnTo>
                  <a:lnTo>
                    <a:pt x="356" y="202"/>
                  </a:lnTo>
                  <a:lnTo>
                    <a:pt x="174" y="1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041723" y="1818334"/>
              <a:ext cx="261811" cy="134052"/>
            </a:xfrm>
            <a:custGeom>
              <a:avLst/>
              <a:gdLst/>
              <a:ahLst/>
              <a:cxnLst/>
              <a:rect l="l" t="t" r="r" b="b"/>
              <a:pathLst>
                <a:path w="4410" h="2258" extrusionOk="0">
                  <a:moveTo>
                    <a:pt x="1" y="0"/>
                  </a:moveTo>
                  <a:lnTo>
                    <a:pt x="39" y="96"/>
                  </a:lnTo>
                  <a:lnTo>
                    <a:pt x="97" y="202"/>
                  </a:lnTo>
                  <a:lnTo>
                    <a:pt x="164" y="317"/>
                  </a:lnTo>
                  <a:lnTo>
                    <a:pt x="250" y="432"/>
                  </a:lnTo>
                  <a:lnTo>
                    <a:pt x="356" y="557"/>
                  </a:lnTo>
                  <a:lnTo>
                    <a:pt x="462" y="682"/>
                  </a:lnTo>
                  <a:lnTo>
                    <a:pt x="596" y="807"/>
                  </a:lnTo>
                  <a:lnTo>
                    <a:pt x="731" y="942"/>
                  </a:lnTo>
                  <a:lnTo>
                    <a:pt x="884" y="1066"/>
                  </a:lnTo>
                  <a:lnTo>
                    <a:pt x="1048" y="1191"/>
                  </a:lnTo>
                  <a:lnTo>
                    <a:pt x="1211" y="1326"/>
                  </a:lnTo>
                  <a:lnTo>
                    <a:pt x="1394" y="1451"/>
                  </a:lnTo>
                  <a:lnTo>
                    <a:pt x="1576" y="1566"/>
                  </a:lnTo>
                  <a:lnTo>
                    <a:pt x="1768" y="1691"/>
                  </a:lnTo>
                  <a:lnTo>
                    <a:pt x="1970" y="1806"/>
                  </a:lnTo>
                  <a:lnTo>
                    <a:pt x="2172" y="1912"/>
                  </a:lnTo>
                  <a:lnTo>
                    <a:pt x="2431" y="2027"/>
                  </a:lnTo>
                  <a:lnTo>
                    <a:pt x="2671" y="2123"/>
                  </a:lnTo>
                  <a:lnTo>
                    <a:pt x="2902" y="2190"/>
                  </a:lnTo>
                  <a:lnTo>
                    <a:pt x="3123" y="2238"/>
                  </a:lnTo>
                  <a:lnTo>
                    <a:pt x="3219" y="2248"/>
                  </a:lnTo>
                  <a:lnTo>
                    <a:pt x="3324" y="2258"/>
                  </a:lnTo>
                  <a:lnTo>
                    <a:pt x="3517" y="2258"/>
                  </a:lnTo>
                  <a:lnTo>
                    <a:pt x="3603" y="2248"/>
                  </a:lnTo>
                  <a:lnTo>
                    <a:pt x="3689" y="2229"/>
                  </a:lnTo>
                  <a:lnTo>
                    <a:pt x="3766" y="2200"/>
                  </a:lnTo>
                  <a:lnTo>
                    <a:pt x="3843" y="2171"/>
                  </a:lnTo>
                  <a:lnTo>
                    <a:pt x="3920" y="2133"/>
                  </a:lnTo>
                  <a:lnTo>
                    <a:pt x="3987" y="2094"/>
                  </a:lnTo>
                  <a:lnTo>
                    <a:pt x="4045" y="2046"/>
                  </a:lnTo>
                  <a:lnTo>
                    <a:pt x="4103" y="1998"/>
                  </a:lnTo>
                  <a:lnTo>
                    <a:pt x="4160" y="1941"/>
                  </a:lnTo>
                  <a:lnTo>
                    <a:pt x="4208" y="1873"/>
                  </a:lnTo>
                  <a:lnTo>
                    <a:pt x="4256" y="1796"/>
                  </a:lnTo>
                  <a:lnTo>
                    <a:pt x="4295" y="1720"/>
                  </a:lnTo>
                  <a:lnTo>
                    <a:pt x="4323" y="1643"/>
                  </a:lnTo>
                  <a:lnTo>
                    <a:pt x="4352" y="1556"/>
                  </a:lnTo>
                  <a:lnTo>
                    <a:pt x="4372" y="1460"/>
                  </a:lnTo>
                  <a:lnTo>
                    <a:pt x="4391" y="1355"/>
                  </a:lnTo>
                  <a:lnTo>
                    <a:pt x="4400" y="1249"/>
                  </a:lnTo>
                  <a:lnTo>
                    <a:pt x="4410" y="1143"/>
                  </a:lnTo>
                  <a:lnTo>
                    <a:pt x="4410" y="1028"/>
                  </a:lnTo>
                  <a:lnTo>
                    <a:pt x="4400" y="903"/>
                  </a:lnTo>
                  <a:lnTo>
                    <a:pt x="4343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390205" y="1299948"/>
              <a:ext cx="65601" cy="174540"/>
            </a:xfrm>
            <a:custGeom>
              <a:avLst/>
              <a:gdLst/>
              <a:ahLst/>
              <a:cxnLst/>
              <a:rect l="l" t="t" r="r" b="b"/>
              <a:pathLst>
                <a:path w="1105" h="2940" extrusionOk="0">
                  <a:moveTo>
                    <a:pt x="759" y="0"/>
                  </a:moveTo>
                  <a:lnTo>
                    <a:pt x="711" y="19"/>
                  </a:lnTo>
                  <a:lnTo>
                    <a:pt x="673" y="38"/>
                  </a:lnTo>
                  <a:lnTo>
                    <a:pt x="625" y="77"/>
                  </a:lnTo>
                  <a:lnTo>
                    <a:pt x="586" y="125"/>
                  </a:lnTo>
                  <a:lnTo>
                    <a:pt x="509" y="250"/>
                  </a:lnTo>
                  <a:lnTo>
                    <a:pt x="442" y="404"/>
                  </a:lnTo>
                  <a:lnTo>
                    <a:pt x="375" y="586"/>
                  </a:lnTo>
                  <a:lnTo>
                    <a:pt x="307" y="788"/>
                  </a:lnTo>
                  <a:lnTo>
                    <a:pt x="250" y="999"/>
                  </a:lnTo>
                  <a:lnTo>
                    <a:pt x="202" y="1210"/>
                  </a:lnTo>
                  <a:lnTo>
                    <a:pt x="115" y="1633"/>
                  </a:lnTo>
                  <a:lnTo>
                    <a:pt x="58" y="1998"/>
                  </a:lnTo>
                  <a:lnTo>
                    <a:pt x="0" y="2344"/>
                  </a:lnTo>
                  <a:lnTo>
                    <a:pt x="96" y="2478"/>
                  </a:lnTo>
                  <a:lnTo>
                    <a:pt x="202" y="2613"/>
                  </a:lnTo>
                  <a:lnTo>
                    <a:pt x="336" y="2747"/>
                  </a:lnTo>
                  <a:lnTo>
                    <a:pt x="413" y="2805"/>
                  </a:lnTo>
                  <a:lnTo>
                    <a:pt x="490" y="2863"/>
                  </a:lnTo>
                  <a:lnTo>
                    <a:pt x="576" y="2901"/>
                  </a:lnTo>
                  <a:lnTo>
                    <a:pt x="653" y="2930"/>
                  </a:lnTo>
                  <a:lnTo>
                    <a:pt x="740" y="2940"/>
                  </a:lnTo>
                  <a:lnTo>
                    <a:pt x="778" y="2940"/>
                  </a:lnTo>
                  <a:lnTo>
                    <a:pt x="817" y="2930"/>
                  </a:lnTo>
                  <a:lnTo>
                    <a:pt x="865" y="2920"/>
                  </a:lnTo>
                  <a:lnTo>
                    <a:pt x="903" y="2892"/>
                  </a:lnTo>
                  <a:lnTo>
                    <a:pt x="942" y="2863"/>
                  </a:lnTo>
                  <a:lnTo>
                    <a:pt x="980" y="2834"/>
                  </a:lnTo>
                  <a:lnTo>
                    <a:pt x="1009" y="2786"/>
                  </a:lnTo>
                  <a:lnTo>
                    <a:pt x="1038" y="2728"/>
                  </a:lnTo>
                  <a:lnTo>
                    <a:pt x="1057" y="2661"/>
                  </a:lnTo>
                  <a:lnTo>
                    <a:pt x="1076" y="2584"/>
                  </a:lnTo>
                  <a:lnTo>
                    <a:pt x="1105" y="2411"/>
                  </a:lnTo>
                  <a:lnTo>
                    <a:pt x="1105" y="2209"/>
                  </a:lnTo>
                  <a:lnTo>
                    <a:pt x="1095" y="1989"/>
                  </a:lnTo>
                  <a:lnTo>
                    <a:pt x="1076" y="1748"/>
                  </a:lnTo>
                  <a:lnTo>
                    <a:pt x="1047" y="1508"/>
                  </a:lnTo>
                  <a:lnTo>
                    <a:pt x="1009" y="1258"/>
                  </a:lnTo>
                  <a:lnTo>
                    <a:pt x="932" y="788"/>
                  </a:lnTo>
                  <a:lnTo>
                    <a:pt x="845" y="384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1314928" y="1583363"/>
              <a:ext cx="145450" cy="144916"/>
            </a:xfrm>
            <a:custGeom>
              <a:avLst/>
              <a:gdLst/>
              <a:ahLst/>
              <a:cxnLst/>
              <a:rect l="l" t="t" r="r" b="b"/>
              <a:pathLst>
                <a:path w="2450" h="2441" extrusionOk="0">
                  <a:moveTo>
                    <a:pt x="1210" y="0"/>
                  </a:moveTo>
                  <a:lnTo>
                    <a:pt x="1287" y="192"/>
                  </a:lnTo>
                  <a:lnTo>
                    <a:pt x="1383" y="202"/>
                  </a:lnTo>
                  <a:lnTo>
                    <a:pt x="1489" y="221"/>
                  </a:lnTo>
                  <a:lnTo>
                    <a:pt x="1585" y="250"/>
                  </a:lnTo>
                  <a:lnTo>
                    <a:pt x="1672" y="289"/>
                  </a:lnTo>
                  <a:lnTo>
                    <a:pt x="1796" y="356"/>
                  </a:lnTo>
                  <a:lnTo>
                    <a:pt x="1912" y="452"/>
                  </a:lnTo>
                  <a:lnTo>
                    <a:pt x="2008" y="548"/>
                  </a:lnTo>
                  <a:lnTo>
                    <a:pt x="2094" y="663"/>
                  </a:lnTo>
                  <a:lnTo>
                    <a:pt x="2161" y="788"/>
                  </a:lnTo>
                  <a:lnTo>
                    <a:pt x="2219" y="923"/>
                  </a:lnTo>
                  <a:lnTo>
                    <a:pt x="2248" y="1067"/>
                  </a:lnTo>
                  <a:lnTo>
                    <a:pt x="2258" y="1220"/>
                  </a:lnTo>
                  <a:lnTo>
                    <a:pt x="2258" y="1326"/>
                  </a:lnTo>
                  <a:lnTo>
                    <a:pt x="2238" y="1432"/>
                  </a:lnTo>
                  <a:lnTo>
                    <a:pt x="2210" y="1528"/>
                  </a:lnTo>
                  <a:lnTo>
                    <a:pt x="2181" y="1624"/>
                  </a:lnTo>
                  <a:lnTo>
                    <a:pt x="2133" y="1710"/>
                  </a:lnTo>
                  <a:lnTo>
                    <a:pt x="2085" y="1797"/>
                  </a:lnTo>
                  <a:lnTo>
                    <a:pt x="2017" y="1874"/>
                  </a:lnTo>
                  <a:lnTo>
                    <a:pt x="1960" y="1950"/>
                  </a:lnTo>
                  <a:lnTo>
                    <a:pt x="1883" y="2018"/>
                  </a:lnTo>
                  <a:lnTo>
                    <a:pt x="1806" y="2075"/>
                  </a:lnTo>
                  <a:lnTo>
                    <a:pt x="1720" y="2133"/>
                  </a:lnTo>
                  <a:lnTo>
                    <a:pt x="1624" y="2171"/>
                  </a:lnTo>
                  <a:lnTo>
                    <a:pt x="1527" y="2210"/>
                  </a:lnTo>
                  <a:lnTo>
                    <a:pt x="1431" y="2229"/>
                  </a:lnTo>
                  <a:lnTo>
                    <a:pt x="1326" y="2248"/>
                  </a:lnTo>
                  <a:lnTo>
                    <a:pt x="1220" y="2258"/>
                  </a:lnTo>
                  <a:lnTo>
                    <a:pt x="1114" y="2248"/>
                  </a:lnTo>
                  <a:lnTo>
                    <a:pt x="1018" y="2229"/>
                  </a:lnTo>
                  <a:lnTo>
                    <a:pt x="922" y="2210"/>
                  </a:lnTo>
                  <a:lnTo>
                    <a:pt x="826" y="2171"/>
                  </a:lnTo>
                  <a:lnTo>
                    <a:pt x="730" y="2133"/>
                  </a:lnTo>
                  <a:lnTo>
                    <a:pt x="644" y="2075"/>
                  </a:lnTo>
                  <a:lnTo>
                    <a:pt x="567" y="2018"/>
                  </a:lnTo>
                  <a:lnTo>
                    <a:pt x="490" y="1950"/>
                  </a:lnTo>
                  <a:lnTo>
                    <a:pt x="423" y="1874"/>
                  </a:lnTo>
                  <a:lnTo>
                    <a:pt x="365" y="1797"/>
                  </a:lnTo>
                  <a:lnTo>
                    <a:pt x="317" y="1710"/>
                  </a:lnTo>
                  <a:lnTo>
                    <a:pt x="269" y="1624"/>
                  </a:lnTo>
                  <a:lnTo>
                    <a:pt x="240" y="1528"/>
                  </a:lnTo>
                  <a:lnTo>
                    <a:pt x="211" y="1432"/>
                  </a:lnTo>
                  <a:lnTo>
                    <a:pt x="192" y="1326"/>
                  </a:lnTo>
                  <a:lnTo>
                    <a:pt x="192" y="1220"/>
                  </a:lnTo>
                  <a:lnTo>
                    <a:pt x="202" y="1067"/>
                  </a:lnTo>
                  <a:lnTo>
                    <a:pt x="231" y="923"/>
                  </a:lnTo>
                  <a:lnTo>
                    <a:pt x="288" y="788"/>
                  </a:lnTo>
                  <a:lnTo>
                    <a:pt x="356" y="654"/>
                  </a:lnTo>
                  <a:lnTo>
                    <a:pt x="442" y="538"/>
                  </a:lnTo>
                  <a:lnTo>
                    <a:pt x="548" y="442"/>
                  </a:lnTo>
                  <a:lnTo>
                    <a:pt x="663" y="356"/>
                  </a:lnTo>
                  <a:lnTo>
                    <a:pt x="788" y="279"/>
                  </a:lnTo>
                  <a:lnTo>
                    <a:pt x="615" y="154"/>
                  </a:lnTo>
                  <a:lnTo>
                    <a:pt x="490" y="241"/>
                  </a:lnTo>
                  <a:lnTo>
                    <a:pt x="365" y="346"/>
                  </a:lnTo>
                  <a:lnTo>
                    <a:pt x="259" y="471"/>
                  </a:lnTo>
                  <a:lnTo>
                    <a:pt x="173" y="596"/>
                  </a:lnTo>
                  <a:lnTo>
                    <a:pt x="96" y="740"/>
                  </a:lnTo>
                  <a:lnTo>
                    <a:pt x="48" y="894"/>
                  </a:lnTo>
                  <a:lnTo>
                    <a:pt x="10" y="1057"/>
                  </a:lnTo>
                  <a:lnTo>
                    <a:pt x="0" y="1134"/>
                  </a:lnTo>
                  <a:lnTo>
                    <a:pt x="0" y="1220"/>
                  </a:lnTo>
                  <a:lnTo>
                    <a:pt x="10" y="1345"/>
                  </a:lnTo>
                  <a:lnTo>
                    <a:pt x="29" y="1470"/>
                  </a:lnTo>
                  <a:lnTo>
                    <a:pt x="58" y="1585"/>
                  </a:lnTo>
                  <a:lnTo>
                    <a:pt x="96" y="1701"/>
                  </a:lnTo>
                  <a:lnTo>
                    <a:pt x="144" y="1806"/>
                  </a:lnTo>
                  <a:lnTo>
                    <a:pt x="211" y="1902"/>
                  </a:lnTo>
                  <a:lnTo>
                    <a:pt x="279" y="1998"/>
                  </a:lnTo>
                  <a:lnTo>
                    <a:pt x="356" y="2085"/>
                  </a:lnTo>
                  <a:lnTo>
                    <a:pt x="442" y="2162"/>
                  </a:lnTo>
                  <a:lnTo>
                    <a:pt x="538" y="2239"/>
                  </a:lnTo>
                  <a:lnTo>
                    <a:pt x="644" y="2296"/>
                  </a:lnTo>
                  <a:lnTo>
                    <a:pt x="749" y="2344"/>
                  </a:lnTo>
                  <a:lnTo>
                    <a:pt x="865" y="2392"/>
                  </a:lnTo>
                  <a:lnTo>
                    <a:pt x="980" y="2421"/>
                  </a:lnTo>
                  <a:lnTo>
                    <a:pt x="1095" y="2440"/>
                  </a:lnTo>
                  <a:lnTo>
                    <a:pt x="1345" y="2440"/>
                  </a:lnTo>
                  <a:lnTo>
                    <a:pt x="1470" y="2421"/>
                  </a:lnTo>
                  <a:lnTo>
                    <a:pt x="1585" y="2392"/>
                  </a:lnTo>
                  <a:lnTo>
                    <a:pt x="1700" y="2344"/>
                  </a:lnTo>
                  <a:lnTo>
                    <a:pt x="1806" y="2296"/>
                  </a:lnTo>
                  <a:lnTo>
                    <a:pt x="1912" y="2239"/>
                  </a:lnTo>
                  <a:lnTo>
                    <a:pt x="1998" y="2162"/>
                  </a:lnTo>
                  <a:lnTo>
                    <a:pt x="2094" y="2085"/>
                  </a:lnTo>
                  <a:lnTo>
                    <a:pt x="2171" y="1998"/>
                  </a:lnTo>
                  <a:lnTo>
                    <a:pt x="2238" y="1902"/>
                  </a:lnTo>
                  <a:lnTo>
                    <a:pt x="2296" y="1806"/>
                  </a:lnTo>
                  <a:lnTo>
                    <a:pt x="2354" y="1701"/>
                  </a:lnTo>
                  <a:lnTo>
                    <a:pt x="2392" y="1585"/>
                  </a:lnTo>
                  <a:lnTo>
                    <a:pt x="2421" y="1470"/>
                  </a:lnTo>
                  <a:lnTo>
                    <a:pt x="2440" y="1345"/>
                  </a:lnTo>
                  <a:lnTo>
                    <a:pt x="2450" y="1220"/>
                  </a:lnTo>
                  <a:lnTo>
                    <a:pt x="2450" y="1124"/>
                  </a:lnTo>
                  <a:lnTo>
                    <a:pt x="2430" y="1038"/>
                  </a:lnTo>
                  <a:lnTo>
                    <a:pt x="2421" y="942"/>
                  </a:lnTo>
                  <a:lnTo>
                    <a:pt x="2392" y="855"/>
                  </a:lnTo>
                  <a:lnTo>
                    <a:pt x="2363" y="769"/>
                  </a:lnTo>
                  <a:lnTo>
                    <a:pt x="2325" y="692"/>
                  </a:lnTo>
                  <a:lnTo>
                    <a:pt x="2286" y="615"/>
                  </a:lnTo>
                  <a:lnTo>
                    <a:pt x="2238" y="538"/>
                  </a:lnTo>
                  <a:lnTo>
                    <a:pt x="2190" y="461"/>
                  </a:lnTo>
                  <a:lnTo>
                    <a:pt x="2133" y="394"/>
                  </a:lnTo>
                  <a:lnTo>
                    <a:pt x="2065" y="337"/>
                  </a:lnTo>
                  <a:lnTo>
                    <a:pt x="2008" y="279"/>
                  </a:lnTo>
                  <a:lnTo>
                    <a:pt x="1931" y="221"/>
                  </a:lnTo>
                  <a:lnTo>
                    <a:pt x="1864" y="173"/>
                  </a:lnTo>
                  <a:lnTo>
                    <a:pt x="1787" y="135"/>
                  </a:lnTo>
                  <a:lnTo>
                    <a:pt x="1700" y="96"/>
                  </a:lnTo>
                  <a:lnTo>
                    <a:pt x="1585" y="48"/>
                  </a:lnTo>
                  <a:lnTo>
                    <a:pt x="1470" y="20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41723" y="1651218"/>
              <a:ext cx="257833" cy="230465"/>
            </a:xfrm>
            <a:custGeom>
              <a:avLst/>
              <a:gdLst/>
              <a:ahLst/>
              <a:cxnLst/>
              <a:rect l="l" t="t" r="r" b="b"/>
              <a:pathLst>
                <a:path w="4343" h="3882" extrusionOk="0">
                  <a:moveTo>
                    <a:pt x="385" y="0"/>
                  </a:moveTo>
                  <a:lnTo>
                    <a:pt x="433" y="154"/>
                  </a:lnTo>
                  <a:lnTo>
                    <a:pt x="471" y="317"/>
                  </a:lnTo>
                  <a:lnTo>
                    <a:pt x="500" y="500"/>
                  </a:lnTo>
                  <a:lnTo>
                    <a:pt x="519" y="683"/>
                  </a:lnTo>
                  <a:lnTo>
                    <a:pt x="529" y="865"/>
                  </a:lnTo>
                  <a:lnTo>
                    <a:pt x="539" y="1057"/>
                  </a:lnTo>
                  <a:lnTo>
                    <a:pt x="529" y="1249"/>
                  </a:lnTo>
                  <a:lnTo>
                    <a:pt x="519" y="1451"/>
                  </a:lnTo>
                  <a:lnTo>
                    <a:pt x="491" y="1643"/>
                  </a:lnTo>
                  <a:lnTo>
                    <a:pt x="462" y="1826"/>
                  </a:lnTo>
                  <a:lnTo>
                    <a:pt x="414" y="2018"/>
                  </a:lnTo>
                  <a:lnTo>
                    <a:pt x="356" y="2191"/>
                  </a:lnTo>
                  <a:lnTo>
                    <a:pt x="289" y="2364"/>
                  </a:lnTo>
                  <a:lnTo>
                    <a:pt x="202" y="2527"/>
                  </a:lnTo>
                  <a:lnTo>
                    <a:pt x="106" y="2681"/>
                  </a:lnTo>
                  <a:lnTo>
                    <a:pt x="1" y="2815"/>
                  </a:lnTo>
                  <a:lnTo>
                    <a:pt x="299" y="3007"/>
                  </a:lnTo>
                  <a:lnTo>
                    <a:pt x="587" y="3171"/>
                  </a:lnTo>
                  <a:lnTo>
                    <a:pt x="856" y="3324"/>
                  </a:lnTo>
                  <a:lnTo>
                    <a:pt x="1125" y="3449"/>
                  </a:lnTo>
                  <a:lnTo>
                    <a:pt x="1374" y="3564"/>
                  </a:lnTo>
                  <a:lnTo>
                    <a:pt x="1605" y="3651"/>
                  </a:lnTo>
                  <a:lnTo>
                    <a:pt x="1835" y="3728"/>
                  </a:lnTo>
                  <a:lnTo>
                    <a:pt x="2056" y="3785"/>
                  </a:lnTo>
                  <a:lnTo>
                    <a:pt x="2258" y="3833"/>
                  </a:lnTo>
                  <a:lnTo>
                    <a:pt x="2450" y="3862"/>
                  </a:lnTo>
                  <a:lnTo>
                    <a:pt x="2633" y="3881"/>
                  </a:lnTo>
                  <a:lnTo>
                    <a:pt x="2969" y="3881"/>
                  </a:lnTo>
                  <a:lnTo>
                    <a:pt x="3123" y="3862"/>
                  </a:lnTo>
                  <a:lnTo>
                    <a:pt x="3257" y="3843"/>
                  </a:lnTo>
                  <a:lnTo>
                    <a:pt x="3392" y="3814"/>
                  </a:lnTo>
                  <a:lnTo>
                    <a:pt x="3517" y="3776"/>
                  </a:lnTo>
                  <a:lnTo>
                    <a:pt x="3632" y="3737"/>
                  </a:lnTo>
                  <a:lnTo>
                    <a:pt x="3738" y="3689"/>
                  </a:lnTo>
                  <a:lnTo>
                    <a:pt x="3824" y="3641"/>
                  </a:lnTo>
                  <a:lnTo>
                    <a:pt x="3910" y="3593"/>
                  </a:lnTo>
                  <a:lnTo>
                    <a:pt x="3997" y="3536"/>
                  </a:lnTo>
                  <a:lnTo>
                    <a:pt x="4122" y="3440"/>
                  </a:lnTo>
                  <a:lnTo>
                    <a:pt x="4227" y="3343"/>
                  </a:lnTo>
                  <a:lnTo>
                    <a:pt x="4295" y="3267"/>
                  </a:lnTo>
                  <a:lnTo>
                    <a:pt x="4343" y="3190"/>
                  </a:lnTo>
                  <a:lnTo>
                    <a:pt x="4343" y="1124"/>
                  </a:lnTo>
                  <a:lnTo>
                    <a:pt x="4151" y="1134"/>
                  </a:lnTo>
                  <a:lnTo>
                    <a:pt x="3949" y="1134"/>
                  </a:lnTo>
                  <a:lnTo>
                    <a:pt x="3747" y="1124"/>
                  </a:lnTo>
                  <a:lnTo>
                    <a:pt x="3545" y="1096"/>
                  </a:lnTo>
                  <a:lnTo>
                    <a:pt x="3344" y="1067"/>
                  </a:lnTo>
                  <a:lnTo>
                    <a:pt x="3132" y="1038"/>
                  </a:lnTo>
                  <a:lnTo>
                    <a:pt x="2931" y="990"/>
                  </a:lnTo>
                  <a:lnTo>
                    <a:pt x="2729" y="942"/>
                  </a:lnTo>
                  <a:lnTo>
                    <a:pt x="2335" y="836"/>
                  </a:lnTo>
                  <a:lnTo>
                    <a:pt x="1960" y="711"/>
                  </a:lnTo>
                  <a:lnTo>
                    <a:pt x="1605" y="577"/>
                  </a:lnTo>
                  <a:lnTo>
                    <a:pt x="1278" y="452"/>
                  </a:lnTo>
                  <a:lnTo>
                    <a:pt x="1019" y="337"/>
                  </a:lnTo>
                  <a:lnTo>
                    <a:pt x="750" y="212"/>
                  </a:lnTo>
                  <a:lnTo>
                    <a:pt x="558" y="106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D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046888" y="1223484"/>
              <a:ext cx="385533" cy="496787"/>
            </a:xfrm>
            <a:custGeom>
              <a:avLst/>
              <a:gdLst/>
              <a:ahLst/>
              <a:cxnLst/>
              <a:rect l="l" t="t" r="r" b="b"/>
              <a:pathLst>
                <a:path w="6494" h="8368" extrusionOk="0">
                  <a:moveTo>
                    <a:pt x="2815" y="1"/>
                  </a:moveTo>
                  <a:lnTo>
                    <a:pt x="2594" y="10"/>
                  </a:lnTo>
                  <a:lnTo>
                    <a:pt x="2373" y="39"/>
                  </a:lnTo>
                  <a:lnTo>
                    <a:pt x="2152" y="97"/>
                  </a:lnTo>
                  <a:lnTo>
                    <a:pt x="1931" y="164"/>
                  </a:lnTo>
                  <a:lnTo>
                    <a:pt x="1720" y="251"/>
                  </a:lnTo>
                  <a:lnTo>
                    <a:pt x="1508" y="356"/>
                  </a:lnTo>
                  <a:lnTo>
                    <a:pt x="1316" y="481"/>
                  </a:lnTo>
                  <a:lnTo>
                    <a:pt x="1134" y="616"/>
                  </a:lnTo>
                  <a:lnTo>
                    <a:pt x="970" y="760"/>
                  </a:lnTo>
                  <a:lnTo>
                    <a:pt x="817" y="923"/>
                  </a:lnTo>
                  <a:lnTo>
                    <a:pt x="673" y="1096"/>
                  </a:lnTo>
                  <a:lnTo>
                    <a:pt x="548" y="1278"/>
                  </a:lnTo>
                  <a:lnTo>
                    <a:pt x="432" y="1471"/>
                  </a:lnTo>
                  <a:lnTo>
                    <a:pt x="327" y="1663"/>
                  </a:lnTo>
                  <a:lnTo>
                    <a:pt x="250" y="1874"/>
                  </a:lnTo>
                  <a:lnTo>
                    <a:pt x="183" y="2085"/>
                  </a:lnTo>
                  <a:lnTo>
                    <a:pt x="125" y="2306"/>
                  </a:lnTo>
                  <a:lnTo>
                    <a:pt x="96" y="2537"/>
                  </a:lnTo>
                  <a:lnTo>
                    <a:pt x="77" y="2767"/>
                  </a:lnTo>
                  <a:lnTo>
                    <a:pt x="87" y="2998"/>
                  </a:lnTo>
                  <a:lnTo>
                    <a:pt x="39" y="3440"/>
                  </a:lnTo>
                  <a:lnTo>
                    <a:pt x="10" y="3891"/>
                  </a:lnTo>
                  <a:lnTo>
                    <a:pt x="0" y="4352"/>
                  </a:lnTo>
                  <a:lnTo>
                    <a:pt x="0" y="4814"/>
                  </a:lnTo>
                  <a:lnTo>
                    <a:pt x="29" y="5284"/>
                  </a:lnTo>
                  <a:lnTo>
                    <a:pt x="67" y="5765"/>
                  </a:lnTo>
                  <a:lnTo>
                    <a:pt x="125" y="6254"/>
                  </a:lnTo>
                  <a:lnTo>
                    <a:pt x="212" y="6754"/>
                  </a:lnTo>
                  <a:lnTo>
                    <a:pt x="308" y="7234"/>
                  </a:lnTo>
                  <a:lnTo>
                    <a:pt x="519" y="7350"/>
                  </a:lnTo>
                  <a:lnTo>
                    <a:pt x="730" y="7455"/>
                  </a:lnTo>
                  <a:lnTo>
                    <a:pt x="1009" y="7580"/>
                  </a:lnTo>
                  <a:lnTo>
                    <a:pt x="1335" y="7724"/>
                  </a:lnTo>
                  <a:lnTo>
                    <a:pt x="1710" y="7868"/>
                  </a:lnTo>
                  <a:lnTo>
                    <a:pt x="2123" y="8012"/>
                  </a:lnTo>
                  <a:lnTo>
                    <a:pt x="2344" y="8080"/>
                  </a:lnTo>
                  <a:lnTo>
                    <a:pt x="2565" y="8147"/>
                  </a:lnTo>
                  <a:lnTo>
                    <a:pt x="2786" y="8205"/>
                  </a:lnTo>
                  <a:lnTo>
                    <a:pt x="3017" y="8253"/>
                  </a:lnTo>
                  <a:lnTo>
                    <a:pt x="3247" y="8291"/>
                  </a:lnTo>
                  <a:lnTo>
                    <a:pt x="3487" y="8329"/>
                  </a:lnTo>
                  <a:lnTo>
                    <a:pt x="3718" y="8349"/>
                  </a:lnTo>
                  <a:lnTo>
                    <a:pt x="3958" y="8368"/>
                  </a:lnTo>
                  <a:lnTo>
                    <a:pt x="4188" y="8368"/>
                  </a:lnTo>
                  <a:lnTo>
                    <a:pt x="4419" y="8358"/>
                  </a:lnTo>
                  <a:lnTo>
                    <a:pt x="4640" y="8329"/>
                  </a:lnTo>
                  <a:lnTo>
                    <a:pt x="4861" y="8291"/>
                  </a:lnTo>
                  <a:lnTo>
                    <a:pt x="5082" y="8224"/>
                  </a:lnTo>
                  <a:lnTo>
                    <a:pt x="5284" y="8157"/>
                  </a:lnTo>
                  <a:lnTo>
                    <a:pt x="5485" y="8060"/>
                  </a:lnTo>
                  <a:lnTo>
                    <a:pt x="5677" y="7945"/>
                  </a:lnTo>
                  <a:lnTo>
                    <a:pt x="5764" y="7878"/>
                  </a:lnTo>
                  <a:lnTo>
                    <a:pt x="5860" y="7811"/>
                  </a:lnTo>
                  <a:lnTo>
                    <a:pt x="5946" y="7734"/>
                  </a:lnTo>
                  <a:lnTo>
                    <a:pt x="6023" y="7647"/>
                  </a:lnTo>
                  <a:lnTo>
                    <a:pt x="6100" y="7561"/>
                  </a:lnTo>
                  <a:lnTo>
                    <a:pt x="6167" y="7455"/>
                  </a:lnTo>
                  <a:lnTo>
                    <a:pt x="6225" y="7330"/>
                  </a:lnTo>
                  <a:lnTo>
                    <a:pt x="6283" y="7186"/>
                  </a:lnTo>
                  <a:lnTo>
                    <a:pt x="6331" y="7023"/>
                  </a:lnTo>
                  <a:lnTo>
                    <a:pt x="6369" y="6840"/>
                  </a:lnTo>
                  <a:lnTo>
                    <a:pt x="6398" y="6639"/>
                  </a:lnTo>
                  <a:lnTo>
                    <a:pt x="6427" y="6418"/>
                  </a:lnTo>
                  <a:lnTo>
                    <a:pt x="6446" y="6178"/>
                  </a:lnTo>
                  <a:lnTo>
                    <a:pt x="6465" y="5918"/>
                  </a:lnTo>
                  <a:lnTo>
                    <a:pt x="6484" y="5323"/>
                  </a:lnTo>
                  <a:lnTo>
                    <a:pt x="6494" y="4641"/>
                  </a:lnTo>
                  <a:lnTo>
                    <a:pt x="6494" y="3853"/>
                  </a:lnTo>
                  <a:lnTo>
                    <a:pt x="6484" y="3517"/>
                  </a:lnTo>
                  <a:lnTo>
                    <a:pt x="6465" y="3200"/>
                  </a:lnTo>
                  <a:lnTo>
                    <a:pt x="6427" y="2892"/>
                  </a:lnTo>
                  <a:lnTo>
                    <a:pt x="6379" y="2604"/>
                  </a:lnTo>
                  <a:lnTo>
                    <a:pt x="6321" y="2326"/>
                  </a:lnTo>
                  <a:lnTo>
                    <a:pt x="6244" y="2066"/>
                  </a:lnTo>
                  <a:lnTo>
                    <a:pt x="6158" y="1816"/>
                  </a:lnTo>
                  <a:lnTo>
                    <a:pt x="6062" y="1586"/>
                  </a:lnTo>
                  <a:lnTo>
                    <a:pt x="5946" y="1384"/>
                  </a:lnTo>
                  <a:lnTo>
                    <a:pt x="5822" y="1192"/>
                  </a:lnTo>
                  <a:lnTo>
                    <a:pt x="5697" y="1019"/>
                  </a:lnTo>
                  <a:lnTo>
                    <a:pt x="5553" y="865"/>
                  </a:lnTo>
                  <a:lnTo>
                    <a:pt x="5399" y="731"/>
                  </a:lnTo>
                  <a:lnTo>
                    <a:pt x="5236" y="616"/>
                  </a:lnTo>
                  <a:lnTo>
                    <a:pt x="5149" y="568"/>
                  </a:lnTo>
                  <a:lnTo>
                    <a:pt x="5063" y="529"/>
                  </a:lnTo>
                  <a:lnTo>
                    <a:pt x="4976" y="491"/>
                  </a:lnTo>
                  <a:lnTo>
                    <a:pt x="4880" y="462"/>
                  </a:lnTo>
                  <a:lnTo>
                    <a:pt x="4621" y="366"/>
                  </a:lnTo>
                  <a:lnTo>
                    <a:pt x="4313" y="270"/>
                  </a:lnTo>
                  <a:lnTo>
                    <a:pt x="3977" y="164"/>
                  </a:lnTo>
                  <a:lnTo>
                    <a:pt x="3804" y="116"/>
                  </a:lnTo>
                  <a:lnTo>
                    <a:pt x="3612" y="68"/>
                  </a:lnTo>
                  <a:lnTo>
                    <a:pt x="3420" y="39"/>
                  </a:lnTo>
                  <a:lnTo>
                    <a:pt x="3228" y="10"/>
                  </a:lnTo>
                  <a:lnTo>
                    <a:pt x="3017" y="1"/>
                  </a:lnTo>
                  <a:close/>
                </a:path>
              </a:pathLst>
            </a:custGeom>
            <a:solidFill>
              <a:srgbClr val="D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1243629" y="1532011"/>
              <a:ext cx="142601" cy="51412"/>
            </a:xfrm>
            <a:custGeom>
              <a:avLst/>
              <a:gdLst/>
              <a:ahLst/>
              <a:cxnLst/>
              <a:rect l="l" t="t" r="r" b="b"/>
              <a:pathLst>
                <a:path w="2402" h="866" extrusionOk="0">
                  <a:moveTo>
                    <a:pt x="68" y="1"/>
                  </a:moveTo>
                  <a:lnTo>
                    <a:pt x="29" y="20"/>
                  </a:lnTo>
                  <a:lnTo>
                    <a:pt x="10" y="49"/>
                  </a:lnTo>
                  <a:lnTo>
                    <a:pt x="0" y="87"/>
                  </a:lnTo>
                  <a:lnTo>
                    <a:pt x="10" y="116"/>
                  </a:lnTo>
                  <a:lnTo>
                    <a:pt x="29" y="154"/>
                  </a:lnTo>
                  <a:lnTo>
                    <a:pt x="154" y="270"/>
                  </a:lnTo>
                  <a:lnTo>
                    <a:pt x="288" y="385"/>
                  </a:lnTo>
                  <a:lnTo>
                    <a:pt x="471" y="510"/>
                  </a:lnTo>
                  <a:lnTo>
                    <a:pt x="577" y="577"/>
                  </a:lnTo>
                  <a:lnTo>
                    <a:pt x="692" y="635"/>
                  </a:lnTo>
                  <a:lnTo>
                    <a:pt x="817" y="702"/>
                  </a:lnTo>
                  <a:lnTo>
                    <a:pt x="951" y="750"/>
                  </a:lnTo>
                  <a:lnTo>
                    <a:pt x="1086" y="798"/>
                  </a:lnTo>
                  <a:lnTo>
                    <a:pt x="1230" y="827"/>
                  </a:lnTo>
                  <a:lnTo>
                    <a:pt x="1374" y="856"/>
                  </a:lnTo>
                  <a:lnTo>
                    <a:pt x="1528" y="865"/>
                  </a:lnTo>
                  <a:lnTo>
                    <a:pt x="1624" y="856"/>
                  </a:lnTo>
                  <a:lnTo>
                    <a:pt x="1729" y="846"/>
                  </a:lnTo>
                  <a:lnTo>
                    <a:pt x="1835" y="827"/>
                  </a:lnTo>
                  <a:lnTo>
                    <a:pt x="1941" y="798"/>
                  </a:lnTo>
                  <a:lnTo>
                    <a:pt x="2046" y="760"/>
                  </a:lnTo>
                  <a:lnTo>
                    <a:pt x="2152" y="712"/>
                  </a:lnTo>
                  <a:lnTo>
                    <a:pt x="2258" y="654"/>
                  </a:lnTo>
                  <a:lnTo>
                    <a:pt x="2363" y="587"/>
                  </a:lnTo>
                  <a:lnTo>
                    <a:pt x="2383" y="558"/>
                  </a:lnTo>
                  <a:lnTo>
                    <a:pt x="2402" y="520"/>
                  </a:lnTo>
                  <a:lnTo>
                    <a:pt x="2402" y="491"/>
                  </a:lnTo>
                  <a:lnTo>
                    <a:pt x="2383" y="452"/>
                  </a:lnTo>
                  <a:lnTo>
                    <a:pt x="2354" y="433"/>
                  </a:lnTo>
                  <a:lnTo>
                    <a:pt x="2325" y="414"/>
                  </a:lnTo>
                  <a:lnTo>
                    <a:pt x="2287" y="423"/>
                  </a:lnTo>
                  <a:lnTo>
                    <a:pt x="2258" y="433"/>
                  </a:lnTo>
                  <a:lnTo>
                    <a:pt x="2162" y="500"/>
                  </a:lnTo>
                  <a:lnTo>
                    <a:pt x="2066" y="548"/>
                  </a:lnTo>
                  <a:lnTo>
                    <a:pt x="1970" y="587"/>
                  </a:lnTo>
                  <a:lnTo>
                    <a:pt x="1874" y="625"/>
                  </a:lnTo>
                  <a:lnTo>
                    <a:pt x="1787" y="654"/>
                  </a:lnTo>
                  <a:lnTo>
                    <a:pt x="1691" y="664"/>
                  </a:lnTo>
                  <a:lnTo>
                    <a:pt x="1595" y="673"/>
                  </a:lnTo>
                  <a:lnTo>
                    <a:pt x="1508" y="683"/>
                  </a:lnTo>
                  <a:lnTo>
                    <a:pt x="1422" y="673"/>
                  </a:lnTo>
                  <a:lnTo>
                    <a:pt x="1326" y="664"/>
                  </a:lnTo>
                  <a:lnTo>
                    <a:pt x="1163" y="635"/>
                  </a:lnTo>
                  <a:lnTo>
                    <a:pt x="999" y="587"/>
                  </a:lnTo>
                  <a:lnTo>
                    <a:pt x="846" y="520"/>
                  </a:lnTo>
                  <a:lnTo>
                    <a:pt x="702" y="443"/>
                  </a:lnTo>
                  <a:lnTo>
                    <a:pt x="577" y="366"/>
                  </a:lnTo>
                  <a:lnTo>
                    <a:pt x="461" y="289"/>
                  </a:lnTo>
                  <a:lnTo>
                    <a:pt x="365" y="212"/>
                  </a:lnTo>
                  <a:lnTo>
                    <a:pt x="221" y="87"/>
                  </a:lnTo>
                  <a:lnTo>
                    <a:pt x="164" y="3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199163" y="1354090"/>
              <a:ext cx="83886" cy="55984"/>
            </a:xfrm>
            <a:custGeom>
              <a:avLst/>
              <a:gdLst/>
              <a:ahLst/>
              <a:cxnLst/>
              <a:rect l="l" t="t" r="r" b="b"/>
              <a:pathLst>
                <a:path w="1413" h="943" extrusionOk="0">
                  <a:moveTo>
                    <a:pt x="1153" y="1"/>
                  </a:moveTo>
                  <a:lnTo>
                    <a:pt x="913" y="39"/>
                  </a:lnTo>
                  <a:lnTo>
                    <a:pt x="711" y="87"/>
                  </a:lnTo>
                  <a:lnTo>
                    <a:pt x="538" y="145"/>
                  </a:lnTo>
                  <a:lnTo>
                    <a:pt x="403" y="212"/>
                  </a:lnTo>
                  <a:lnTo>
                    <a:pt x="288" y="289"/>
                  </a:lnTo>
                  <a:lnTo>
                    <a:pt x="192" y="366"/>
                  </a:lnTo>
                  <a:lnTo>
                    <a:pt x="125" y="443"/>
                  </a:lnTo>
                  <a:lnTo>
                    <a:pt x="77" y="529"/>
                  </a:lnTo>
                  <a:lnTo>
                    <a:pt x="38" y="606"/>
                  </a:lnTo>
                  <a:lnTo>
                    <a:pt x="19" y="683"/>
                  </a:lnTo>
                  <a:lnTo>
                    <a:pt x="10" y="760"/>
                  </a:lnTo>
                  <a:lnTo>
                    <a:pt x="0" y="817"/>
                  </a:lnTo>
                  <a:lnTo>
                    <a:pt x="10" y="913"/>
                  </a:lnTo>
                  <a:lnTo>
                    <a:pt x="19" y="942"/>
                  </a:lnTo>
                  <a:lnTo>
                    <a:pt x="115" y="836"/>
                  </a:lnTo>
                  <a:lnTo>
                    <a:pt x="221" y="760"/>
                  </a:lnTo>
                  <a:lnTo>
                    <a:pt x="327" y="692"/>
                  </a:lnTo>
                  <a:lnTo>
                    <a:pt x="432" y="644"/>
                  </a:lnTo>
                  <a:lnTo>
                    <a:pt x="538" y="606"/>
                  </a:lnTo>
                  <a:lnTo>
                    <a:pt x="644" y="577"/>
                  </a:lnTo>
                  <a:lnTo>
                    <a:pt x="749" y="567"/>
                  </a:lnTo>
                  <a:lnTo>
                    <a:pt x="845" y="548"/>
                  </a:lnTo>
                  <a:lnTo>
                    <a:pt x="1028" y="539"/>
                  </a:lnTo>
                  <a:lnTo>
                    <a:pt x="1114" y="529"/>
                  </a:lnTo>
                  <a:lnTo>
                    <a:pt x="1191" y="510"/>
                  </a:lnTo>
                  <a:lnTo>
                    <a:pt x="1258" y="491"/>
                  </a:lnTo>
                  <a:lnTo>
                    <a:pt x="1306" y="462"/>
                  </a:lnTo>
                  <a:lnTo>
                    <a:pt x="1354" y="423"/>
                  </a:lnTo>
                  <a:lnTo>
                    <a:pt x="1383" y="366"/>
                  </a:lnTo>
                  <a:lnTo>
                    <a:pt x="1403" y="308"/>
                  </a:lnTo>
                  <a:lnTo>
                    <a:pt x="1412" y="260"/>
                  </a:lnTo>
                  <a:lnTo>
                    <a:pt x="1412" y="212"/>
                  </a:lnTo>
                  <a:lnTo>
                    <a:pt x="1403" y="174"/>
                  </a:lnTo>
                  <a:lnTo>
                    <a:pt x="1383" y="135"/>
                  </a:lnTo>
                  <a:lnTo>
                    <a:pt x="1364" y="106"/>
                  </a:lnTo>
                  <a:lnTo>
                    <a:pt x="1316" y="58"/>
                  </a:lnTo>
                  <a:lnTo>
                    <a:pt x="1258" y="29"/>
                  </a:lnTo>
                  <a:lnTo>
                    <a:pt x="1201" y="10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349123" y="1354090"/>
              <a:ext cx="83293" cy="55984"/>
            </a:xfrm>
            <a:custGeom>
              <a:avLst/>
              <a:gdLst/>
              <a:ahLst/>
              <a:cxnLst/>
              <a:rect l="l" t="t" r="r" b="b"/>
              <a:pathLst>
                <a:path w="1403" h="943" extrusionOk="0">
                  <a:moveTo>
                    <a:pt x="260" y="1"/>
                  </a:moveTo>
                  <a:lnTo>
                    <a:pt x="202" y="10"/>
                  </a:lnTo>
                  <a:lnTo>
                    <a:pt x="154" y="29"/>
                  </a:lnTo>
                  <a:lnTo>
                    <a:pt x="97" y="58"/>
                  </a:lnTo>
                  <a:lnTo>
                    <a:pt x="39" y="106"/>
                  </a:lnTo>
                  <a:lnTo>
                    <a:pt x="20" y="135"/>
                  </a:lnTo>
                  <a:lnTo>
                    <a:pt x="10" y="174"/>
                  </a:lnTo>
                  <a:lnTo>
                    <a:pt x="0" y="212"/>
                  </a:lnTo>
                  <a:lnTo>
                    <a:pt x="0" y="260"/>
                  </a:lnTo>
                  <a:lnTo>
                    <a:pt x="10" y="308"/>
                  </a:lnTo>
                  <a:lnTo>
                    <a:pt x="20" y="366"/>
                  </a:lnTo>
                  <a:lnTo>
                    <a:pt x="58" y="423"/>
                  </a:lnTo>
                  <a:lnTo>
                    <a:pt x="97" y="462"/>
                  </a:lnTo>
                  <a:lnTo>
                    <a:pt x="154" y="491"/>
                  </a:lnTo>
                  <a:lnTo>
                    <a:pt x="221" y="510"/>
                  </a:lnTo>
                  <a:lnTo>
                    <a:pt x="289" y="529"/>
                  </a:lnTo>
                  <a:lnTo>
                    <a:pt x="375" y="539"/>
                  </a:lnTo>
                  <a:lnTo>
                    <a:pt x="558" y="548"/>
                  </a:lnTo>
                  <a:lnTo>
                    <a:pt x="663" y="567"/>
                  </a:lnTo>
                  <a:lnTo>
                    <a:pt x="769" y="577"/>
                  </a:lnTo>
                  <a:lnTo>
                    <a:pt x="875" y="606"/>
                  </a:lnTo>
                  <a:lnTo>
                    <a:pt x="980" y="644"/>
                  </a:lnTo>
                  <a:lnTo>
                    <a:pt x="1086" y="692"/>
                  </a:lnTo>
                  <a:lnTo>
                    <a:pt x="1192" y="760"/>
                  </a:lnTo>
                  <a:lnTo>
                    <a:pt x="1288" y="836"/>
                  </a:lnTo>
                  <a:lnTo>
                    <a:pt x="1393" y="942"/>
                  </a:lnTo>
                  <a:lnTo>
                    <a:pt x="1393" y="913"/>
                  </a:lnTo>
                  <a:lnTo>
                    <a:pt x="1403" y="817"/>
                  </a:lnTo>
                  <a:lnTo>
                    <a:pt x="1403" y="760"/>
                  </a:lnTo>
                  <a:lnTo>
                    <a:pt x="1393" y="683"/>
                  </a:lnTo>
                  <a:lnTo>
                    <a:pt x="1365" y="606"/>
                  </a:lnTo>
                  <a:lnTo>
                    <a:pt x="1336" y="529"/>
                  </a:lnTo>
                  <a:lnTo>
                    <a:pt x="1278" y="443"/>
                  </a:lnTo>
                  <a:lnTo>
                    <a:pt x="1211" y="366"/>
                  </a:lnTo>
                  <a:lnTo>
                    <a:pt x="1124" y="289"/>
                  </a:lnTo>
                  <a:lnTo>
                    <a:pt x="1009" y="212"/>
                  </a:lnTo>
                  <a:lnTo>
                    <a:pt x="865" y="145"/>
                  </a:lnTo>
                  <a:lnTo>
                    <a:pt x="692" y="87"/>
                  </a:lnTo>
                  <a:lnTo>
                    <a:pt x="490" y="39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233358" y="1427645"/>
              <a:ext cx="27428" cy="49691"/>
            </a:xfrm>
            <a:custGeom>
              <a:avLst/>
              <a:gdLst/>
              <a:ahLst/>
              <a:cxnLst/>
              <a:rect l="l" t="t" r="r" b="b"/>
              <a:pathLst>
                <a:path w="462" h="837" extrusionOk="0">
                  <a:moveTo>
                    <a:pt x="183" y="1"/>
                  </a:moveTo>
                  <a:lnTo>
                    <a:pt x="144" y="30"/>
                  </a:lnTo>
                  <a:lnTo>
                    <a:pt x="96" y="68"/>
                  </a:lnTo>
                  <a:lnTo>
                    <a:pt x="68" y="116"/>
                  </a:lnTo>
                  <a:lnTo>
                    <a:pt x="39" y="183"/>
                  </a:lnTo>
                  <a:lnTo>
                    <a:pt x="20" y="251"/>
                  </a:lnTo>
                  <a:lnTo>
                    <a:pt x="0" y="327"/>
                  </a:lnTo>
                  <a:lnTo>
                    <a:pt x="0" y="414"/>
                  </a:lnTo>
                  <a:lnTo>
                    <a:pt x="0" y="500"/>
                  </a:lnTo>
                  <a:lnTo>
                    <a:pt x="20" y="577"/>
                  </a:lnTo>
                  <a:lnTo>
                    <a:pt x="39" y="644"/>
                  </a:lnTo>
                  <a:lnTo>
                    <a:pt x="68" y="712"/>
                  </a:lnTo>
                  <a:lnTo>
                    <a:pt x="96" y="760"/>
                  </a:lnTo>
                  <a:lnTo>
                    <a:pt x="144" y="798"/>
                  </a:lnTo>
                  <a:lnTo>
                    <a:pt x="183" y="827"/>
                  </a:lnTo>
                  <a:lnTo>
                    <a:pt x="231" y="837"/>
                  </a:lnTo>
                  <a:lnTo>
                    <a:pt x="279" y="827"/>
                  </a:lnTo>
                  <a:lnTo>
                    <a:pt x="327" y="798"/>
                  </a:lnTo>
                  <a:lnTo>
                    <a:pt x="365" y="760"/>
                  </a:lnTo>
                  <a:lnTo>
                    <a:pt x="394" y="712"/>
                  </a:lnTo>
                  <a:lnTo>
                    <a:pt x="423" y="644"/>
                  </a:lnTo>
                  <a:lnTo>
                    <a:pt x="452" y="577"/>
                  </a:lnTo>
                  <a:lnTo>
                    <a:pt x="461" y="500"/>
                  </a:lnTo>
                  <a:lnTo>
                    <a:pt x="461" y="414"/>
                  </a:lnTo>
                  <a:lnTo>
                    <a:pt x="461" y="327"/>
                  </a:lnTo>
                  <a:lnTo>
                    <a:pt x="452" y="251"/>
                  </a:lnTo>
                  <a:lnTo>
                    <a:pt x="423" y="183"/>
                  </a:lnTo>
                  <a:lnTo>
                    <a:pt x="394" y="116"/>
                  </a:lnTo>
                  <a:lnTo>
                    <a:pt x="365" y="68"/>
                  </a:lnTo>
                  <a:lnTo>
                    <a:pt x="327" y="3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369070" y="1427645"/>
              <a:ext cx="27428" cy="49691"/>
            </a:xfrm>
            <a:custGeom>
              <a:avLst/>
              <a:gdLst/>
              <a:ahLst/>
              <a:cxnLst/>
              <a:rect l="l" t="t" r="r" b="b"/>
              <a:pathLst>
                <a:path w="462" h="837" extrusionOk="0">
                  <a:moveTo>
                    <a:pt x="183" y="1"/>
                  </a:moveTo>
                  <a:lnTo>
                    <a:pt x="145" y="30"/>
                  </a:lnTo>
                  <a:lnTo>
                    <a:pt x="97" y="68"/>
                  </a:lnTo>
                  <a:lnTo>
                    <a:pt x="68" y="116"/>
                  </a:lnTo>
                  <a:lnTo>
                    <a:pt x="39" y="183"/>
                  </a:lnTo>
                  <a:lnTo>
                    <a:pt x="20" y="251"/>
                  </a:lnTo>
                  <a:lnTo>
                    <a:pt x="1" y="327"/>
                  </a:lnTo>
                  <a:lnTo>
                    <a:pt x="1" y="414"/>
                  </a:lnTo>
                  <a:lnTo>
                    <a:pt x="1" y="500"/>
                  </a:lnTo>
                  <a:lnTo>
                    <a:pt x="20" y="577"/>
                  </a:lnTo>
                  <a:lnTo>
                    <a:pt x="39" y="644"/>
                  </a:lnTo>
                  <a:lnTo>
                    <a:pt x="68" y="712"/>
                  </a:lnTo>
                  <a:lnTo>
                    <a:pt x="97" y="760"/>
                  </a:lnTo>
                  <a:lnTo>
                    <a:pt x="145" y="798"/>
                  </a:lnTo>
                  <a:lnTo>
                    <a:pt x="183" y="827"/>
                  </a:lnTo>
                  <a:lnTo>
                    <a:pt x="231" y="837"/>
                  </a:lnTo>
                  <a:lnTo>
                    <a:pt x="279" y="827"/>
                  </a:lnTo>
                  <a:lnTo>
                    <a:pt x="327" y="798"/>
                  </a:lnTo>
                  <a:lnTo>
                    <a:pt x="366" y="760"/>
                  </a:lnTo>
                  <a:lnTo>
                    <a:pt x="395" y="712"/>
                  </a:lnTo>
                  <a:lnTo>
                    <a:pt x="423" y="644"/>
                  </a:lnTo>
                  <a:lnTo>
                    <a:pt x="443" y="577"/>
                  </a:lnTo>
                  <a:lnTo>
                    <a:pt x="462" y="500"/>
                  </a:lnTo>
                  <a:lnTo>
                    <a:pt x="462" y="414"/>
                  </a:lnTo>
                  <a:lnTo>
                    <a:pt x="462" y="327"/>
                  </a:lnTo>
                  <a:lnTo>
                    <a:pt x="443" y="251"/>
                  </a:lnTo>
                  <a:lnTo>
                    <a:pt x="423" y="183"/>
                  </a:lnTo>
                  <a:lnTo>
                    <a:pt x="395" y="116"/>
                  </a:lnTo>
                  <a:lnTo>
                    <a:pt x="366" y="68"/>
                  </a:lnTo>
                  <a:lnTo>
                    <a:pt x="327" y="3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314334" y="1432216"/>
              <a:ext cx="44526" cy="72488"/>
            </a:xfrm>
            <a:custGeom>
              <a:avLst/>
              <a:gdLst/>
              <a:ahLst/>
              <a:cxnLst/>
              <a:rect l="l" t="t" r="r" b="b"/>
              <a:pathLst>
                <a:path w="750" h="1221" extrusionOk="0">
                  <a:moveTo>
                    <a:pt x="317" y="1"/>
                  </a:moveTo>
                  <a:lnTo>
                    <a:pt x="279" y="10"/>
                  </a:lnTo>
                  <a:lnTo>
                    <a:pt x="241" y="30"/>
                  </a:lnTo>
                  <a:lnTo>
                    <a:pt x="221" y="58"/>
                  </a:lnTo>
                  <a:lnTo>
                    <a:pt x="212" y="97"/>
                  </a:lnTo>
                  <a:lnTo>
                    <a:pt x="221" y="135"/>
                  </a:lnTo>
                  <a:lnTo>
                    <a:pt x="529" y="1029"/>
                  </a:lnTo>
                  <a:lnTo>
                    <a:pt x="452" y="1029"/>
                  </a:lnTo>
                  <a:lnTo>
                    <a:pt x="356" y="1019"/>
                  </a:lnTo>
                  <a:lnTo>
                    <a:pt x="250" y="990"/>
                  </a:lnTo>
                  <a:lnTo>
                    <a:pt x="145" y="942"/>
                  </a:lnTo>
                  <a:lnTo>
                    <a:pt x="106" y="933"/>
                  </a:lnTo>
                  <a:lnTo>
                    <a:pt x="68" y="933"/>
                  </a:lnTo>
                  <a:lnTo>
                    <a:pt x="39" y="952"/>
                  </a:lnTo>
                  <a:lnTo>
                    <a:pt x="10" y="981"/>
                  </a:lnTo>
                  <a:lnTo>
                    <a:pt x="0" y="1019"/>
                  </a:lnTo>
                  <a:lnTo>
                    <a:pt x="10" y="1057"/>
                  </a:lnTo>
                  <a:lnTo>
                    <a:pt x="20" y="1086"/>
                  </a:lnTo>
                  <a:lnTo>
                    <a:pt x="49" y="1115"/>
                  </a:lnTo>
                  <a:lnTo>
                    <a:pt x="173" y="1163"/>
                  </a:lnTo>
                  <a:lnTo>
                    <a:pt x="289" y="1201"/>
                  </a:lnTo>
                  <a:lnTo>
                    <a:pt x="394" y="1211"/>
                  </a:lnTo>
                  <a:lnTo>
                    <a:pt x="490" y="1221"/>
                  </a:lnTo>
                  <a:lnTo>
                    <a:pt x="567" y="1221"/>
                  </a:lnTo>
                  <a:lnTo>
                    <a:pt x="625" y="1211"/>
                  </a:lnTo>
                  <a:lnTo>
                    <a:pt x="683" y="1201"/>
                  </a:lnTo>
                  <a:lnTo>
                    <a:pt x="721" y="1182"/>
                  </a:lnTo>
                  <a:lnTo>
                    <a:pt x="740" y="1153"/>
                  </a:lnTo>
                  <a:lnTo>
                    <a:pt x="750" y="1115"/>
                  </a:lnTo>
                  <a:lnTo>
                    <a:pt x="750" y="1077"/>
                  </a:lnTo>
                  <a:lnTo>
                    <a:pt x="394" y="68"/>
                  </a:lnTo>
                  <a:lnTo>
                    <a:pt x="375" y="39"/>
                  </a:lnTo>
                  <a:lnTo>
                    <a:pt x="346" y="10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980694" y="1464155"/>
              <a:ext cx="105021" cy="160292"/>
            </a:xfrm>
            <a:custGeom>
              <a:avLst/>
              <a:gdLst/>
              <a:ahLst/>
              <a:cxnLst/>
              <a:rect l="l" t="t" r="r" b="b"/>
              <a:pathLst>
                <a:path w="1769" h="2700" extrusionOk="0">
                  <a:moveTo>
                    <a:pt x="683" y="1"/>
                  </a:moveTo>
                  <a:lnTo>
                    <a:pt x="616" y="10"/>
                  </a:lnTo>
                  <a:lnTo>
                    <a:pt x="548" y="39"/>
                  </a:lnTo>
                  <a:lnTo>
                    <a:pt x="481" y="68"/>
                  </a:lnTo>
                  <a:lnTo>
                    <a:pt x="414" y="106"/>
                  </a:lnTo>
                  <a:lnTo>
                    <a:pt x="347" y="154"/>
                  </a:lnTo>
                  <a:lnTo>
                    <a:pt x="279" y="212"/>
                  </a:lnTo>
                  <a:lnTo>
                    <a:pt x="212" y="289"/>
                  </a:lnTo>
                  <a:lnTo>
                    <a:pt x="155" y="375"/>
                  </a:lnTo>
                  <a:lnTo>
                    <a:pt x="107" y="452"/>
                  </a:lnTo>
                  <a:lnTo>
                    <a:pt x="68" y="539"/>
                  </a:lnTo>
                  <a:lnTo>
                    <a:pt x="39" y="635"/>
                  </a:lnTo>
                  <a:lnTo>
                    <a:pt x="10" y="731"/>
                  </a:lnTo>
                  <a:lnTo>
                    <a:pt x="1" y="827"/>
                  </a:lnTo>
                  <a:lnTo>
                    <a:pt x="1" y="942"/>
                  </a:lnTo>
                  <a:lnTo>
                    <a:pt x="1" y="1048"/>
                  </a:lnTo>
                  <a:lnTo>
                    <a:pt x="10" y="1163"/>
                  </a:lnTo>
                  <a:lnTo>
                    <a:pt x="30" y="1269"/>
                  </a:lnTo>
                  <a:lnTo>
                    <a:pt x="49" y="1384"/>
                  </a:lnTo>
                  <a:lnTo>
                    <a:pt x="87" y="1499"/>
                  </a:lnTo>
                  <a:lnTo>
                    <a:pt x="126" y="1614"/>
                  </a:lnTo>
                  <a:lnTo>
                    <a:pt x="164" y="1730"/>
                  </a:lnTo>
                  <a:lnTo>
                    <a:pt x="212" y="1835"/>
                  </a:lnTo>
                  <a:lnTo>
                    <a:pt x="270" y="1941"/>
                  </a:lnTo>
                  <a:lnTo>
                    <a:pt x="327" y="2047"/>
                  </a:lnTo>
                  <a:lnTo>
                    <a:pt x="395" y="2143"/>
                  </a:lnTo>
                  <a:lnTo>
                    <a:pt x="462" y="2239"/>
                  </a:lnTo>
                  <a:lnTo>
                    <a:pt x="539" y="2325"/>
                  </a:lnTo>
                  <a:lnTo>
                    <a:pt x="616" y="2402"/>
                  </a:lnTo>
                  <a:lnTo>
                    <a:pt x="702" y="2479"/>
                  </a:lnTo>
                  <a:lnTo>
                    <a:pt x="789" y="2537"/>
                  </a:lnTo>
                  <a:lnTo>
                    <a:pt x="875" y="2594"/>
                  </a:lnTo>
                  <a:lnTo>
                    <a:pt x="961" y="2642"/>
                  </a:lnTo>
                  <a:lnTo>
                    <a:pt x="1058" y="2671"/>
                  </a:lnTo>
                  <a:lnTo>
                    <a:pt x="1154" y="2690"/>
                  </a:lnTo>
                  <a:lnTo>
                    <a:pt x="1259" y="2700"/>
                  </a:lnTo>
                  <a:lnTo>
                    <a:pt x="1355" y="2700"/>
                  </a:lnTo>
                  <a:lnTo>
                    <a:pt x="1461" y="2681"/>
                  </a:lnTo>
                  <a:lnTo>
                    <a:pt x="1567" y="2652"/>
                  </a:lnTo>
                  <a:lnTo>
                    <a:pt x="1663" y="2594"/>
                  </a:lnTo>
                  <a:lnTo>
                    <a:pt x="1768" y="2537"/>
                  </a:lnTo>
                  <a:lnTo>
                    <a:pt x="1749" y="635"/>
                  </a:lnTo>
                  <a:lnTo>
                    <a:pt x="1711" y="587"/>
                  </a:lnTo>
                  <a:lnTo>
                    <a:pt x="1595" y="462"/>
                  </a:lnTo>
                  <a:lnTo>
                    <a:pt x="1519" y="385"/>
                  </a:lnTo>
                  <a:lnTo>
                    <a:pt x="1423" y="298"/>
                  </a:lnTo>
                  <a:lnTo>
                    <a:pt x="1317" y="212"/>
                  </a:lnTo>
                  <a:lnTo>
                    <a:pt x="1202" y="145"/>
                  </a:lnTo>
                  <a:lnTo>
                    <a:pt x="1086" y="77"/>
                  </a:lnTo>
                  <a:lnTo>
                    <a:pt x="952" y="29"/>
                  </a:lnTo>
                  <a:lnTo>
                    <a:pt x="885" y="10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D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981288" y="1598738"/>
              <a:ext cx="144916" cy="145510"/>
            </a:xfrm>
            <a:custGeom>
              <a:avLst/>
              <a:gdLst/>
              <a:ahLst/>
              <a:cxnLst/>
              <a:rect l="l" t="t" r="r" b="b"/>
              <a:pathLst>
                <a:path w="2441" h="2451" extrusionOk="0">
                  <a:moveTo>
                    <a:pt x="1211" y="1"/>
                  </a:moveTo>
                  <a:lnTo>
                    <a:pt x="1278" y="193"/>
                  </a:lnTo>
                  <a:lnTo>
                    <a:pt x="1384" y="202"/>
                  </a:lnTo>
                  <a:lnTo>
                    <a:pt x="1480" y="222"/>
                  </a:lnTo>
                  <a:lnTo>
                    <a:pt x="1576" y="250"/>
                  </a:lnTo>
                  <a:lnTo>
                    <a:pt x="1672" y="289"/>
                  </a:lnTo>
                  <a:lnTo>
                    <a:pt x="1797" y="366"/>
                  </a:lnTo>
                  <a:lnTo>
                    <a:pt x="1902" y="452"/>
                  </a:lnTo>
                  <a:lnTo>
                    <a:pt x="2008" y="548"/>
                  </a:lnTo>
                  <a:lnTo>
                    <a:pt x="2095" y="664"/>
                  </a:lnTo>
                  <a:lnTo>
                    <a:pt x="2162" y="788"/>
                  </a:lnTo>
                  <a:lnTo>
                    <a:pt x="2210" y="933"/>
                  </a:lnTo>
                  <a:lnTo>
                    <a:pt x="2239" y="1077"/>
                  </a:lnTo>
                  <a:lnTo>
                    <a:pt x="2258" y="1221"/>
                  </a:lnTo>
                  <a:lnTo>
                    <a:pt x="2248" y="1326"/>
                  </a:lnTo>
                  <a:lnTo>
                    <a:pt x="2229" y="1432"/>
                  </a:lnTo>
                  <a:lnTo>
                    <a:pt x="2210" y="1528"/>
                  </a:lnTo>
                  <a:lnTo>
                    <a:pt x="2171" y="1624"/>
                  </a:lnTo>
                  <a:lnTo>
                    <a:pt x="2133" y="1711"/>
                  </a:lnTo>
                  <a:lnTo>
                    <a:pt x="2075" y="1797"/>
                  </a:lnTo>
                  <a:lnTo>
                    <a:pt x="2018" y="1884"/>
                  </a:lnTo>
                  <a:lnTo>
                    <a:pt x="1951" y="1951"/>
                  </a:lnTo>
                  <a:lnTo>
                    <a:pt x="1874" y="2018"/>
                  </a:lnTo>
                  <a:lnTo>
                    <a:pt x="1797" y="2076"/>
                  </a:lnTo>
                  <a:lnTo>
                    <a:pt x="1710" y="2133"/>
                  </a:lnTo>
                  <a:lnTo>
                    <a:pt x="1624" y="2172"/>
                  </a:lnTo>
                  <a:lnTo>
                    <a:pt x="1528" y="2210"/>
                  </a:lnTo>
                  <a:lnTo>
                    <a:pt x="1432" y="2239"/>
                  </a:lnTo>
                  <a:lnTo>
                    <a:pt x="1326" y="2249"/>
                  </a:lnTo>
                  <a:lnTo>
                    <a:pt x="1220" y="2258"/>
                  </a:lnTo>
                  <a:lnTo>
                    <a:pt x="1115" y="2249"/>
                  </a:lnTo>
                  <a:lnTo>
                    <a:pt x="1009" y="2239"/>
                  </a:lnTo>
                  <a:lnTo>
                    <a:pt x="913" y="2210"/>
                  </a:lnTo>
                  <a:lnTo>
                    <a:pt x="817" y="2172"/>
                  </a:lnTo>
                  <a:lnTo>
                    <a:pt x="731" y="2133"/>
                  </a:lnTo>
                  <a:lnTo>
                    <a:pt x="644" y="2076"/>
                  </a:lnTo>
                  <a:lnTo>
                    <a:pt x="567" y="2018"/>
                  </a:lnTo>
                  <a:lnTo>
                    <a:pt x="490" y="1951"/>
                  </a:lnTo>
                  <a:lnTo>
                    <a:pt x="423" y="1884"/>
                  </a:lnTo>
                  <a:lnTo>
                    <a:pt x="365" y="1797"/>
                  </a:lnTo>
                  <a:lnTo>
                    <a:pt x="308" y="1711"/>
                  </a:lnTo>
                  <a:lnTo>
                    <a:pt x="269" y="1624"/>
                  </a:lnTo>
                  <a:lnTo>
                    <a:pt x="231" y="1528"/>
                  </a:lnTo>
                  <a:lnTo>
                    <a:pt x="212" y="1432"/>
                  </a:lnTo>
                  <a:lnTo>
                    <a:pt x="193" y="1326"/>
                  </a:lnTo>
                  <a:lnTo>
                    <a:pt x="183" y="1221"/>
                  </a:lnTo>
                  <a:lnTo>
                    <a:pt x="193" y="1067"/>
                  </a:lnTo>
                  <a:lnTo>
                    <a:pt x="231" y="923"/>
                  </a:lnTo>
                  <a:lnTo>
                    <a:pt x="279" y="788"/>
                  </a:lnTo>
                  <a:lnTo>
                    <a:pt x="356" y="654"/>
                  </a:lnTo>
                  <a:lnTo>
                    <a:pt x="442" y="539"/>
                  </a:lnTo>
                  <a:lnTo>
                    <a:pt x="538" y="443"/>
                  </a:lnTo>
                  <a:lnTo>
                    <a:pt x="654" y="356"/>
                  </a:lnTo>
                  <a:lnTo>
                    <a:pt x="788" y="279"/>
                  </a:lnTo>
                  <a:lnTo>
                    <a:pt x="702" y="222"/>
                  </a:lnTo>
                  <a:lnTo>
                    <a:pt x="625" y="154"/>
                  </a:lnTo>
                  <a:lnTo>
                    <a:pt x="490" y="241"/>
                  </a:lnTo>
                  <a:lnTo>
                    <a:pt x="365" y="347"/>
                  </a:lnTo>
                  <a:lnTo>
                    <a:pt x="260" y="462"/>
                  </a:lnTo>
                  <a:lnTo>
                    <a:pt x="173" y="596"/>
                  </a:lnTo>
                  <a:lnTo>
                    <a:pt x="97" y="740"/>
                  </a:lnTo>
                  <a:lnTo>
                    <a:pt x="39" y="894"/>
                  </a:lnTo>
                  <a:lnTo>
                    <a:pt x="10" y="1057"/>
                  </a:lnTo>
                  <a:lnTo>
                    <a:pt x="0" y="1134"/>
                  </a:lnTo>
                  <a:lnTo>
                    <a:pt x="0" y="1221"/>
                  </a:lnTo>
                  <a:lnTo>
                    <a:pt x="0" y="1346"/>
                  </a:lnTo>
                  <a:lnTo>
                    <a:pt x="20" y="1470"/>
                  </a:lnTo>
                  <a:lnTo>
                    <a:pt x="48" y="1586"/>
                  </a:lnTo>
                  <a:lnTo>
                    <a:pt x="97" y="1701"/>
                  </a:lnTo>
                  <a:lnTo>
                    <a:pt x="145" y="1807"/>
                  </a:lnTo>
                  <a:lnTo>
                    <a:pt x="202" y="1903"/>
                  </a:lnTo>
                  <a:lnTo>
                    <a:pt x="279" y="1999"/>
                  </a:lnTo>
                  <a:lnTo>
                    <a:pt x="356" y="2085"/>
                  </a:lnTo>
                  <a:lnTo>
                    <a:pt x="442" y="2162"/>
                  </a:lnTo>
                  <a:lnTo>
                    <a:pt x="538" y="2239"/>
                  </a:lnTo>
                  <a:lnTo>
                    <a:pt x="634" y="2297"/>
                  </a:lnTo>
                  <a:lnTo>
                    <a:pt x="740" y="2354"/>
                  </a:lnTo>
                  <a:lnTo>
                    <a:pt x="855" y="2393"/>
                  </a:lnTo>
                  <a:lnTo>
                    <a:pt x="971" y="2421"/>
                  </a:lnTo>
                  <a:lnTo>
                    <a:pt x="1096" y="2441"/>
                  </a:lnTo>
                  <a:lnTo>
                    <a:pt x="1220" y="2450"/>
                  </a:lnTo>
                  <a:lnTo>
                    <a:pt x="1345" y="2441"/>
                  </a:lnTo>
                  <a:lnTo>
                    <a:pt x="1470" y="2421"/>
                  </a:lnTo>
                  <a:lnTo>
                    <a:pt x="1585" y="2393"/>
                  </a:lnTo>
                  <a:lnTo>
                    <a:pt x="1691" y="2354"/>
                  </a:lnTo>
                  <a:lnTo>
                    <a:pt x="1806" y="2297"/>
                  </a:lnTo>
                  <a:lnTo>
                    <a:pt x="1902" y="2239"/>
                  </a:lnTo>
                  <a:lnTo>
                    <a:pt x="1999" y="2162"/>
                  </a:lnTo>
                  <a:lnTo>
                    <a:pt x="2085" y="2085"/>
                  </a:lnTo>
                  <a:lnTo>
                    <a:pt x="2162" y="1999"/>
                  </a:lnTo>
                  <a:lnTo>
                    <a:pt x="2239" y="1903"/>
                  </a:lnTo>
                  <a:lnTo>
                    <a:pt x="2296" y="1807"/>
                  </a:lnTo>
                  <a:lnTo>
                    <a:pt x="2344" y="1701"/>
                  </a:lnTo>
                  <a:lnTo>
                    <a:pt x="2392" y="1586"/>
                  </a:lnTo>
                  <a:lnTo>
                    <a:pt x="2421" y="1470"/>
                  </a:lnTo>
                  <a:lnTo>
                    <a:pt x="2440" y="1346"/>
                  </a:lnTo>
                  <a:lnTo>
                    <a:pt x="2440" y="1221"/>
                  </a:lnTo>
                  <a:lnTo>
                    <a:pt x="2440" y="1125"/>
                  </a:lnTo>
                  <a:lnTo>
                    <a:pt x="2431" y="1038"/>
                  </a:lnTo>
                  <a:lnTo>
                    <a:pt x="2412" y="952"/>
                  </a:lnTo>
                  <a:lnTo>
                    <a:pt x="2392" y="856"/>
                  </a:lnTo>
                  <a:lnTo>
                    <a:pt x="2364" y="779"/>
                  </a:lnTo>
                  <a:lnTo>
                    <a:pt x="2325" y="692"/>
                  </a:lnTo>
                  <a:lnTo>
                    <a:pt x="2277" y="616"/>
                  </a:lnTo>
                  <a:lnTo>
                    <a:pt x="2239" y="539"/>
                  </a:lnTo>
                  <a:lnTo>
                    <a:pt x="2181" y="471"/>
                  </a:lnTo>
                  <a:lnTo>
                    <a:pt x="2123" y="404"/>
                  </a:lnTo>
                  <a:lnTo>
                    <a:pt x="2066" y="337"/>
                  </a:lnTo>
                  <a:lnTo>
                    <a:pt x="1999" y="279"/>
                  </a:lnTo>
                  <a:lnTo>
                    <a:pt x="1931" y="222"/>
                  </a:lnTo>
                  <a:lnTo>
                    <a:pt x="1854" y="174"/>
                  </a:lnTo>
                  <a:lnTo>
                    <a:pt x="1778" y="135"/>
                  </a:lnTo>
                  <a:lnTo>
                    <a:pt x="1701" y="97"/>
                  </a:lnTo>
                  <a:lnTo>
                    <a:pt x="1585" y="58"/>
                  </a:lnTo>
                  <a:lnTo>
                    <a:pt x="1470" y="20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024032" y="1167027"/>
              <a:ext cx="435223" cy="190570"/>
            </a:xfrm>
            <a:custGeom>
              <a:avLst/>
              <a:gdLst/>
              <a:ahLst/>
              <a:cxnLst/>
              <a:rect l="l" t="t" r="r" b="b"/>
              <a:pathLst>
                <a:path w="7331" h="3210" extrusionOk="0">
                  <a:moveTo>
                    <a:pt x="3555" y="1"/>
                  </a:moveTo>
                  <a:lnTo>
                    <a:pt x="3382" y="10"/>
                  </a:lnTo>
                  <a:lnTo>
                    <a:pt x="3219" y="20"/>
                  </a:lnTo>
                  <a:lnTo>
                    <a:pt x="2883" y="58"/>
                  </a:lnTo>
                  <a:lnTo>
                    <a:pt x="2566" y="116"/>
                  </a:lnTo>
                  <a:lnTo>
                    <a:pt x="2258" y="193"/>
                  </a:lnTo>
                  <a:lnTo>
                    <a:pt x="1970" y="279"/>
                  </a:lnTo>
                  <a:lnTo>
                    <a:pt x="1701" y="385"/>
                  </a:lnTo>
                  <a:lnTo>
                    <a:pt x="1442" y="500"/>
                  </a:lnTo>
                  <a:lnTo>
                    <a:pt x="1211" y="616"/>
                  </a:lnTo>
                  <a:lnTo>
                    <a:pt x="990" y="740"/>
                  </a:lnTo>
                  <a:lnTo>
                    <a:pt x="808" y="865"/>
                  </a:lnTo>
                  <a:lnTo>
                    <a:pt x="635" y="1000"/>
                  </a:lnTo>
                  <a:lnTo>
                    <a:pt x="500" y="1125"/>
                  </a:lnTo>
                  <a:lnTo>
                    <a:pt x="356" y="1288"/>
                  </a:lnTo>
                  <a:lnTo>
                    <a:pt x="231" y="1461"/>
                  </a:lnTo>
                  <a:lnTo>
                    <a:pt x="183" y="1547"/>
                  </a:lnTo>
                  <a:lnTo>
                    <a:pt x="135" y="1634"/>
                  </a:lnTo>
                  <a:lnTo>
                    <a:pt x="97" y="1720"/>
                  </a:lnTo>
                  <a:lnTo>
                    <a:pt x="68" y="1807"/>
                  </a:lnTo>
                  <a:lnTo>
                    <a:pt x="39" y="1893"/>
                  </a:lnTo>
                  <a:lnTo>
                    <a:pt x="20" y="1980"/>
                  </a:lnTo>
                  <a:lnTo>
                    <a:pt x="11" y="2066"/>
                  </a:lnTo>
                  <a:lnTo>
                    <a:pt x="1" y="2153"/>
                  </a:lnTo>
                  <a:lnTo>
                    <a:pt x="1" y="2239"/>
                  </a:lnTo>
                  <a:lnTo>
                    <a:pt x="11" y="2326"/>
                  </a:lnTo>
                  <a:lnTo>
                    <a:pt x="30" y="2402"/>
                  </a:lnTo>
                  <a:lnTo>
                    <a:pt x="49" y="2479"/>
                  </a:lnTo>
                  <a:lnTo>
                    <a:pt x="78" y="2556"/>
                  </a:lnTo>
                  <a:lnTo>
                    <a:pt x="116" y="2633"/>
                  </a:lnTo>
                  <a:lnTo>
                    <a:pt x="164" y="2700"/>
                  </a:lnTo>
                  <a:lnTo>
                    <a:pt x="212" y="2767"/>
                  </a:lnTo>
                  <a:lnTo>
                    <a:pt x="270" y="2835"/>
                  </a:lnTo>
                  <a:lnTo>
                    <a:pt x="347" y="2892"/>
                  </a:lnTo>
                  <a:lnTo>
                    <a:pt x="414" y="2950"/>
                  </a:lnTo>
                  <a:lnTo>
                    <a:pt x="500" y="2998"/>
                  </a:lnTo>
                  <a:lnTo>
                    <a:pt x="597" y="3046"/>
                  </a:lnTo>
                  <a:lnTo>
                    <a:pt x="693" y="3084"/>
                  </a:lnTo>
                  <a:lnTo>
                    <a:pt x="808" y="3123"/>
                  </a:lnTo>
                  <a:lnTo>
                    <a:pt x="923" y="3152"/>
                  </a:lnTo>
                  <a:lnTo>
                    <a:pt x="1048" y="3171"/>
                  </a:lnTo>
                  <a:lnTo>
                    <a:pt x="1182" y="3190"/>
                  </a:lnTo>
                  <a:lnTo>
                    <a:pt x="1327" y="3200"/>
                  </a:lnTo>
                  <a:lnTo>
                    <a:pt x="1480" y="3209"/>
                  </a:lnTo>
                  <a:lnTo>
                    <a:pt x="1634" y="3200"/>
                  </a:lnTo>
                  <a:lnTo>
                    <a:pt x="1768" y="3180"/>
                  </a:lnTo>
                  <a:lnTo>
                    <a:pt x="1903" y="3152"/>
                  </a:lnTo>
                  <a:lnTo>
                    <a:pt x="2037" y="3123"/>
                  </a:lnTo>
                  <a:lnTo>
                    <a:pt x="2153" y="3075"/>
                  </a:lnTo>
                  <a:lnTo>
                    <a:pt x="2258" y="3017"/>
                  </a:lnTo>
                  <a:lnTo>
                    <a:pt x="2364" y="2960"/>
                  </a:lnTo>
                  <a:lnTo>
                    <a:pt x="2460" y="2883"/>
                  </a:lnTo>
                  <a:lnTo>
                    <a:pt x="2547" y="2815"/>
                  </a:lnTo>
                  <a:lnTo>
                    <a:pt x="2633" y="2729"/>
                  </a:lnTo>
                  <a:lnTo>
                    <a:pt x="2710" y="2643"/>
                  </a:lnTo>
                  <a:lnTo>
                    <a:pt x="2777" y="2556"/>
                  </a:lnTo>
                  <a:lnTo>
                    <a:pt x="2835" y="2470"/>
                  </a:lnTo>
                  <a:lnTo>
                    <a:pt x="2892" y="2374"/>
                  </a:lnTo>
                  <a:lnTo>
                    <a:pt x="2998" y="2181"/>
                  </a:lnTo>
                  <a:lnTo>
                    <a:pt x="3075" y="1989"/>
                  </a:lnTo>
                  <a:lnTo>
                    <a:pt x="3133" y="1807"/>
                  </a:lnTo>
                  <a:lnTo>
                    <a:pt x="3181" y="1634"/>
                  </a:lnTo>
                  <a:lnTo>
                    <a:pt x="3219" y="1471"/>
                  </a:lnTo>
                  <a:lnTo>
                    <a:pt x="3248" y="1240"/>
                  </a:lnTo>
                  <a:lnTo>
                    <a:pt x="3257" y="1154"/>
                  </a:lnTo>
                  <a:lnTo>
                    <a:pt x="3325" y="1240"/>
                  </a:lnTo>
                  <a:lnTo>
                    <a:pt x="3517" y="1461"/>
                  </a:lnTo>
                  <a:lnTo>
                    <a:pt x="3661" y="1615"/>
                  </a:lnTo>
                  <a:lnTo>
                    <a:pt x="3824" y="1778"/>
                  </a:lnTo>
                  <a:lnTo>
                    <a:pt x="4016" y="1960"/>
                  </a:lnTo>
                  <a:lnTo>
                    <a:pt x="4247" y="2143"/>
                  </a:lnTo>
                  <a:lnTo>
                    <a:pt x="4487" y="2326"/>
                  </a:lnTo>
                  <a:lnTo>
                    <a:pt x="4756" y="2508"/>
                  </a:lnTo>
                  <a:lnTo>
                    <a:pt x="4900" y="2585"/>
                  </a:lnTo>
                  <a:lnTo>
                    <a:pt x="5054" y="2671"/>
                  </a:lnTo>
                  <a:lnTo>
                    <a:pt x="5207" y="2748"/>
                  </a:lnTo>
                  <a:lnTo>
                    <a:pt x="5371" y="2815"/>
                  </a:lnTo>
                  <a:lnTo>
                    <a:pt x="5534" y="2873"/>
                  </a:lnTo>
                  <a:lnTo>
                    <a:pt x="5697" y="2931"/>
                  </a:lnTo>
                  <a:lnTo>
                    <a:pt x="5880" y="2988"/>
                  </a:lnTo>
                  <a:lnTo>
                    <a:pt x="6053" y="3027"/>
                  </a:lnTo>
                  <a:lnTo>
                    <a:pt x="6235" y="3056"/>
                  </a:lnTo>
                  <a:lnTo>
                    <a:pt x="6427" y="3084"/>
                  </a:lnTo>
                  <a:lnTo>
                    <a:pt x="6620" y="3094"/>
                  </a:lnTo>
                  <a:lnTo>
                    <a:pt x="6821" y="3094"/>
                  </a:lnTo>
                  <a:lnTo>
                    <a:pt x="6956" y="3084"/>
                  </a:lnTo>
                  <a:lnTo>
                    <a:pt x="7061" y="3056"/>
                  </a:lnTo>
                  <a:lnTo>
                    <a:pt x="7148" y="3017"/>
                  </a:lnTo>
                  <a:lnTo>
                    <a:pt x="7225" y="2960"/>
                  </a:lnTo>
                  <a:lnTo>
                    <a:pt x="7273" y="2902"/>
                  </a:lnTo>
                  <a:lnTo>
                    <a:pt x="7311" y="2835"/>
                  </a:lnTo>
                  <a:lnTo>
                    <a:pt x="7330" y="2748"/>
                  </a:lnTo>
                  <a:lnTo>
                    <a:pt x="7330" y="2662"/>
                  </a:lnTo>
                  <a:lnTo>
                    <a:pt x="7330" y="2566"/>
                  </a:lnTo>
                  <a:lnTo>
                    <a:pt x="7311" y="2470"/>
                  </a:lnTo>
                  <a:lnTo>
                    <a:pt x="7282" y="2374"/>
                  </a:lnTo>
                  <a:lnTo>
                    <a:pt x="7254" y="2268"/>
                  </a:lnTo>
                  <a:lnTo>
                    <a:pt x="7167" y="2066"/>
                  </a:lnTo>
                  <a:lnTo>
                    <a:pt x="7071" y="1864"/>
                  </a:lnTo>
                  <a:lnTo>
                    <a:pt x="6985" y="1711"/>
                  </a:lnTo>
                  <a:lnTo>
                    <a:pt x="6898" y="1567"/>
                  </a:lnTo>
                  <a:lnTo>
                    <a:pt x="6802" y="1423"/>
                  </a:lnTo>
                  <a:lnTo>
                    <a:pt x="6696" y="1288"/>
                  </a:lnTo>
                  <a:lnTo>
                    <a:pt x="6581" y="1163"/>
                  </a:lnTo>
                  <a:lnTo>
                    <a:pt x="6466" y="1038"/>
                  </a:lnTo>
                  <a:lnTo>
                    <a:pt x="6341" y="923"/>
                  </a:lnTo>
                  <a:lnTo>
                    <a:pt x="6207" y="808"/>
                  </a:lnTo>
                  <a:lnTo>
                    <a:pt x="6072" y="712"/>
                  </a:lnTo>
                  <a:lnTo>
                    <a:pt x="5938" y="616"/>
                  </a:lnTo>
                  <a:lnTo>
                    <a:pt x="5793" y="520"/>
                  </a:lnTo>
                  <a:lnTo>
                    <a:pt x="5640" y="443"/>
                  </a:lnTo>
                  <a:lnTo>
                    <a:pt x="5486" y="366"/>
                  </a:lnTo>
                  <a:lnTo>
                    <a:pt x="5323" y="299"/>
                  </a:lnTo>
                  <a:lnTo>
                    <a:pt x="5169" y="241"/>
                  </a:lnTo>
                  <a:lnTo>
                    <a:pt x="4996" y="193"/>
                  </a:lnTo>
                  <a:lnTo>
                    <a:pt x="4814" y="145"/>
                  </a:lnTo>
                  <a:lnTo>
                    <a:pt x="4631" y="97"/>
                  </a:lnTo>
                  <a:lnTo>
                    <a:pt x="4449" y="68"/>
                  </a:lnTo>
                  <a:lnTo>
                    <a:pt x="4266" y="39"/>
                  </a:lnTo>
                  <a:lnTo>
                    <a:pt x="4084" y="20"/>
                  </a:lnTo>
                  <a:lnTo>
                    <a:pt x="3911" y="10"/>
                  </a:lnTo>
                  <a:lnTo>
                    <a:pt x="3728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026347" y="1299948"/>
              <a:ext cx="87330" cy="211051"/>
            </a:xfrm>
            <a:custGeom>
              <a:avLst/>
              <a:gdLst/>
              <a:ahLst/>
              <a:cxnLst/>
              <a:rect l="l" t="t" r="r" b="b"/>
              <a:pathLst>
                <a:path w="1471" h="3555" extrusionOk="0">
                  <a:moveTo>
                    <a:pt x="96" y="0"/>
                  </a:moveTo>
                  <a:lnTo>
                    <a:pt x="39" y="336"/>
                  </a:lnTo>
                  <a:lnTo>
                    <a:pt x="10" y="682"/>
                  </a:lnTo>
                  <a:lnTo>
                    <a:pt x="0" y="1018"/>
                  </a:lnTo>
                  <a:lnTo>
                    <a:pt x="10" y="1355"/>
                  </a:lnTo>
                  <a:lnTo>
                    <a:pt x="39" y="1681"/>
                  </a:lnTo>
                  <a:lnTo>
                    <a:pt x="77" y="1989"/>
                  </a:lnTo>
                  <a:lnTo>
                    <a:pt x="135" y="2286"/>
                  </a:lnTo>
                  <a:lnTo>
                    <a:pt x="202" y="2565"/>
                  </a:lnTo>
                  <a:lnTo>
                    <a:pt x="289" y="2815"/>
                  </a:lnTo>
                  <a:lnTo>
                    <a:pt x="385" y="3036"/>
                  </a:lnTo>
                  <a:lnTo>
                    <a:pt x="433" y="3132"/>
                  </a:lnTo>
                  <a:lnTo>
                    <a:pt x="490" y="3218"/>
                  </a:lnTo>
                  <a:lnTo>
                    <a:pt x="538" y="3295"/>
                  </a:lnTo>
                  <a:lnTo>
                    <a:pt x="596" y="3372"/>
                  </a:lnTo>
                  <a:lnTo>
                    <a:pt x="654" y="3429"/>
                  </a:lnTo>
                  <a:lnTo>
                    <a:pt x="721" y="3478"/>
                  </a:lnTo>
                  <a:lnTo>
                    <a:pt x="778" y="3516"/>
                  </a:lnTo>
                  <a:lnTo>
                    <a:pt x="846" y="3535"/>
                  </a:lnTo>
                  <a:lnTo>
                    <a:pt x="913" y="3554"/>
                  </a:lnTo>
                  <a:lnTo>
                    <a:pt x="971" y="3554"/>
                  </a:lnTo>
                  <a:lnTo>
                    <a:pt x="1038" y="3535"/>
                  </a:lnTo>
                  <a:lnTo>
                    <a:pt x="1105" y="3506"/>
                  </a:lnTo>
                  <a:lnTo>
                    <a:pt x="1172" y="3468"/>
                  </a:lnTo>
                  <a:lnTo>
                    <a:pt x="1230" y="3410"/>
                  </a:lnTo>
                  <a:lnTo>
                    <a:pt x="1278" y="3353"/>
                  </a:lnTo>
                  <a:lnTo>
                    <a:pt x="1326" y="3276"/>
                  </a:lnTo>
                  <a:lnTo>
                    <a:pt x="1355" y="3189"/>
                  </a:lnTo>
                  <a:lnTo>
                    <a:pt x="1393" y="3103"/>
                  </a:lnTo>
                  <a:lnTo>
                    <a:pt x="1412" y="2997"/>
                  </a:lnTo>
                  <a:lnTo>
                    <a:pt x="1432" y="2892"/>
                  </a:lnTo>
                  <a:lnTo>
                    <a:pt x="1460" y="2661"/>
                  </a:lnTo>
                  <a:lnTo>
                    <a:pt x="1470" y="2421"/>
                  </a:lnTo>
                  <a:lnTo>
                    <a:pt x="1460" y="2161"/>
                  </a:lnTo>
                  <a:lnTo>
                    <a:pt x="1441" y="1902"/>
                  </a:lnTo>
                  <a:lnTo>
                    <a:pt x="1422" y="1652"/>
                  </a:lnTo>
                  <a:lnTo>
                    <a:pt x="1393" y="1412"/>
                  </a:lnTo>
                  <a:lnTo>
                    <a:pt x="1326" y="989"/>
                  </a:lnTo>
                  <a:lnTo>
                    <a:pt x="1268" y="701"/>
                  </a:lnTo>
                  <a:lnTo>
                    <a:pt x="1240" y="58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28294" y="3316441"/>
              <a:ext cx="277781" cy="507058"/>
            </a:xfrm>
            <a:custGeom>
              <a:avLst/>
              <a:gdLst/>
              <a:ahLst/>
              <a:cxnLst/>
              <a:rect l="l" t="t" r="r" b="b"/>
              <a:pathLst>
                <a:path w="4679" h="8541" extrusionOk="0">
                  <a:moveTo>
                    <a:pt x="1845" y="1"/>
                  </a:moveTo>
                  <a:lnTo>
                    <a:pt x="1652" y="10"/>
                  </a:lnTo>
                  <a:lnTo>
                    <a:pt x="1460" y="39"/>
                  </a:lnTo>
                  <a:lnTo>
                    <a:pt x="1278" y="77"/>
                  </a:lnTo>
                  <a:lnTo>
                    <a:pt x="1095" y="126"/>
                  </a:lnTo>
                  <a:lnTo>
                    <a:pt x="922" y="183"/>
                  </a:lnTo>
                  <a:lnTo>
                    <a:pt x="759" y="250"/>
                  </a:lnTo>
                  <a:lnTo>
                    <a:pt x="605" y="327"/>
                  </a:lnTo>
                  <a:lnTo>
                    <a:pt x="461" y="404"/>
                  </a:lnTo>
                  <a:lnTo>
                    <a:pt x="336" y="491"/>
                  </a:lnTo>
                  <a:lnTo>
                    <a:pt x="240" y="577"/>
                  </a:lnTo>
                  <a:lnTo>
                    <a:pt x="154" y="663"/>
                  </a:lnTo>
                  <a:lnTo>
                    <a:pt x="96" y="760"/>
                  </a:lnTo>
                  <a:lnTo>
                    <a:pt x="77" y="798"/>
                  </a:lnTo>
                  <a:lnTo>
                    <a:pt x="67" y="846"/>
                  </a:lnTo>
                  <a:lnTo>
                    <a:pt x="48" y="990"/>
                  </a:lnTo>
                  <a:lnTo>
                    <a:pt x="29" y="1144"/>
                  </a:lnTo>
                  <a:lnTo>
                    <a:pt x="10" y="1499"/>
                  </a:lnTo>
                  <a:lnTo>
                    <a:pt x="0" y="1883"/>
                  </a:lnTo>
                  <a:lnTo>
                    <a:pt x="0" y="2277"/>
                  </a:lnTo>
                  <a:lnTo>
                    <a:pt x="19" y="3027"/>
                  </a:lnTo>
                  <a:lnTo>
                    <a:pt x="19" y="3344"/>
                  </a:lnTo>
                  <a:lnTo>
                    <a:pt x="19" y="3584"/>
                  </a:lnTo>
                  <a:lnTo>
                    <a:pt x="29" y="3728"/>
                  </a:lnTo>
                  <a:lnTo>
                    <a:pt x="39" y="3920"/>
                  </a:lnTo>
                  <a:lnTo>
                    <a:pt x="77" y="4458"/>
                  </a:lnTo>
                  <a:lnTo>
                    <a:pt x="154" y="5111"/>
                  </a:lnTo>
                  <a:lnTo>
                    <a:pt x="240" y="5812"/>
                  </a:lnTo>
                  <a:lnTo>
                    <a:pt x="288" y="6149"/>
                  </a:lnTo>
                  <a:lnTo>
                    <a:pt x="346" y="6466"/>
                  </a:lnTo>
                  <a:lnTo>
                    <a:pt x="404" y="6763"/>
                  </a:lnTo>
                  <a:lnTo>
                    <a:pt x="461" y="7023"/>
                  </a:lnTo>
                  <a:lnTo>
                    <a:pt x="529" y="7225"/>
                  </a:lnTo>
                  <a:lnTo>
                    <a:pt x="557" y="7311"/>
                  </a:lnTo>
                  <a:lnTo>
                    <a:pt x="586" y="7369"/>
                  </a:lnTo>
                  <a:lnTo>
                    <a:pt x="615" y="7426"/>
                  </a:lnTo>
                  <a:lnTo>
                    <a:pt x="653" y="7455"/>
                  </a:lnTo>
                  <a:lnTo>
                    <a:pt x="682" y="7465"/>
                  </a:lnTo>
                  <a:lnTo>
                    <a:pt x="711" y="7455"/>
                  </a:lnTo>
                  <a:lnTo>
                    <a:pt x="749" y="7426"/>
                  </a:lnTo>
                  <a:lnTo>
                    <a:pt x="769" y="7397"/>
                  </a:lnTo>
                  <a:lnTo>
                    <a:pt x="826" y="7311"/>
                  </a:lnTo>
                  <a:lnTo>
                    <a:pt x="865" y="7196"/>
                  </a:lnTo>
                  <a:lnTo>
                    <a:pt x="903" y="7071"/>
                  </a:lnTo>
                  <a:lnTo>
                    <a:pt x="932" y="6917"/>
                  </a:lnTo>
                  <a:lnTo>
                    <a:pt x="951" y="6754"/>
                  </a:lnTo>
                  <a:lnTo>
                    <a:pt x="990" y="6427"/>
                  </a:lnTo>
                  <a:lnTo>
                    <a:pt x="999" y="6101"/>
                  </a:lnTo>
                  <a:lnTo>
                    <a:pt x="1009" y="5822"/>
                  </a:lnTo>
                  <a:lnTo>
                    <a:pt x="1009" y="5553"/>
                  </a:lnTo>
                  <a:lnTo>
                    <a:pt x="1086" y="5976"/>
                  </a:lnTo>
                  <a:lnTo>
                    <a:pt x="1172" y="6408"/>
                  </a:lnTo>
                  <a:lnTo>
                    <a:pt x="1287" y="6898"/>
                  </a:lnTo>
                  <a:lnTo>
                    <a:pt x="1355" y="7148"/>
                  </a:lnTo>
                  <a:lnTo>
                    <a:pt x="1432" y="7388"/>
                  </a:lnTo>
                  <a:lnTo>
                    <a:pt x="1499" y="7609"/>
                  </a:lnTo>
                  <a:lnTo>
                    <a:pt x="1585" y="7810"/>
                  </a:lnTo>
                  <a:lnTo>
                    <a:pt x="1662" y="7974"/>
                  </a:lnTo>
                  <a:lnTo>
                    <a:pt x="1701" y="8041"/>
                  </a:lnTo>
                  <a:lnTo>
                    <a:pt x="1739" y="8099"/>
                  </a:lnTo>
                  <a:lnTo>
                    <a:pt x="1787" y="8147"/>
                  </a:lnTo>
                  <a:lnTo>
                    <a:pt x="1825" y="8176"/>
                  </a:lnTo>
                  <a:lnTo>
                    <a:pt x="1864" y="8195"/>
                  </a:lnTo>
                  <a:lnTo>
                    <a:pt x="1912" y="8195"/>
                  </a:lnTo>
                  <a:lnTo>
                    <a:pt x="1941" y="8185"/>
                  </a:lnTo>
                  <a:lnTo>
                    <a:pt x="1979" y="8156"/>
                  </a:lnTo>
                  <a:lnTo>
                    <a:pt x="2008" y="8118"/>
                  </a:lnTo>
                  <a:lnTo>
                    <a:pt x="2027" y="8070"/>
                  </a:lnTo>
                  <a:lnTo>
                    <a:pt x="2046" y="8003"/>
                  </a:lnTo>
                  <a:lnTo>
                    <a:pt x="2056" y="7935"/>
                  </a:lnTo>
                  <a:lnTo>
                    <a:pt x="2085" y="7762"/>
                  </a:lnTo>
                  <a:lnTo>
                    <a:pt x="2085" y="7570"/>
                  </a:lnTo>
                  <a:lnTo>
                    <a:pt x="2085" y="7349"/>
                  </a:lnTo>
                  <a:lnTo>
                    <a:pt x="2075" y="7119"/>
                  </a:lnTo>
                  <a:lnTo>
                    <a:pt x="2056" y="6879"/>
                  </a:lnTo>
                  <a:lnTo>
                    <a:pt x="2008" y="6408"/>
                  </a:lnTo>
                  <a:lnTo>
                    <a:pt x="1950" y="6005"/>
                  </a:lnTo>
                  <a:lnTo>
                    <a:pt x="1893" y="5611"/>
                  </a:lnTo>
                  <a:lnTo>
                    <a:pt x="2027" y="6120"/>
                  </a:lnTo>
                  <a:lnTo>
                    <a:pt x="2181" y="6629"/>
                  </a:lnTo>
                  <a:lnTo>
                    <a:pt x="2363" y="7196"/>
                  </a:lnTo>
                  <a:lnTo>
                    <a:pt x="2469" y="7484"/>
                  </a:lnTo>
                  <a:lnTo>
                    <a:pt x="2575" y="7753"/>
                  </a:lnTo>
                  <a:lnTo>
                    <a:pt x="2690" y="8003"/>
                  </a:lnTo>
                  <a:lnTo>
                    <a:pt x="2796" y="8214"/>
                  </a:lnTo>
                  <a:lnTo>
                    <a:pt x="2853" y="8300"/>
                  </a:lnTo>
                  <a:lnTo>
                    <a:pt x="2911" y="8377"/>
                  </a:lnTo>
                  <a:lnTo>
                    <a:pt x="2959" y="8445"/>
                  </a:lnTo>
                  <a:lnTo>
                    <a:pt x="3017" y="8493"/>
                  </a:lnTo>
                  <a:lnTo>
                    <a:pt x="3065" y="8521"/>
                  </a:lnTo>
                  <a:lnTo>
                    <a:pt x="3113" y="8541"/>
                  </a:lnTo>
                  <a:lnTo>
                    <a:pt x="3161" y="8531"/>
                  </a:lnTo>
                  <a:lnTo>
                    <a:pt x="3209" y="8512"/>
                  </a:lnTo>
                  <a:lnTo>
                    <a:pt x="3228" y="8483"/>
                  </a:lnTo>
                  <a:lnTo>
                    <a:pt x="3247" y="8445"/>
                  </a:lnTo>
                  <a:lnTo>
                    <a:pt x="3257" y="8387"/>
                  </a:lnTo>
                  <a:lnTo>
                    <a:pt x="3257" y="8320"/>
                  </a:lnTo>
                  <a:lnTo>
                    <a:pt x="3257" y="8156"/>
                  </a:lnTo>
                  <a:lnTo>
                    <a:pt x="3238" y="7945"/>
                  </a:lnTo>
                  <a:lnTo>
                    <a:pt x="3218" y="7695"/>
                  </a:lnTo>
                  <a:lnTo>
                    <a:pt x="3180" y="7436"/>
                  </a:lnTo>
                  <a:lnTo>
                    <a:pt x="3084" y="6869"/>
                  </a:lnTo>
                  <a:lnTo>
                    <a:pt x="2978" y="6312"/>
                  </a:lnTo>
                  <a:lnTo>
                    <a:pt x="2882" y="5832"/>
                  </a:lnTo>
                  <a:lnTo>
                    <a:pt x="2776" y="5361"/>
                  </a:lnTo>
                  <a:lnTo>
                    <a:pt x="3036" y="5995"/>
                  </a:lnTo>
                  <a:lnTo>
                    <a:pt x="3218" y="6418"/>
                  </a:lnTo>
                  <a:lnTo>
                    <a:pt x="3420" y="6850"/>
                  </a:lnTo>
                  <a:lnTo>
                    <a:pt x="3516" y="7052"/>
                  </a:lnTo>
                  <a:lnTo>
                    <a:pt x="3622" y="7234"/>
                  </a:lnTo>
                  <a:lnTo>
                    <a:pt x="3718" y="7397"/>
                  </a:lnTo>
                  <a:lnTo>
                    <a:pt x="3804" y="7532"/>
                  </a:lnTo>
                  <a:lnTo>
                    <a:pt x="3891" y="7638"/>
                  </a:lnTo>
                  <a:lnTo>
                    <a:pt x="3929" y="7666"/>
                  </a:lnTo>
                  <a:lnTo>
                    <a:pt x="3968" y="7695"/>
                  </a:lnTo>
                  <a:lnTo>
                    <a:pt x="4006" y="7705"/>
                  </a:lnTo>
                  <a:lnTo>
                    <a:pt x="4035" y="7705"/>
                  </a:lnTo>
                  <a:lnTo>
                    <a:pt x="4064" y="7686"/>
                  </a:lnTo>
                  <a:lnTo>
                    <a:pt x="4092" y="7657"/>
                  </a:lnTo>
                  <a:lnTo>
                    <a:pt x="4112" y="7618"/>
                  </a:lnTo>
                  <a:lnTo>
                    <a:pt x="4131" y="7551"/>
                  </a:lnTo>
                  <a:lnTo>
                    <a:pt x="4131" y="7474"/>
                  </a:lnTo>
                  <a:lnTo>
                    <a:pt x="4131" y="7369"/>
                  </a:lnTo>
                  <a:lnTo>
                    <a:pt x="4112" y="7128"/>
                  </a:lnTo>
                  <a:lnTo>
                    <a:pt x="4073" y="6840"/>
                  </a:lnTo>
                  <a:lnTo>
                    <a:pt x="4016" y="6514"/>
                  </a:lnTo>
                  <a:lnTo>
                    <a:pt x="3939" y="6158"/>
                  </a:lnTo>
                  <a:lnTo>
                    <a:pt x="3766" y="5399"/>
                  </a:lnTo>
                  <a:lnTo>
                    <a:pt x="3583" y="4660"/>
                  </a:lnTo>
                  <a:lnTo>
                    <a:pt x="3420" y="4026"/>
                  </a:lnTo>
                  <a:lnTo>
                    <a:pt x="3247" y="3411"/>
                  </a:lnTo>
                  <a:lnTo>
                    <a:pt x="3286" y="3449"/>
                  </a:lnTo>
                  <a:lnTo>
                    <a:pt x="3372" y="3545"/>
                  </a:lnTo>
                  <a:lnTo>
                    <a:pt x="3430" y="3622"/>
                  </a:lnTo>
                  <a:lnTo>
                    <a:pt x="3487" y="3709"/>
                  </a:lnTo>
                  <a:lnTo>
                    <a:pt x="3545" y="3805"/>
                  </a:lnTo>
                  <a:lnTo>
                    <a:pt x="3593" y="3930"/>
                  </a:lnTo>
                  <a:lnTo>
                    <a:pt x="3766" y="4371"/>
                  </a:lnTo>
                  <a:lnTo>
                    <a:pt x="3900" y="4669"/>
                  </a:lnTo>
                  <a:lnTo>
                    <a:pt x="4044" y="4977"/>
                  </a:lnTo>
                  <a:lnTo>
                    <a:pt x="4121" y="5121"/>
                  </a:lnTo>
                  <a:lnTo>
                    <a:pt x="4198" y="5246"/>
                  </a:lnTo>
                  <a:lnTo>
                    <a:pt x="4275" y="5351"/>
                  </a:lnTo>
                  <a:lnTo>
                    <a:pt x="4352" y="5428"/>
                  </a:lnTo>
                  <a:lnTo>
                    <a:pt x="4390" y="5457"/>
                  </a:lnTo>
                  <a:lnTo>
                    <a:pt x="4419" y="5476"/>
                  </a:lnTo>
                  <a:lnTo>
                    <a:pt x="4457" y="5495"/>
                  </a:lnTo>
                  <a:lnTo>
                    <a:pt x="4486" y="5495"/>
                  </a:lnTo>
                  <a:lnTo>
                    <a:pt x="4525" y="5486"/>
                  </a:lnTo>
                  <a:lnTo>
                    <a:pt x="4554" y="5476"/>
                  </a:lnTo>
                  <a:lnTo>
                    <a:pt x="4582" y="5447"/>
                  </a:lnTo>
                  <a:lnTo>
                    <a:pt x="4611" y="5399"/>
                  </a:lnTo>
                  <a:lnTo>
                    <a:pt x="4630" y="5351"/>
                  </a:lnTo>
                  <a:lnTo>
                    <a:pt x="4650" y="5294"/>
                  </a:lnTo>
                  <a:lnTo>
                    <a:pt x="4669" y="5150"/>
                  </a:lnTo>
                  <a:lnTo>
                    <a:pt x="4678" y="4986"/>
                  </a:lnTo>
                  <a:lnTo>
                    <a:pt x="4678" y="4794"/>
                  </a:lnTo>
                  <a:lnTo>
                    <a:pt x="4659" y="4592"/>
                  </a:lnTo>
                  <a:lnTo>
                    <a:pt x="4630" y="4371"/>
                  </a:lnTo>
                  <a:lnTo>
                    <a:pt x="4582" y="4141"/>
                  </a:lnTo>
                  <a:lnTo>
                    <a:pt x="4544" y="3910"/>
                  </a:lnTo>
                  <a:lnTo>
                    <a:pt x="4429" y="3440"/>
                  </a:lnTo>
                  <a:lnTo>
                    <a:pt x="4313" y="2998"/>
                  </a:lnTo>
                  <a:lnTo>
                    <a:pt x="4198" y="2604"/>
                  </a:lnTo>
                  <a:lnTo>
                    <a:pt x="4102" y="2306"/>
                  </a:lnTo>
                  <a:lnTo>
                    <a:pt x="4035" y="2133"/>
                  </a:lnTo>
                  <a:lnTo>
                    <a:pt x="3939" y="1951"/>
                  </a:lnTo>
                  <a:lnTo>
                    <a:pt x="3833" y="1759"/>
                  </a:lnTo>
                  <a:lnTo>
                    <a:pt x="3708" y="1557"/>
                  </a:lnTo>
                  <a:lnTo>
                    <a:pt x="3574" y="1365"/>
                  </a:lnTo>
                  <a:lnTo>
                    <a:pt x="3430" y="1182"/>
                  </a:lnTo>
                  <a:lnTo>
                    <a:pt x="3295" y="1009"/>
                  </a:lnTo>
                  <a:lnTo>
                    <a:pt x="3151" y="865"/>
                  </a:lnTo>
                  <a:lnTo>
                    <a:pt x="3055" y="760"/>
                  </a:lnTo>
                  <a:lnTo>
                    <a:pt x="2959" y="635"/>
                  </a:lnTo>
                  <a:lnTo>
                    <a:pt x="2767" y="385"/>
                  </a:lnTo>
                  <a:lnTo>
                    <a:pt x="2680" y="270"/>
                  </a:lnTo>
                  <a:lnTo>
                    <a:pt x="2584" y="174"/>
                  </a:lnTo>
                  <a:lnTo>
                    <a:pt x="2536" y="135"/>
                  </a:lnTo>
                  <a:lnTo>
                    <a:pt x="2488" y="97"/>
                  </a:lnTo>
                  <a:lnTo>
                    <a:pt x="2431" y="77"/>
                  </a:lnTo>
                  <a:lnTo>
                    <a:pt x="2383" y="58"/>
                  </a:lnTo>
                  <a:lnTo>
                    <a:pt x="2210" y="2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D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457200" y="1953452"/>
              <a:ext cx="557817" cy="1463468"/>
            </a:xfrm>
            <a:custGeom>
              <a:avLst/>
              <a:gdLst/>
              <a:ahLst/>
              <a:cxnLst/>
              <a:rect l="l" t="t" r="r" b="b"/>
              <a:pathLst>
                <a:path w="9396" h="24651" extrusionOk="0">
                  <a:moveTo>
                    <a:pt x="4631" y="1"/>
                  </a:moveTo>
                  <a:lnTo>
                    <a:pt x="4534" y="174"/>
                  </a:lnTo>
                  <a:lnTo>
                    <a:pt x="4448" y="347"/>
                  </a:lnTo>
                  <a:lnTo>
                    <a:pt x="4266" y="683"/>
                  </a:lnTo>
                  <a:lnTo>
                    <a:pt x="3910" y="1365"/>
                  </a:lnTo>
                  <a:lnTo>
                    <a:pt x="3564" y="2047"/>
                  </a:lnTo>
                  <a:lnTo>
                    <a:pt x="3228" y="2739"/>
                  </a:lnTo>
                  <a:lnTo>
                    <a:pt x="2565" y="4122"/>
                  </a:lnTo>
                  <a:lnTo>
                    <a:pt x="2239" y="4823"/>
                  </a:lnTo>
                  <a:lnTo>
                    <a:pt x="1931" y="5534"/>
                  </a:lnTo>
                  <a:lnTo>
                    <a:pt x="1624" y="6245"/>
                  </a:lnTo>
                  <a:lnTo>
                    <a:pt x="1316" y="6975"/>
                  </a:lnTo>
                  <a:lnTo>
                    <a:pt x="1028" y="7715"/>
                  </a:lnTo>
                  <a:lnTo>
                    <a:pt x="750" y="8473"/>
                  </a:lnTo>
                  <a:lnTo>
                    <a:pt x="615" y="8867"/>
                  </a:lnTo>
                  <a:lnTo>
                    <a:pt x="481" y="9271"/>
                  </a:lnTo>
                  <a:lnTo>
                    <a:pt x="356" y="9693"/>
                  </a:lnTo>
                  <a:lnTo>
                    <a:pt x="231" y="10145"/>
                  </a:lnTo>
                  <a:lnTo>
                    <a:pt x="173" y="10385"/>
                  </a:lnTo>
                  <a:lnTo>
                    <a:pt x="116" y="10644"/>
                  </a:lnTo>
                  <a:lnTo>
                    <a:pt x="68" y="10933"/>
                  </a:lnTo>
                  <a:lnTo>
                    <a:pt x="29" y="11259"/>
                  </a:lnTo>
                  <a:lnTo>
                    <a:pt x="20" y="11346"/>
                  </a:lnTo>
                  <a:lnTo>
                    <a:pt x="10" y="11451"/>
                  </a:lnTo>
                  <a:lnTo>
                    <a:pt x="0" y="11663"/>
                  </a:lnTo>
                  <a:lnTo>
                    <a:pt x="0" y="11922"/>
                  </a:lnTo>
                  <a:lnTo>
                    <a:pt x="10" y="12018"/>
                  </a:lnTo>
                  <a:lnTo>
                    <a:pt x="48" y="12422"/>
                  </a:lnTo>
                  <a:lnTo>
                    <a:pt x="87" y="12815"/>
                  </a:lnTo>
                  <a:lnTo>
                    <a:pt x="125" y="13219"/>
                  </a:lnTo>
                  <a:lnTo>
                    <a:pt x="173" y="13603"/>
                  </a:lnTo>
                  <a:lnTo>
                    <a:pt x="221" y="13997"/>
                  </a:lnTo>
                  <a:lnTo>
                    <a:pt x="269" y="14391"/>
                  </a:lnTo>
                  <a:lnTo>
                    <a:pt x="327" y="14775"/>
                  </a:lnTo>
                  <a:lnTo>
                    <a:pt x="385" y="15159"/>
                  </a:lnTo>
                  <a:lnTo>
                    <a:pt x="442" y="15544"/>
                  </a:lnTo>
                  <a:lnTo>
                    <a:pt x="577" y="16312"/>
                  </a:lnTo>
                  <a:lnTo>
                    <a:pt x="711" y="17071"/>
                  </a:lnTo>
                  <a:lnTo>
                    <a:pt x="855" y="17830"/>
                  </a:lnTo>
                  <a:lnTo>
                    <a:pt x="1009" y="18589"/>
                  </a:lnTo>
                  <a:lnTo>
                    <a:pt x="1172" y="19348"/>
                  </a:lnTo>
                  <a:lnTo>
                    <a:pt x="1345" y="20097"/>
                  </a:lnTo>
                  <a:lnTo>
                    <a:pt x="1528" y="20856"/>
                  </a:lnTo>
                  <a:lnTo>
                    <a:pt x="1729" y="21605"/>
                  </a:lnTo>
                  <a:lnTo>
                    <a:pt x="1826" y="21980"/>
                  </a:lnTo>
                  <a:lnTo>
                    <a:pt x="1941" y="22364"/>
                  </a:lnTo>
                  <a:lnTo>
                    <a:pt x="2046" y="22739"/>
                  </a:lnTo>
                  <a:lnTo>
                    <a:pt x="2162" y="23113"/>
                  </a:lnTo>
                  <a:lnTo>
                    <a:pt x="2287" y="23498"/>
                  </a:lnTo>
                  <a:lnTo>
                    <a:pt x="2412" y="23882"/>
                  </a:lnTo>
                  <a:lnTo>
                    <a:pt x="2479" y="24064"/>
                  </a:lnTo>
                  <a:lnTo>
                    <a:pt x="2556" y="24266"/>
                  </a:lnTo>
                  <a:lnTo>
                    <a:pt x="2700" y="24650"/>
                  </a:lnTo>
                  <a:lnTo>
                    <a:pt x="5995" y="23632"/>
                  </a:lnTo>
                  <a:lnTo>
                    <a:pt x="5927" y="23296"/>
                  </a:lnTo>
                  <a:lnTo>
                    <a:pt x="5899" y="23133"/>
                  </a:lnTo>
                  <a:lnTo>
                    <a:pt x="5870" y="22960"/>
                  </a:lnTo>
                  <a:lnTo>
                    <a:pt x="5812" y="22614"/>
                  </a:lnTo>
                  <a:lnTo>
                    <a:pt x="5754" y="22268"/>
                  </a:lnTo>
                  <a:lnTo>
                    <a:pt x="5706" y="21913"/>
                  </a:lnTo>
                  <a:lnTo>
                    <a:pt x="5658" y="21557"/>
                  </a:lnTo>
                  <a:lnTo>
                    <a:pt x="5610" y="21202"/>
                  </a:lnTo>
                  <a:lnTo>
                    <a:pt x="5562" y="20846"/>
                  </a:lnTo>
                  <a:lnTo>
                    <a:pt x="5476" y="20126"/>
                  </a:lnTo>
                  <a:lnTo>
                    <a:pt x="5399" y="19405"/>
                  </a:lnTo>
                  <a:lnTo>
                    <a:pt x="5255" y="17945"/>
                  </a:lnTo>
                  <a:lnTo>
                    <a:pt x="5140" y="16495"/>
                  </a:lnTo>
                  <a:lnTo>
                    <a:pt x="5092" y="15765"/>
                  </a:lnTo>
                  <a:lnTo>
                    <a:pt x="5044" y="15044"/>
                  </a:lnTo>
                  <a:lnTo>
                    <a:pt x="5024" y="14679"/>
                  </a:lnTo>
                  <a:lnTo>
                    <a:pt x="5005" y="14324"/>
                  </a:lnTo>
                  <a:lnTo>
                    <a:pt x="4976" y="13603"/>
                  </a:lnTo>
                  <a:lnTo>
                    <a:pt x="4967" y="13248"/>
                  </a:lnTo>
                  <a:lnTo>
                    <a:pt x="4957" y="12892"/>
                  </a:lnTo>
                  <a:lnTo>
                    <a:pt x="4957" y="12537"/>
                  </a:lnTo>
                  <a:lnTo>
                    <a:pt x="4957" y="12181"/>
                  </a:lnTo>
                  <a:lnTo>
                    <a:pt x="4957" y="11836"/>
                  </a:lnTo>
                  <a:lnTo>
                    <a:pt x="4957" y="11816"/>
                  </a:lnTo>
                  <a:lnTo>
                    <a:pt x="4967" y="11845"/>
                  </a:lnTo>
                  <a:lnTo>
                    <a:pt x="4967" y="11855"/>
                  </a:lnTo>
                  <a:lnTo>
                    <a:pt x="5005" y="11730"/>
                  </a:lnTo>
                  <a:lnTo>
                    <a:pt x="5072" y="11499"/>
                  </a:lnTo>
                  <a:lnTo>
                    <a:pt x="5168" y="11230"/>
                  </a:lnTo>
                  <a:lnTo>
                    <a:pt x="5274" y="10942"/>
                  </a:lnTo>
                  <a:lnTo>
                    <a:pt x="5399" y="10635"/>
                  </a:lnTo>
                  <a:lnTo>
                    <a:pt x="5534" y="10327"/>
                  </a:lnTo>
                  <a:lnTo>
                    <a:pt x="5812" y="9693"/>
                  </a:lnTo>
                  <a:lnTo>
                    <a:pt x="6100" y="9059"/>
                  </a:lnTo>
                  <a:lnTo>
                    <a:pt x="6417" y="8416"/>
                  </a:lnTo>
                  <a:lnTo>
                    <a:pt x="6734" y="7763"/>
                  </a:lnTo>
                  <a:lnTo>
                    <a:pt x="7051" y="7109"/>
                  </a:lnTo>
                  <a:lnTo>
                    <a:pt x="7378" y="6466"/>
                  </a:lnTo>
                  <a:lnTo>
                    <a:pt x="8050" y="5159"/>
                  </a:lnTo>
                  <a:lnTo>
                    <a:pt x="8723" y="3853"/>
                  </a:lnTo>
                  <a:lnTo>
                    <a:pt x="9395" y="2566"/>
                  </a:lnTo>
                  <a:lnTo>
                    <a:pt x="4631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1465981" y="2020034"/>
            <a:ext cx="216539" cy="197766"/>
            <a:chOff x="2138250" y="-544500"/>
            <a:chExt cx="451875" cy="412700"/>
          </a:xfrm>
        </p:grpSpPr>
        <p:sp>
          <p:nvSpPr>
            <p:cNvPr id="90" name="Google Shape;90;p15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5"/>
          <p:cNvGrpSpPr/>
          <p:nvPr/>
        </p:nvGrpSpPr>
        <p:grpSpPr>
          <a:xfrm>
            <a:off x="1977262" y="1491765"/>
            <a:ext cx="193618" cy="193532"/>
            <a:chOff x="2766050" y="-563975"/>
            <a:chExt cx="451850" cy="451650"/>
          </a:xfrm>
        </p:grpSpPr>
        <p:sp>
          <p:nvSpPr>
            <p:cNvPr id="122" name="Google Shape;122;p15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5"/>
          <p:cNvGrpSpPr/>
          <p:nvPr/>
        </p:nvGrpSpPr>
        <p:grpSpPr>
          <a:xfrm>
            <a:off x="2039255" y="2642293"/>
            <a:ext cx="216539" cy="216431"/>
            <a:chOff x="3286900" y="-563975"/>
            <a:chExt cx="451875" cy="451650"/>
          </a:xfrm>
        </p:grpSpPr>
        <p:sp>
          <p:nvSpPr>
            <p:cNvPr id="174" name="Google Shape;174;p15"/>
            <p:cNvSpPr/>
            <p:nvPr/>
          </p:nvSpPr>
          <p:spPr>
            <a:xfrm>
              <a:off x="3499700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3" y="17"/>
                  </a:lnTo>
                  <a:lnTo>
                    <a:pt x="322" y="34"/>
                  </a:lnTo>
                  <a:lnTo>
                    <a:pt x="229" y="85"/>
                  </a:lnTo>
                  <a:lnTo>
                    <a:pt x="153" y="152"/>
                  </a:lnTo>
                  <a:lnTo>
                    <a:pt x="85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5" y="2642"/>
                  </a:lnTo>
                  <a:lnTo>
                    <a:pt x="153" y="2719"/>
                  </a:lnTo>
                  <a:lnTo>
                    <a:pt x="229" y="2786"/>
                  </a:lnTo>
                  <a:lnTo>
                    <a:pt x="322" y="2837"/>
                  </a:lnTo>
                  <a:lnTo>
                    <a:pt x="373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8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2" y="2456"/>
                  </a:lnTo>
                  <a:lnTo>
                    <a:pt x="1051" y="2405"/>
                  </a:lnTo>
                  <a:lnTo>
                    <a:pt x="1059" y="2346"/>
                  </a:lnTo>
                  <a:lnTo>
                    <a:pt x="1059" y="525"/>
                  </a:lnTo>
                  <a:lnTo>
                    <a:pt x="1051" y="474"/>
                  </a:lnTo>
                  <a:lnTo>
                    <a:pt x="1042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8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3499700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8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2" y="2456"/>
                  </a:lnTo>
                  <a:lnTo>
                    <a:pt x="1051" y="2405"/>
                  </a:lnTo>
                  <a:lnTo>
                    <a:pt x="1059" y="2346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1" y="474"/>
                  </a:lnTo>
                  <a:lnTo>
                    <a:pt x="1042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8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3" y="17"/>
                  </a:lnTo>
                  <a:lnTo>
                    <a:pt x="322" y="34"/>
                  </a:lnTo>
                  <a:lnTo>
                    <a:pt x="229" y="85"/>
                  </a:lnTo>
                  <a:lnTo>
                    <a:pt x="153" y="152"/>
                  </a:lnTo>
                  <a:lnTo>
                    <a:pt x="85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5" y="2642"/>
                  </a:lnTo>
                  <a:lnTo>
                    <a:pt x="153" y="2719"/>
                  </a:lnTo>
                  <a:lnTo>
                    <a:pt x="229" y="2786"/>
                  </a:lnTo>
                  <a:lnTo>
                    <a:pt x="322" y="2837"/>
                  </a:lnTo>
                  <a:lnTo>
                    <a:pt x="373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51282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366675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7" y="1050"/>
                  </a:lnTo>
                  <a:lnTo>
                    <a:pt x="2508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5" y="686"/>
                  </a:lnTo>
                  <a:lnTo>
                    <a:pt x="2872" y="635"/>
                  </a:lnTo>
                  <a:lnTo>
                    <a:pt x="2881" y="585"/>
                  </a:lnTo>
                  <a:lnTo>
                    <a:pt x="2881" y="525"/>
                  </a:lnTo>
                  <a:lnTo>
                    <a:pt x="2881" y="475"/>
                  </a:lnTo>
                  <a:lnTo>
                    <a:pt x="2872" y="424"/>
                  </a:lnTo>
                  <a:lnTo>
                    <a:pt x="2855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08" y="26"/>
                  </a:lnTo>
                  <a:lnTo>
                    <a:pt x="2457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366675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fill="none" extrusionOk="0">
                  <a:moveTo>
                    <a:pt x="2355" y="0"/>
                  </a:move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7" y="1050"/>
                  </a:lnTo>
                  <a:lnTo>
                    <a:pt x="2508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5" y="686"/>
                  </a:lnTo>
                  <a:lnTo>
                    <a:pt x="2872" y="635"/>
                  </a:lnTo>
                  <a:lnTo>
                    <a:pt x="2881" y="585"/>
                  </a:lnTo>
                  <a:lnTo>
                    <a:pt x="2881" y="525"/>
                  </a:lnTo>
                  <a:lnTo>
                    <a:pt x="2881" y="525"/>
                  </a:lnTo>
                  <a:lnTo>
                    <a:pt x="2881" y="475"/>
                  </a:lnTo>
                  <a:lnTo>
                    <a:pt x="2872" y="424"/>
                  </a:lnTo>
                  <a:lnTo>
                    <a:pt x="2855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08" y="26"/>
                  </a:lnTo>
                  <a:lnTo>
                    <a:pt x="2457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725625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28690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96" y="822"/>
                  </a:lnTo>
                  <a:lnTo>
                    <a:pt x="2847" y="737"/>
                  </a:lnTo>
                  <a:lnTo>
                    <a:pt x="2864" y="686"/>
                  </a:lnTo>
                  <a:lnTo>
                    <a:pt x="2872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4" y="373"/>
                  </a:lnTo>
                  <a:lnTo>
                    <a:pt x="2847" y="322"/>
                  </a:lnTo>
                  <a:lnTo>
                    <a:pt x="2796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28690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fill="none" extrusionOk="0">
                  <a:moveTo>
                    <a:pt x="2355" y="1059"/>
                  </a:move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96" y="822"/>
                  </a:lnTo>
                  <a:lnTo>
                    <a:pt x="2847" y="737"/>
                  </a:lnTo>
                  <a:lnTo>
                    <a:pt x="2864" y="686"/>
                  </a:lnTo>
                  <a:lnTo>
                    <a:pt x="2872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4" y="373"/>
                  </a:lnTo>
                  <a:lnTo>
                    <a:pt x="2847" y="322"/>
                  </a:lnTo>
                  <a:lnTo>
                    <a:pt x="2796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34" y="1059"/>
                  </a:lnTo>
                  <a:lnTo>
                    <a:pt x="2355" y="10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3345775" y="-324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3617850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1" y="8"/>
                  </a:lnTo>
                  <a:lnTo>
                    <a:pt x="1618" y="34"/>
                  </a:lnTo>
                  <a:lnTo>
                    <a:pt x="1567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0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4"/>
                  </a:lnTo>
                  <a:lnTo>
                    <a:pt x="60" y="1567"/>
                  </a:lnTo>
                  <a:lnTo>
                    <a:pt x="34" y="1618"/>
                  </a:lnTo>
                  <a:lnTo>
                    <a:pt x="9" y="1711"/>
                  </a:lnTo>
                  <a:lnTo>
                    <a:pt x="0" y="1812"/>
                  </a:lnTo>
                  <a:lnTo>
                    <a:pt x="9" y="1914"/>
                  </a:lnTo>
                  <a:lnTo>
                    <a:pt x="34" y="2016"/>
                  </a:lnTo>
                  <a:lnTo>
                    <a:pt x="60" y="2058"/>
                  </a:lnTo>
                  <a:lnTo>
                    <a:pt x="85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5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7" y="2338"/>
                  </a:lnTo>
                  <a:lnTo>
                    <a:pt x="729" y="2304"/>
                  </a:lnTo>
                  <a:lnTo>
                    <a:pt x="771" y="2287"/>
                  </a:lnTo>
                  <a:lnTo>
                    <a:pt x="822" y="2261"/>
                  </a:lnTo>
                  <a:lnTo>
                    <a:pt x="864" y="2227"/>
                  </a:lnTo>
                  <a:lnTo>
                    <a:pt x="898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7" y="771"/>
                  </a:lnTo>
                  <a:lnTo>
                    <a:pt x="2304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4" y="330"/>
                  </a:lnTo>
                  <a:lnTo>
                    <a:pt x="2287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09" y="85"/>
                  </a:lnTo>
                  <a:lnTo>
                    <a:pt x="2059" y="59"/>
                  </a:lnTo>
                  <a:lnTo>
                    <a:pt x="2016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617850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7" y="2338"/>
                  </a:lnTo>
                  <a:lnTo>
                    <a:pt x="729" y="2304"/>
                  </a:lnTo>
                  <a:lnTo>
                    <a:pt x="771" y="2287"/>
                  </a:lnTo>
                  <a:lnTo>
                    <a:pt x="822" y="2261"/>
                  </a:lnTo>
                  <a:lnTo>
                    <a:pt x="864" y="2227"/>
                  </a:lnTo>
                  <a:lnTo>
                    <a:pt x="898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7" y="771"/>
                  </a:lnTo>
                  <a:lnTo>
                    <a:pt x="2304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4" y="330"/>
                  </a:lnTo>
                  <a:lnTo>
                    <a:pt x="2287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09" y="85"/>
                  </a:lnTo>
                  <a:lnTo>
                    <a:pt x="2059" y="59"/>
                  </a:lnTo>
                  <a:lnTo>
                    <a:pt x="2016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1" y="8"/>
                  </a:lnTo>
                  <a:lnTo>
                    <a:pt x="1618" y="34"/>
                  </a:lnTo>
                  <a:lnTo>
                    <a:pt x="1567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0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4"/>
                  </a:lnTo>
                  <a:lnTo>
                    <a:pt x="60" y="1567"/>
                  </a:lnTo>
                  <a:lnTo>
                    <a:pt x="34" y="1618"/>
                  </a:lnTo>
                  <a:lnTo>
                    <a:pt x="9" y="1711"/>
                  </a:lnTo>
                  <a:lnTo>
                    <a:pt x="0" y="1812"/>
                  </a:lnTo>
                  <a:lnTo>
                    <a:pt x="9" y="1914"/>
                  </a:lnTo>
                  <a:lnTo>
                    <a:pt x="34" y="2016"/>
                  </a:lnTo>
                  <a:lnTo>
                    <a:pt x="60" y="2058"/>
                  </a:lnTo>
                  <a:lnTo>
                    <a:pt x="85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5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3630975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349150" y="-501725"/>
              <a:ext cx="58900" cy="58675"/>
            </a:xfrm>
            <a:custGeom>
              <a:avLst/>
              <a:gdLst/>
              <a:ahLst/>
              <a:cxnLst/>
              <a:rect l="l" t="t" r="r" b="b"/>
              <a:pathLst>
                <a:path w="2356" h="2347" extrusionOk="0">
                  <a:moveTo>
                    <a:pt x="534" y="0"/>
                  </a:moveTo>
                  <a:lnTo>
                    <a:pt x="433" y="8"/>
                  </a:lnTo>
                  <a:lnTo>
                    <a:pt x="331" y="34"/>
                  </a:lnTo>
                  <a:lnTo>
                    <a:pt x="289" y="59"/>
                  </a:lnTo>
                  <a:lnTo>
                    <a:pt x="246" y="85"/>
                  </a:lnTo>
                  <a:lnTo>
                    <a:pt x="196" y="119"/>
                  </a:lnTo>
                  <a:lnTo>
                    <a:pt x="162" y="152"/>
                  </a:lnTo>
                  <a:lnTo>
                    <a:pt x="119" y="195"/>
                  </a:lnTo>
                  <a:lnTo>
                    <a:pt x="94" y="237"/>
                  </a:lnTo>
                  <a:lnTo>
                    <a:pt x="69" y="279"/>
                  </a:lnTo>
                  <a:lnTo>
                    <a:pt x="43" y="330"/>
                  </a:lnTo>
                  <a:lnTo>
                    <a:pt x="18" y="423"/>
                  </a:lnTo>
                  <a:lnTo>
                    <a:pt x="1" y="525"/>
                  </a:lnTo>
                  <a:lnTo>
                    <a:pt x="18" y="627"/>
                  </a:lnTo>
                  <a:lnTo>
                    <a:pt x="43" y="728"/>
                  </a:lnTo>
                  <a:lnTo>
                    <a:pt x="69" y="771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2" y="898"/>
                  </a:lnTo>
                  <a:lnTo>
                    <a:pt x="1449" y="2194"/>
                  </a:lnTo>
                  <a:lnTo>
                    <a:pt x="1491" y="2227"/>
                  </a:lnTo>
                  <a:lnTo>
                    <a:pt x="1534" y="2261"/>
                  </a:lnTo>
                  <a:lnTo>
                    <a:pt x="1576" y="2287"/>
                  </a:lnTo>
                  <a:lnTo>
                    <a:pt x="1627" y="2304"/>
                  </a:lnTo>
                  <a:lnTo>
                    <a:pt x="1720" y="2338"/>
                  </a:lnTo>
                  <a:lnTo>
                    <a:pt x="1822" y="2346"/>
                  </a:lnTo>
                  <a:lnTo>
                    <a:pt x="1923" y="2338"/>
                  </a:lnTo>
                  <a:lnTo>
                    <a:pt x="2025" y="2304"/>
                  </a:lnTo>
                  <a:lnTo>
                    <a:pt x="2067" y="2287"/>
                  </a:lnTo>
                  <a:lnTo>
                    <a:pt x="2110" y="2261"/>
                  </a:lnTo>
                  <a:lnTo>
                    <a:pt x="2161" y="2227"/>
                  </a:lnTo>
                  <a:lnTo>
                    <a:pt x="2194" y="2194"/>
                  </a:lnTo>
                  <a:lnTo>
                    <a:pt x="2237" y="2151"/>
                  </a:lnTo>
                  <a:lnTo>
                    <a:pt x="2262" y="2109"/>
                  </a:lnTo>
                  <a:lnTo>
                    <a:pt x="2288" y="2058"/>
                  </a:lnTo>
                  <a:lnTo>
                    <a:pt x="2313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3" y="1618"/>
                  </a:lnTo>
                  <a:lnTo>
                    <a:pt x="2288" y="1567"/>
                  </a:lnTo>
                  <a:lnTo>
                    <a:pt x="2262" y="1524"/>
                  </a:lnTo>
                  <a:lnTo>
                    <a:pt x="2237" y="1482"/>
                  </a:lnTo>
                  <a:lnTo>
                    <a:pt x="2194" y="1440"/>
                  </a:lnTo>
                  <a:lnTo>
                    <a:pt x="907" y="152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80" y="59"/>
                  </a:lnTo>
                  <a:lnTo>
                    <a:pt x="729" y="34"/>
                  </a:lnTo>
                  <a:lnTo>
                    <a:pt x="636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3349150" y="-501725"/>
              <a:ext cx="58900" cy="58675"/>
            </a:xfrm>
            <a:custGeom>
              <a:avLst/>
              <a:gdLst/>
              <a:ahLst/>
              <a:cxnLst/>
              <a:rect l="l" t="t" r="r" b="b"/>
              <a:pathLst>
                <a:path w="2356" h="2347" fill="none" extrusionOk="0">
                  <a:moveTo>
                    <a:pt x="1449" y="2194"/>
                  </a:moveTo>
                  <a:lnTo>
                    <a:pt x="1449" y="2194"/>
                  </a:lnTo>
                  <a:lnTo>
                    <a:pt x="1491" y="2227"/>
                  </a:lnTo>
                  <a:lnTo>
                    <a:pt x="1534" y="2261"/>
                  </a:lnTo>
                  <a:lnTo>
                    <a:pt x="1576" y="2287"/>
                  </a:lnTo>
                  <a:lnTo>
                    <a:pt x="1627" y="2304"/>
                  </a:lnTo>
                  <a:lnTo>
                    <a:pt x="1720" y="2338"/>
                  </a:lnTo>
                  <a:lnTo>
                    <a:pt x="1822" y="2346"/>
                  </a:lnTo>
                  <a:lnTo>
                    <a:pt x="1822" y="2346"/>
                  </a:lnTo>
                  <a:lnTo>
                    <a:pt x="1923" y="2338"/>
                  </a:lnTo>
                  <a:lnTo>
                    <a:pt x="2025" y="2304"/>
                  </a:lnTo>
                  <a:lnTo>
                    <a:pt x="2067" y="2287"/>
                  </a:lnTo>
                  <a:lnTo>
                    <a:pt x="2110" y="2261"/>
                  </a:lnTo>
                  <a:lnTo>
                    <a:pt x="2161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7" y="2151"/>
                  </a:lnTo>
                  <a:lnTo>
                    <a:pt x="2262" y="2109"/>
                  </a:lnTo>
                  <a:lnTo>
                    <a:pt x="2288" y="2058"/>
                  </a:lnTo>
                  <a:lnTo>
                    <a:pt x="2313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3" y="1618"/>
                  </a:lnTo>
                  <a:lnTo>
                    <a:pt x="2288" y="1567"/>
                  </a:lnTo>
                  <a:lnTo>
                    <a:pt x="2262" y="1524"/>
                  </a:lnTo>
                  <a:lnTo>
                    <a:pt x="2237" y="1482"/>
                  </a:lnTo>
                  <a:lnTo>
                    <a:pt x="2194" y="1440"/>
                  </a:lnTo>
                  <a:lnTo>
                    <a:pt x="907" y="152"/>
                  </a:lnTo>
                  <a:lnTo>
                    <a:pt x="907" y="152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80" y="59"/>
                  </a:lnTo>
                  <a:lnTo>
                    <a:pt x="729" y="34"/>
                  </a:lnTo>
                  <a:lnTo>
                    <a:pt x="636" y="8"/>
                  </a:lnTo>
                  <a:lnTo>
                    <a:pt x="534" y="0"/>
                  </a:lnTo>
                  <a:lnTo>
                    <a:pt x="433" y="8"/>
                  </a:lnTo>
                  <a:lnTo>
                    <a:pt x="331" y="34"/>
                  </a:lnTo>
                  <a:lnTo>
                    <a:pt x="289" y="59"/>
                  </a:lnTo>
                  <a:lnTo>
                    <a:pt x="246" y="85"/>
                  </a:lnTo>
                  <a:lnTo>
                    <a:pt x="196" y="119"/>
                  </a:lnTo>
                  <a:lnTo>
                    <a:pt x="162" y="152"/>
                  </a:lnTo>
                  <a:lnTo>
                    <a:pt x="162" y="152"/>
                  </a:lnTo>
                  <a:lnTo>
                    <a:pt x="119" y="195"/>
                  </a:lnTo>
                  <a:lnTo>
                    <a:pt x="94" y="237"/>
                  </a:lnTo>
                  <a:lnTo>
                    <a:pt x="69" y="279"/>
                  </a:lnTo>
                  <a:lnTo>
                    <a:pt x="43" y="330"/>
                  </a:lnTo>
                  <a:lnTo>
                    <a:pt x="18" y="423"/>
                  </a:lnTo>
                  <a:lnTo>
                    <a:pt x="1" y="525"/>
                  </a:lnTo>
                  <a:lnTo>
                    <a:pt x="18" y="627"/>
                  </a:lnTo>
                  <a:lnTo>
                    <a:pt x="43" y="728"/>
                  </a:lnTo>
                  <a:lnTo>
                    <a:pt x="69" y="771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2" y="898"/>
                  </a:lnTo>
                  <a:lnTo>
                    <a:pt x="1449" y="219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3385375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356365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extrusionOk="0">
                  <a:moveTo>
                    <a:pt x="1228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0" y="94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7" y="2118"/>
                  </a:lnTo>
                  <a:lnTo>
                    <a:pt x="9" y="2169"/>
                  </a:lnTo>
                  <a:lnTo>
                    <a:pt x="0" y="2220"/>
                  </a:lnTo>
                  <a:lnTo>
                    <a:pt x="17" y="2321"/>
                  </a:lnTo>
                  <a:lnTo>
                    <a:pt x="43" y="2423"/>
                  </a:lnTo>
                  <a:lnTo>
                    <a:pt x="93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1" y="2728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6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0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3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3" y="433"/>
                  </a:lnTo>
                  <a:lnTo>
                    <a:pt x="1720" y="331"/>
                  </a:lnTo>
                  <a:lnTo>
                    <a:pt x="1677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3" y="94"/>
                  </a:lnTo>
                  <a:lnTo>
                    <a:pt x="1482" y="68"/>
                  </a:lnTo>
                  <a:lnTo>
                    <a:pt x="1440" y="43"/>
                  </a:lnTo>
                  <a:lnTo>
                    <a:pt x="1389" y="26"/>
                  </a:lnTo>
                  <a:lnTo>
                    <a:pt x="1330" y="18"/>
                  </a:lnTo>
                  <a:lnTo>
                    <a:pt x="1279" y="9"/>
                  </a:lnTo>
                  <a:lnTo>
                    <a:pt x="1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56365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1" y="2728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6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0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3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3" y="433"/>
                  </a:lnTo>
                  <a:lnTo>
                    <a:pt x="1720" y="331"/>
                  </a:lnTo>
                  <a:lnTo>
                    <a:pt x="1677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3" y="94"/>
                  </a:lnTo>
                  <a:lnTo>
                    <a:pt x="1482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89" y="26"/>
                  </a:lnTo>
                  <a:lnTo>
                    <a:pt x="1330" y="18"/>
                  </a:lnTo>
                  <a:lnTo>
                    <a:pt x="1279" y="9"/>
                  </a:lnTo>
                  <a:lnTo>
                    <a:pt x="1228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0" y="94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7" y="2118"/>
                  </a:lnTo>
                  <a:lnTo>
                    <a:pt x="9" y="2169"/>
                  </a:lnTo>
                  <a:lnTo>
                    <a:pt x="0" y="2220"/>
                  </a:lnTo>
                  <a:lnTo>
                    <a:pt x="17" y="2321"/>
                  </a:lnTo>
                  <a:lnTo>
                    <a:pt x="43" y="2423"/>
                  </a:lnTo>
                  <a:lnTo>
                    <a:pt x="93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3571900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3303225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3" y="17"/>
                  </a:lnTo>
                  <a:lnTo>
                    <a:pt x="330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5" y="381"/>
                  </a:lnTo>
                  <a:lnTo>
                    <a:pt x="8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8" y="635"/>
                  </a:lnTo>
                  <a:lnTo>
                    <a:pt x="42" y="737"/>
                  </a:lnTo>
                  <a:lnTo>
                    <a:pt x="85" y="822"/>
                  </a:lnTo>
                  <a:lnTo>
                    <a:pt x="152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79" y="999"/>
                  </a:lnTo>
                  <a:lnTo>
                    <a:pt x="330" y="1025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9" y="1711"/>
                  </a:lnTo>
                  <a:lnTo>
                    <a:pt x="2507" y="1677"/>
                  </a:lnTo>
                  <a:lnTo>
                    <a:pt x="2566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59" y="940"/>
                  </a:lnTo>
                  <a:lnTo>
                    <a:pt x="2592" y="864"/>
                  </a:lnTo>
                  <a:lnTo>
                    <a:pt x="2549" y="830"/>
                  </a:lnTo>
                  <a:lnTo>
                    <a:pt x="2515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27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3303225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0" y="1025"/>
                  </a:moveTo>
                  <a:lnTo>
                    <a:pt x="2007" y="1719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9" y="1711"/>
                  </a:lnTo>
                  <a:lnTo>
                    <a:pt x="2507" y="1677"/>
                  </a:lnTo>
                  <a:lnTo>
                    <a:pt x="2566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59" y="940"/>
                  </a:lnTo>
                  <a:lnTo>
                    <a:pt x="2592" y="864"/>
                  </a:lnTo>
                  <a:lnTo>
                    <a:pt x="2549" y="830"/>
                  </a:lnTo>
                  <a:lnTo>
                    <a:pt x="2515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27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3" y="17"/>
                  </a:lnTo>
                  <a:lnTo>
                    <a:pt x="330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5" y="381"/>
                  </a:lnTo>
                  <a:lnTo>
                    <a:pt x="8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8" y="635"/>
                  </a:lnTo>
                  <a:lnTo>
                    <a:pt x="42" y="737"/>
                  </a:lnTo>
                  <a:lnTo>
                    <a:pt x="85" y="822"/>
                  </a:lnTo>
                  <a:lnTo>
                    <a:pt x="152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79" y="999"/>
                  </a:lnTo>
                  <a:lnTo>
                    <a:pt x="330" y="1025"/>
                  </a:lnTo>
                  <a:lnTo>
                    <a:pt x="330" y="102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3311475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365405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8" y="780"/>
                  </a:lnTo>
                  <a:lnTo>
                    <a:pt x="196" y="814"/>
                  </a:lnTo>
                  <a:lnTo>
                    <a:pt x="153" y="847"/>
                  </a:lnTo>
                  <a:lnTo>
                    <a:pt x="94" y="932"/>
                  </a:lnTo>
                  <a:lnTo>
                    <a:pt x="43" y="1017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3" y="1423"/>
                  </a:lnTo>
                  <a:lnTo>
                    <a:pt x="77" y="1500"/>
                  </a:lnTo>
                  <a:lnTo>
                    <a:pt x="128" y="1559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9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24"/>
                  </a:lnTo>
                  <a:lnTo>
                    <a:pt x="2728" y="373"/>
                  </a:lnTo>
                  <a:lnTo>
                    <a:pt x="2702" y="322"/>
                  </a:lnTo>
                  <a:lnTo>
                    <a:pt x="2686" y="280"/>
                  </a:lnTo>
                  <a:lnTo>
                    <a:pt x="2652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8" y="85"/>
                  </a:lnTo>
                  <a:lnTo>
                    <a:pt x="2423" y="34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365405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3" y="1423"/>
                  </a:moveTo>
                  <a:lnTo>
                    <a:pt x="43" y="1423"/>
                  </a:lnTo>
                  <a:lnTo>
                    <a:pt x="77" y="1500"/>
                  </a:lnTo>
                  <a:lnTo>
                    <a:pt x="128" y="1559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15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9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24"/>
                  </a:lnTo>
                  <a:lnTo>
                    <a:pt x="2728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6" y="280"/>
                  </a:lnTo>
                  <a:lnTo>
                    <a:pt x="2652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8" y="85"/>
                  </a:lnTo>
                  <a:lnTo>
                    <a:pt x="2423" y="34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8" y="780"/>
                  </a:lnTo>
                  <a:lnTo>
                    <a:pt x="196" y="814"/>
                  </a:lnTo>
                  <a:lnTo>
                    <a:pt x="153" y="847"/>
                  </a:lnTo>
                  <a:lnTo>
                    <a:pt x="94" y="932"/>
                  </a:lnTo>
                  <a:lnTo>
                    <a:pt x="43" y="1017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3" y="1423"/>
                  </a:lnTo>
                  <a:lnTo>
                    <a:pt x="43" y="142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3655125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41840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0" y="2652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8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2" y="2677"/>
                  </a:lnTo>
                  <a:lnTo>
                    <a:pt x="1525" y="2652"/>
                  </a:lnTo>
                  <a:lnTo>
                    <a:pt x="1567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4" y="229"/>
                  </a:lnTo>
                  <a:lnTo>
                    <a:pt x="940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7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41840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fill="none" extrusionOk="0">
                  <a:moveTo>
                    <a:pt x="737" y="2414"/>
                  </a:moveTo>
                  <a:lnTo>
                    <a:pt x="737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0" y="2652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8" y="2745"/>
                  </a:lnTo>
                  <a:lnTo>
                    <a:pt x="1228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2" y="2677"/>
                  </a:lnTo>
                  <a:lnTo>
                    <a:pt x="1525" y="2652"/>
                  </a:lnTo>
                  <a:lnTo>
                    <a:pt x="1567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4" y="229"/>
                  </a:lnTo>
                  <a:lnTo>
                    <a:pt x="940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7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3436825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3298775" y="-298475"/>
              <a:ext cx="428150" cy="26500"/>
            </a:xfrm>
            <a:custGeom>
              <a:avLst/>
              <a:gdLst/>
              <a:ahLst/>
              <a:cxnLst/>
              <a:rect l="l" t="t" r="r" b="b"/>
              <a:pathLst>
                <a:path w="17126" h="1060" extrusionOk="0">
                  <a:moveTo>
                    <a:pt x="483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0" y="43"/>
                  </a:lnTo>
                  <a:lnTo>
                    <a:pt x="237" y="94"/>
                  </a:lnTo>
                  <a:lnTo>
                    <a:pt x="161" y="153"/>
                  </a:lnTo>
                  <a:lnTo>
                    <a:pt x="93" y="238"/>
                  </a:lnTo>
                  <a:lnTo>
                    <a:pt x="42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30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16651" y="1059"/>
                  </a:lnTo>
                  <a:lnTo>
                    <a:pt x="16702" y="1051"/>
                  </a:lnTo>
                  <a:lnTo>
                    <a:pt x="16753" y="1034"/>
                  </a:lnTo>
                  <a:lnTo>
                    <a:pt x="16803" y="1017"/>
                  </a:lnTo>
                  <a:lnTo>
                    <a:pt x="16888" y="966"/>
                  </a:lnTo>
                  <a:lnTo>
                    <a:pt x="16973" y="907"/>
                  </a:lnTo>
                  <a:lnTo>
                    <a:pt x="17032" y="822"/>
                  </a:lnTo>
                  <a:lnTo>
                    <a:pt x="17083" y="737"/>
                  </a:lnTo>
                  <a:lnTo>
                    <a:pt x="17100" y="687"/>
                  </a:lnTo>
                  <a:lnTo>
                    <a:pt x="17117" y="636"/>
                  </a:lnTo>
                  <a:lnTo>
                    <a:pt x="17125" y="585"/>
                  </a:lnTo>
                  <a:lnTo>
                    <a:pt x="17125" y="534"/>
                  </a:lnTo>
                  <a:lnTo>
                    <a:pt x="17125" y="475"/>
                  </a:lnTo>
                  <a:lnTo>
                    <a:pt x="17117" y="424"/>
                  </a:lnTo>
                  <a:lnTo>
                    <a:pt x="17100" y="373"/>
                  </a:lnTo>
                  <a:lnTo>
                    <a:pt x="17083" y="322"/>
                  </a:lnTo>
                  <a:lnTo>
                    <a:pt x="17032" y="238"/>
                  </a:lnTo>
                  <a:lnTo>
                    <a:pt x="16973" y="153"/>
                  </a:lnTo>
                  <a:lnTo>
                    <a:pt x="16888" y="94"/>
                  </a:lnTo>
                  <a:lnTo>
                    <a:pt x="16803" y="43"/>
                  </a:lnTo>
                  <a:lnTo>
                    <a:pt x="16753" y="26"/>
                  </a:lnTo>
                  <a:lnTo>
                    <a:pt x="16702" y="9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298775" y="-298475"/>
              <a:ext cx="428150" cy="26500"/>
            </a:xfrm>
            <a:custGeom>
              <a:avLst/>
              <a:gdLst/>
              <a:ahLst/>
              <a:cxnLst/>
              <a:rect l="l" t="t" r="r" b="b"/>
              <a:pathLst>
                <a:path w="17126" h="1060" fill="none" extrusionOk="0">
                  <a:moveTo>
                    <a:pt x="16592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0" y="43"/>
                  </a:lnTo>
                  <a:lnTo>
                    <a:pt x="237" y="94"/>
                  </a:lnTo>
                  <a:lnTo>
                    <a:pt x="161" y="153"/>
                  </a:lnTo>
                  <a:lnTo>
                    <a:pt x="93" y="238"/>
                  </a:lnTo>
                  <a:lnTo>
                    <a:pt x="42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30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16592" y="1059"/>
                  </a:lnTo>
                  <a:lnTo>
                    <a:pt x="16592" y="1059"/>
                  </a:lnTo>
                  <a:lnTo>
                    <a:pt x="16651" y="1059"/>
                  </a:lnTo>
                  <a:lnTo>
                    <a:pt x="16702" y="1051"/>
                  </a:lnTo>
                  <a:lnTo>
                    <a:pt x="16753" y="1034"/>
                  </a:lnTo>
                  <a:lnTo>
                    <a:pt x="16803" y="1017"/>
                  </a:lnTo>
                  <a:lnTo>
                    <a:pt x="16888" y="966"/>
                  </a:lnTo>
                  <a:lnTo>
                    <a:pt x="16973" y="907"/>
                  </a:lnTo>
                  <a:lnTo>
                    <a:pt x="17032" y="822"/>
                  </a:lnTo>
                  <a:lnTo>
                    <a:pt x="17083" y="737"/>
                  </a:lnTo>
                  <a:lnTo>
                    <a:pt x="17100" y="687"/>
                  </a:lnTo>
                  <a:lnTo>
                    <a:pt x="17117" y="636"/>
                  </a:lnTo>
                  <a:lnTo>
                    <a:pt x="17125" y="585"/>
                  </a:lnTo>
                  <a:lnTo>
                    <a:pt x="17125" y="534"/>
                  </a:lnTo>
                  <a:lnTo>
                    <a:pt x="17125" y="534"/>
                  </a:lnTo>
                  <a:lnTo>
                    <a:pt x="17125" y="475"/>
                  </a:lnTo>
                  <a:lnTo>
                    <a:pt x="17117" y="424"/>
                  </a:lnTo>
                  <a:lnTo>
                    <a:pt x="17100" y="373"/>
                  </a:lnTo>
                  <a:lnTo>
                    <a:pt x="17083" y="322"/>
                  </a:lnTo>
                  <a:lnTo>
                    <a:pt x="17032" y="238"/>
                  </a:lnTo>
                  <a:lnTo>
                    <a:pt x="16973" y="153"/>
                  </a:lnTo>
                  <a:lnTo>
                    <a:pt x="16888" y="94"/>
                  </a:lnTo>
                  <a:lnTo>
                    <a:pt x="16803" y="43"/>
                  </a:lnTo>
                  <a:lnTo>
                    <a:pt x="16753" y="26"/>
                  </a:lnTo>
                  <a:lnTo>
                    <a:pt x="16702" y="9"/>
                  </a:lnTo>
                  <a:lnTo>
                    <a:pt x="16651" y="1"/>
                  </a:lnTo>
                  <a:lnTo>
                    <a:pt x="16592" y="1"/>
                  </a:lnTo>
                  <a:lnTo>
                    <a:pt x="16592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3713550" y="-298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390225" y="-460875"/>
              <a:ext cx="245225" cy="135950"/>
            </a:xfrm>
            <a:custGeom>
              <a:avLst/>
              <a:gdLst/>
              <a:ahLst/>
              <a:cxnLst/>
              <a:rect l="l" t="t" r="r" b="b"/>
              <a:pathLst>
                <a:path w="9809" h="5438" extrusionOk="0">
                  <a:moveTo>
                    <a:pt x="4905" y="1"/>
                  </a:moveTo>
                  <a:lnTo>
                    <a:pt x="4651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90"/>
                  </a:lnTo>
                  <a:lnTo>
                    <a:pt x="2779" y="483"/>
                  </a:lnTo>
                  <a:lnTo>
                    <a:pt x="2567" y="593"/>
                  </a:lnTo>
                  <a:lnTo>
                    <a:pt x="2364" y="712"/>
                  </a:lnTo>
                  <a:lnTo>
                    <a:pt x="2161" y="839"/>
                  </a:lnTo>
                  <a:lnTo>
                    <a:pt x="1974" y="975"/>
                  </a:lnTo>
                  <a:lnTo>
                    <a:pt x="1788" y="1127"/>
                  </a:lnTo>
                  <a:lnTo>
                    <a:pt x="1610" y="1279"/>
                  </a:lnTo>
                  <a:lnTo>
                    <a:pt x="1441" y="1440"/>
                  </a:lnTo>
                  <a:lnTo>
                    <a:pt x="1280" y="1610"/>
                  </a:lnTo>
                  <a:lnTo>
                    <a:pt x="1119" y="1788"/>
                  </a:lnTo>
                  <a:lnTo>
                    <a:pt x="975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4" y="2575"/>
                  </a:lnTo>
                  <a:lnTo>
                    <a:pt x="484" y="2787"/>
                  </a:lnTo>
                  <a:lnTo>
                    <a:pt x="382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3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1" y="4904"/>
                  </a:lnTo>
                  <a:lnTo>
                    <a:pt x="9" y="5175"/>
                  </a:lnTo>
                  <a:lnTo>
                    <a:pt x="26" y="5438"/>
                  </a:lnTo>
                  <a:lnTo>
                    <a:pt x="9783" y="5438"/>
                  </a:lnTo>
                  <a:lnTo>
                    <a:pt x="9808" y="5175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3" y="4405"/>
                  </a:lnTo>
                  <a:lnTo>
                    <a:pt x="9758" y="4159"/>
                  </a:lnTo>
                  <a:lnTo>
                    <a:pt x="9715" y="3922"/>
                  </a:lnTo>
                  <a:lnTo>
                    <a:pt x="9656" y="3685"/>
                  </a:lnTo>
                  <a:lnTo>
                    <a:pt x="9588" y="3448"/>
                  </a:lnTo>
                  <a:lnTo>
                    <a:pt x="9512" y="3219"/>
                  </a:lnTo>
                  <a:lnTo>
                    <a:pt x="9427" y="2999"/>
                  </a:lnTo>
                  <a:lnTo>
                    <a:pt x="9326" y="2787"/>
                  </a:lnTo>
                  <a:lnTo>
                    <a:pt x="9216" y="2575"/>
                  </a:lnTo>
                  <a:lnTo>
                    <a:pt x="9097" y="2364"/>
                  </a:lnTo>
                  <a:lnTo>
                    <a:pt x="8970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199" y="1279"/>
                  </a:lnTo>
                  <a:lnTo>
                    <a:pt x="8021" y="1127"/>
                  </a:lnTo>
                  <a:lnTo>
                    <a:pt x="7844" y="975"/>
                  </a:lnTo>
                  <a:lnTo>
                    <a:pt x="7649" y="839"/>
                  </a:lnTo>
                  <a:lnTo>
                    <a:pt x="7445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0" y="390"/>
                  </a:lnTo>
                  <a:lnTo>
                    <a:pt x="6590" y="297"/>
                  </a:lnTo>
                  <a:lnTo>
                    <a:pt x="6361" y="221"/>
                  </a:lnTo>
                  <a:lnTo>
                    <a:pt x="6133" y="153"/>
                  </a:lnTo>
                  <a:lnTo>
                    <a:pt x="5896" y="102"/>
                  </a:lnTo>
                  <a:lnTo>
                    <a:pt x="5650" y="60"/>
                  </a:lnTo>
                  <a:lnTo>
                    <a:pt x="5404" y="26"/>
                  </a:lnTo>
                  <a:lnTo>
                    <a:pt x="5159" y="9"/>
                  </a:lnTo>
                  <a:lnTo>
                    <a:pt x="49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3390225" y="-460875"/>
              <a:ext cx="245225" cy="135950"/>
            </a:xfrm>
            <a:custGeom>
              <a:avLst/>
              <a:gdLst/>
              <a:ahLst/>
              <a:cxnLst/>
              <a:rect l="l" t="t" r="r" b="b"/>
              <a:pathLst>
                <a:path w="9809" h="5438" fill="none" extrusionOk="0">
                  <a:moveTo>
                    <a:pt x="4905" y="1"/>
                  </a:moveTo>
                  <a:lnTo>
                    <a:pt x="4905" y="1"/>
                  </a:lnTo>
                  <a:lnTo>
                    <a:pt x="4651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90"/>
                  </a:lnTo>
                  <a:lnTo>
                    <a:pt x="2779" y="483"/>
                  </a:lnTo>
                  <a:lnTo>
                    <a:pt x="2567" y="593"/>
                  </a:lnTo>
                  <a:lnTo>
                    <a:pt x="2364" y="712"/>
                  </a:lnTo>
                  <a:lnTo>
                    <a:pt x="2161" y="839"/>
                  </a:lnTo>
                  <a:lnTo>
                    <a:pt x="1974" y="975"/>
                  </a:lnTo>
                  <a:lnTo>
                    <a:pt x="1788" y="1127"/>
                  </a:lnTo>
                  <a:lnTo>
                    <a:pt x="1610" y="1279"/>
                  </a:lnTo>
                  <a:lnTo>
                    <a:pt x="1441" y="1440"/>
                  </a:lnTo>
                  <a:lnTo>
                    <a:pt x="1280" y="1610"/>
                  </a:lnTo>
                  <a:lnTo>
                    <a:pt x="1119" y="1788"/>
                  </a:lnTo>
                  <a:lnTo>
                    <a:pt x="975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4" y="2575"/>
                  </a:lnTo>
                  <a:lnTo>
                    <a:pt x="484" y="2787"/>
                  </a:lnTo>
                  <a:lnTo>
                    <a:pt x="382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3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1" y="4904"/>
                  </a:lnTo>
                  <a:lnTo>
                    <a:pt x="1" y="4904"/>
                  </a:lnTo>
                  <a:lnTo>
                    <a:pt x="9" y="5175"/>
                  </a:lnTo>
                  <a:lnTo>
                    <a:pt x="26" y="5438"/>
                  </a:lnTo>
                  <a:lnTo>
                    <a:pt x="9783" y="5438"/>
                  </a:lnTo>
                  <a:lnTo>
                    <a:pt x="9783" y="5438"/>
                  </a:lnTo>
                  <a:lnTo>
                    <a:pt x="9808" y="5175"/>
                  </a:lnTo>
                  <a:lnTo>
                    <a:pt x="9808" y="4904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3" y="4405"/>
                  </a:lnTo>
                  <a:lnTo>
                    <a:pt x="9758" y="4159"/>
                  </a:lnTo>
                  <a:lnTo>
                    <a:pt x="9715" y="3922"/>
                  </a:lnTo>
                  <a:lnTo>
                    <a:pt x="9656" y="3685"/>
                  </a:lnTo>
                  <a:lnTo>
                    <a:pt x="9588" y="3448"/>
                  </a:lnTo>
                  <a:lnTo>
                    <a:pt x="9512" y="3219"/>
                  </a:lnTo>
                  <a:lnTo>
                    <a:pt x="9427" y="2999"/>
                  </a:lnTo>
                  <a:lnTo>
                    <a:pt x="9326" y="2787"/>
                  </a:lnTo>
                  <a:lnTo>
                    <a:pt x="9216" y="2575"/>
                  </a:lnTo>
                  <a:lnTo>
                    <a:pt x="9097" y="2364"/>
                  </a:lnTo>
                  <a:lnTo>
                    <a:pt x="8970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199" y="1279"/>
                  </a:lnTo>
                  <a:lnTo>
                    <a:pt x="8021" y="1127"/>
                  </a:lnTo>
                  <a:lnTo>
                    <a:pt x="7844" y="975"/>
                  </a:lnTo>
                  <a:lnTo>
                    <a:pt x="7649" y="839"/>
                  </a:lnTo>
                  <a:lnTo>
                    <a:pt x="7445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0" y="390"/>
                  </a:lnTo>
                  <a:lnTo>
                    <a:pt x="6590" y="297"/>
                  </a:lnTo>
                  <a:lnTo>
                    <a:pt x="6361" y="221"/>
                  </a:lnTo>
                  <a:lnTo>
                    <a:pt x="6133" y="153"/>
                  </a:lnTo>
                  <a:lnTo>
                    <a:pt x="5896" y="102"/>
                  </a:lnTo>
                  <a:lnTo>
                    <a:pt x="5650" y="60"/>
                  </a:lnTo>
                  <a:lnTo>
                    <a:pt x="5404" y="26"/>
                  </a:lnTo>
                  <a:lnTo>
                    <a:pt x="5159" y="9"/>
                  </a:lnTo>
                  <a:lnTo>
                    <a:pt x="4905" y="1"/>
                  </a:lnTo>
                  <a:lnTo>
                    <a:pt x="4905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512825" y="-460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3330100" y="-245550"/>
              <a:ext cx="365475" cy="26500"/>
            </a:xfrm>
            <a:custGeom>
              <a:avLst/>
              <a:gdLst/>
              <a:ahLst/>
              <a:cxnLst/>
              <a:rect l="l" t="t" r="r" b="b"/>
              <a:pathLst>
                <a:path w="14619" h="1060" extrusionOk="0">
                  <a:moveTo>
                    <a:pt x="483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2" y="153"/>
                  </a:lnTo>
                  <a:lnTo>
                    <a:pt x="94" y="238"/>
                  </a:lnTo>
                  <a:lnTo>
                    <a:pt x="43" y="323"/>
                  </a:lnTo>
                  <a:lnTo>
                    <a:pt x="26" y="374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3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7"/>
                  </a:lnTo>
                  <a:lnTo>
                    <a:pt x="43" y="738"/>
                  </a:lnTo>
                  <a:lnTo>
                    <a:pt x="94" y="831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60"/>
                  </a:lnTo>
                  <a:lnTo>
                    <a:pt x="14144" y="1060"/>
                  </a:lnTo>
                  <a:lnTo>
                    <a:pt x="14195" y="1051"/>
                  </a:lnTo>
                  <a:lnTo>
                    <a:pt x="14246" y="1034"/>
                  </a:lnTo>
                  <a:lnTo>
                    <a:pt x="14297" y="1017"/>
                  </a:lnTo>
                  <a:lnTo>
                    <a:pt x="14382" y="966"/>
                  </a:lnTo>
                  <a:lnTo>
                    <a:pt x="14466" y="907"/>
                  </a:lnTo>
                  <a:lnTo>
                    <a:pt x="14526" y="831"/>
                  </a:lnTo>
                  <a:lnTo>
                    <a:pt x="14576" y="738"/>
                  </a:lnTo>
                  <a:lnTo>
                    <a:pt x="14593" y="687"/>
                  </a:lnTo>
                  <a:lnTo>
                    <a:pt x="14610" y="636"/>
                  </a:lnTo>
                  <a:lnTo>
                    <a:pt x="14619" y="585"/>
                  </a:lnTo>
                  <a:lnTo>
                    <a:pt x="14619" y="535"/>
                  </a:lnTo>
                  <a:lnTo>
                    <a:pt x="14619" y="475"/>
                  </a:lnTo>
                  <a:lnTo>
                    <a:pt x="14610" y="424"/>
                  </a:lnTo>
                  <a:lnTo>
                    <a:pt x="14593" y="374"/>
                  </a:lnTo>
                  <a:lnTo>
                    <a:pt x="14576" y="323"/>
                  </a:lnTo>
                  <a:lnTo>
                    <a:pt x="14526" y="238"/>
                  </a:lnTo>
                  <a:lnTo>
                    <a:pt x="14466" y="153"/>
                  </a:lnTo>
                  <a:lnTo>
                    <a:pt x="14382" y="94"/>
                  </a:lnTo>
                  <a:lnTo>
                    <a:pt x="14297" y="43"/>
                  </a:lnTo>
                  <a:lnTo>
                    <a:pt x="14246" y="26"/>
                  </a:lnTo>
                  <a:lnTo>
                    <a:pt x="14195" y="9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3330100" y="-245550"/>
              <a:ext cx="365475" cy="26500"/>
            </a:xfrm>
            <a:custGeom>
              <a:avLst/>
              <a:gdLst/>
              <a:ahLst/>
              <a:cxnLst/>
              <a:rect l="l" t="t" r="r" b="b"/>
              <a:pathLst>
                <a:path w="14619" h="1060" fill="none" extrusionOk="0">
                  <a:moveTo>
                    <a:pt x="14085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2" y="153"/>
                  </a:lnTo>
                  <a:lnTo>
                    <a:pt x="94" y="238"/>
                  </a:lnTo>
                  <a:lnTo>
                    <a:pt x="43" y="323"/>
                  </a:lnTo>
                  <a:lnTo>
                    <a:pt x="26" y="374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35"/>
                  </a:lnTo>
                  <a:lnTo>
                    <a:pt x="1" y="53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7"/>
                  </a:lnTo>
                  <a:lnTo>
                    <a:pt x="43" y="738"/>
                  </a:lnTo>
                  <a:lnTo>
                    <a:pt x="94" y="831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60"/>
                  </a:lnTo>
                  <a:lnTo>
                    <a:pt x="534" y="1060"/>
                  </a:lnTo>
                  <a:lnTo>
                    <a:pt x="14085" y="1060"/>
                  </a:lnTo>
                  <a:lnTo>
                    <a:pt x="14085" y="1060"/>
                  </a:lnTo>
                  <a:lnTo>
                    <a:pt x="14144" y="1060"/>
                  </a:lnTo>
                  <a:lnTo>
                    <a:pt x="14195" y="1051"/>
                  </a:lnTo>
                  <a:lnTo>
                    <a:pt x="14246" y="1034"/>
                  </a:lnTo>
                  <a:lnTo>
                    <a:pt x="14297" y="1017"/>
                  </a:lnTo>
                  <a:lnTo>
                    <a:pt x="14382" y="966"/>
                  </a:lnTo>
                  <a:lnTo>
                    <a:pt x="14466" y="907"/>
                  </a:lnTo>
                  <a:lnTo>
                    <a:pt x="14526" y="831"/>
                  </a:lnTo>
                  <a:lnTo>
                    <a:pt x="14576" y="738"/>
                  </a:lnTo>
                  <a:lnTo>
                    <a:pt x="14593" y="687"/>
                  </a:lnTo>
                  <a:lnTo>
                    <a:pt x="14610" y="636"/>
                  </a:lnTo>
                  <a:lnTo>
                    <a:pt x="14619" y="585"/>
                  </a:lnTo>
                  <a:lnTo>
                    <a:pt x="14619" y="535"/>
                  </a:lnTo>
                  <a:lnTo>
                    <a:pt x="14619" y="535"/>
                  </a:lnTo>
                  <a:lnTo>
                    <a:pt x="14619" y="475"/>
                  </a:lnTo>
                  <a:lnTo>
                    <a:pt x="14610" y="424"/>
                  </a:lnTo>
                  <a:lnTo>
                    <a:pt x="14593" y="374"/>
                  </a:lnTo>
                  <a:lnTo>
                    <a:pt x="14576" y="323"/>
                  </a:lnTo>
                  <a:lnTo>
                    <a:pt x="14526" y="238"/>
                  </a:lnTo>
                  <a:lnTo>
                    <a:pt x="14466" y="153"/>
                  </a:lnTo>
                  <a:lnTo>
                    <a:pt x="14382" y="94"/>
                  </a:lnTo>
                  <a:lnTo>
                    <a:pt x="14297" y="43"/>
                  </a:lnTo>
                  <a:lnTo>
                    <a:pt x="14246" y="26"/>
                  </a:lnTo>
                  <a:lnTo>
                    <a:pt x="14195" y="9"/>
                  </a:lnTo>
                  <a:lnTo>
                    <a:pt x="14144" y="1"/>
                  </a:lnTo>
                  <a:lnTo>
                    <a:pt x="14085" y="1"/>
                  </a:lnTo>
                  <a:lnTo>
                    <a:pt x="14085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3682225" y="-2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3384100" y="-192600"/>
              <a:ext cx="257700" cy="26500"/>
            </a:xfrm>
            <a:custGeom>
              <a:avLst/>
              <a:gdLst/>
              <a:ahLst/>
              <a:cxnLst/>
              <a:rect l="l" t="t" r="r" b="b"/>
              <a:pathLst>
                <a:path w="10308" h="1060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85" y="237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6"/>
                  </a:lnTo>
                  <a:lnTo>
                    <a:pt x="43" y="737"/>
                  </a:lnTo>
                  <a:lnTo>
                    <a:pt x="85" y="830"/>
                  </a:lnTo>
                  <a:lnTo>
                    <a:pt x="153" y="907"/>
                  </a:lnTo>
                  <a:lnTo>
                    <a:pt x="229" y="974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9833" y="1059"/>
                  </a:lnTo>
                  <a:lnTo>
                    <a:pt x="9884" y="1051"/>
                  </a:lnTo>
                  <a:lnTo>
                    <a:pt x="9935" y="1034"/>
                  </a:lnTo>
                  <a:lnTo>
                    <a:pt x="9977" y="1017"/>
                  </a:lnTo>
                  <a:lnTo>
                    <a:pt x="10070" y="974"/>
                  </a:lnTo>
                  <a:lnTo>
                    <a:pt x="10147" y="907"/>
                  </a:lnTo>
                  <a:lnTo>
                    <a:pt x="10214" y="830"/>
                  </a:lnTo>
                  <a:lnTo>
                    <a:pt x="10265" y="737"/>
                  </a:lnTo>
                  <a:lnTo>
                    <a:pt x="10282" y="686"/>
                  </a:lnTo>
                  <a:lnTo>
                    <a:pt x="10291" y="636"/>
                  </a:lnTo>
                  <a:lnTo>
                    <a:pt x="10299" y="585"/>
                  </a:lnTo>
                  <a:lnTo>
                    <a:pt x="10308" y="534"/>
                  </a:lnTo>
                  <a:lnTo>
                    <a:pt x="10299" y="475"/>
                  </a:lnTo>
                  <a:lnTo>
                    <a:pt x="10291" y="424"/>
                  </a:lnTo>
                  <a:lnTo>
                    <a:pt x="10282" y="373"/>
                  </a:lnTo>
                  <a:lnTo>
                    <a:pt x="10265" y="322"/>
                  </a:lnTo>
                  <a:lnTo>
                    <a:pt x="10214" y="237"/>
                  </a:lnTo>
                  <a:lnTo>
                    <a:pt x="10147" y="153"/>
                  </a:lnTo>
                  <a:lnTo>
                    <a:pt x="10070" y="93"/>
                  </a:lnTo>
                  <a:lnTo>
                    <a:pt x="9977" y="43"/>
                  </a:lnTo>
                  <a:lnTo>
                    <a:pt x="9935" y="26"/>
                  </a:lnTo>
                  <a:lnTo>
                    <a:pt x="9884" y="9"/>
                  </a:lnTo>
                  <a:lnTo>
                    <a:pt x="9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3384100" y="-192600"/>
              <a:ext cx="257700" cy="26500"/>
            </a:xfrm>
            <a:custGeom>
              <a:avLst/>
              <a:gdLst/>
              <a:ahLst/>
              <a:cxnLst/>
              <a:rect l="l" t="t" r="r" b="b"/>
              <a:pathLst>
                <a:path w="10308" h="1060" fill="none" extrusionOk="0">
                  <a:moveTo>
                    <a:pt x="9774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85" y="237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6"/>
                  </a:lnTo>
                  <a:lnTo>
                    <a:pt x="43" y="737"/>
                  </a:lnTo>
                  <a:lnTo>
                    <a:pt x="85" y="830"/>
                  </a:lnTo>
                  <a:lnTo>
                    <a:pt x="153" y="907"/>
                  </a:lnTo>
                  <a:lnTo>
                    <a:pt x="229" y="974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9774" y="1059"/>
                  </a:lnTo>
                  <a:lnTo>
                    <a:pt x="9774" y="1059"/>
                  </a:lnTo>
                  <a:lnTo>
                    <a:pt x="9833" y="1059"/>
                  </a:lnTo>
                  <a:lnTo>
                    <a:pt x="9884" y="1051"/>
                  </a:lnTo>
                  <a:lnTo>
                    <a:pt x="9935" y="1034"/>
                  </a:lnTo>
                  <a:lnTo>
                    <a:pt x="9977" y="1017"/>
                  </a:lnTo>
                  <a:lnTo>
                    <a:pt x="10070" y="974"/>
                  </a:lnTo>
                  <a:lnTo>
                    <a:pt x="10147" y="907"/>
                  </a:lnTo>
                  <a:lnTo>
                    <a:pt x="10214" y="830"/>
                  </a:lnTo>
                  <a:lnTo>
                    <a:pt x="10265" y="737"/>
                  </a:lnTo>
                  <a:lnTo>
                    <a:pt x="10282" y="686"/>
                  </a:lnTo>
                  <a:lnTo>
                    <a:pt x="10291" y="636"/>
                  </a:lnTo>
                  <a:lnTo>
                    <a:pt x="10299" y="585"/>
                  </a:lnTo>
                  <a:lnTo>
                    <a:pt x="10308" y="534"/>
                  </a:lnTo>
                  <a:lnTo>
                    <a:pt x="10308" y="534"/>
                  </a:lnTo>
                  <a:lnTo>
                    <a:pt x="10299" y="475"/>
                  </a:lnTo>
                  <a:lnTo>
                    <a:pt x="10291" y="424"/>
                  </a:lnTo>
                  <a:lnTo>
                    <a:pt x="10282" y="373"/>
                  </a:lnTo>
                  <a:lnTo>
                    <a:pt x="10265" y="322"/>
                  </a:lnTo>
                  <a:lnTo>
                    <a:pt x="10214" y="237"/>
                  </a:lnTo>
                  <a:lnTo>
                    <a:pt x="10147" y="153"/>
                  </a:lnTo>
                  <a:lnTo>
                    <a:pt x="10070" y="93"/>
                  </a:lnTo>
                  <a:lnTo>
                    <a:pt x="9977" y="43"/>
                  </a:lnTo>
                  <a:lnTo>
                    <a:pt x="9935" y="26"/>
                  </a:lnTo>
                  <a:lnTo>
                    <a:pt x="9884" y="9"/>
                  </a:lnTo>
                  <a:lnTo>
                    <a:pt x="9833" y="0"/>
                  </a:lnTo>
                  <a:lnTo>
                    <a:pt x="9774" y="0"/>
                  </a:lnTo>
                  <a:lnTo>
                    <a:pt x="977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628425" y="-192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427925" y="-138825"/>
              <a:ext cx="169825" cy="26500"/>
            </a:xfrm>
            <a:custGeom>
              <a:avLst/>
              <a:gdLst/>
              <a:ahLst/>
              <a:cxnLst/>
              <a:rect l="l" t="t" r="r" b="b"/>
              <a:pathLst>
                <a:path w="6793" h="1060" extrusionOk="0">
                  <a:moveTo>
                    <a:pt x="534" y="1"/>
                  </a:moveTo>
                  <a:lnTo>
                    <a:pt x="483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1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44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31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6319" y="1059"/>
                  </a:lnTo>
                  <a:lnTo>
                    <a:pt x="6369" y="1051"/>
                  </a:lnTo>
                  <a:lnTo>
                    <a:pt x="6420" y="1042"/>
                  </a:lnTo>
                  <a:lnTo>
                    <a:pt x="6471" y="1025"/>
                  </a:lnTo>
                  <a:lnTo>
                    <a:pt x="6556" y="975"/>
                  </a:lnTo>
                  <a:lnTo>
                    <a:pt x="6640" y="907"/>
                  </a:lnTo>
                  <a:lnTo>
                    <a:pt x="6700" y="831"/>
                  </a:lnTo>
                  <a:lnTo>
                    <a:pt x="6751" y="737"/>
                  </a:lnTo>
                  <a:lnTo>
                    <a:pt x="6767" y="687"/>
                  </a:lnTo>
                  <a:lnTo>
                    <a:pt x="6784" y="644"/>
                  </a:lnTo>
                  <a:lnTo>
                    <a:pt x="6793" y="585"/>
                  </a:lnTo>
                  <a:lnTo>
                    <a:pt x="6793" y="534"/>
                  </a:lnTo>
                  <a:lnTo>
                    <a:pt x="6793" y="483"/>
                  </a:lnTo>
                  <a:lnTo>
                    <a:pt x="6784" y="424"/>
                  </a:lnTo>
                  <a:lnTo>
                    <a:pt x="6767" y="373"/>
                  </a:lnTo>
                  <a:lnTo>
                    <a:pt x="6751" y="331"/>
                  </a:lnTo>
                  <a:lnTo>
                    <a:pt x="6700" y="238"/>
                  </a:lnTo>
                  <a:lnTo>
                    <a:pt x="6640" y="161"/>
                  </a:lnTo>
                  <a:lnTo>
                    <a:pt x="6556" y="94"/>
                  </a:lnTo>
                  <a:lnTo>
                    <a:pt x="6471" y="43"/>
                  </a:lnTo>
                  <a:lnTo>
                    <a:pt x="6420" y="26"/>
                  </a:lnTo>
                  <a:lnTo>
                    <a:pt x="6369" y="18"/>
                  </a:lnTo>
                  <a:lnTo>
                    <a:pt x="6319" y="9"/>
                  </a:lnTo>
                  <a:lnTo>
                    <a:pt x="62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427925" y="-138825"/>
              <a:ext cx="169825" cy="26500"/>
            </a:xfrm>
            <a:custGeom>
              <a:avLst/>
              <a:gdLst/>
              <a:ahLst/>
              <a:cxnLst/>
              <a:rect l="l" t="t" r="r" b="b"/>
              <a:pathLst>
                <a:path w="6793" h="1060" fill="none" extrusionOk="0">
                  <a:moveTo>
                    <a:pt x="6259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1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44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31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6259" y="1059"/>
                  </a:lnTo>
                  <a:lnTo>
                    <a:pt x="6259" y="1059"/>
                  </a:lnTo>
                  <a:lnTo>
                    <a:pt x="6319" y="1059"/>
                  </a:lnTo>
                  <a:lnTo>
                    <a:pt x="6369" y="1051"/>
                  </a:lnTo>
                  <a:lnTo>
                    <a:pt x="6420" y="1042"/>
                  </a:lnTo>
                  <a:lnTo>
                    <a:pt x="6471" y="1025"/>
                  </a:lnTo>
                  <a:lnTo>
                    <a:pt x="6556" y="975"/>
                  </a:lnTo>
                  <a:lnTo>
                    <a:pt x="6640" y="907"/>
                  </a:lnTo>
                  <a:lnTo>
                    <a:pt x="6700" y="831"/>
                  </a:lnTo>
                  <a:lnTo>
                    <a:pt x="6751" y="737"/>
                  </a:lnTo>
                  <a:lnTo>
                    <a:pt x="6767" y="687"/>
                  </a:lnTo>
                  <a:lnTo>
                    <a:pt x="6784" y="644"/>
                  </a:lnTo>
                  <a:lnTo>
                    <a:pt x="6793" y="585"/>
                  </a:lnTo>
                  <a:lnTo>
                    <a:pt x="6793" y="534"/>
                  </a:lnTo>
                  <a:lnTo>
                    <a:pt x="6793" y="534"/>
                  </a:lnTo>
                  <a:lnTo>
                    <a:pt x="6793" y="483"/>
                  </a:lnTo>
                  <a:lnTo>
                    <a:pt x="6784" y="424"/>
                  </a:lnTo>
                  <a:lnTo>
                    <a:pt x="6767" y="373"/>
                  </a:lnTo>
                  <a:lnTo>
                    <a:pt x="6751" y="331"/>
                  </a:lnTo>
                  <a:lnTo>
                    <a:pt x="6700" y="238"/>
                  </a:lnTo>
                  <a:lnTo>
                    <a:pt x="6640" y="161"/>
                  </a:lnTo>
                  <a:lnTo>
                    <a:pt x="6556" y="94"/>
                  </a:lnTo>
                  <a:lnTo>
                    <a:pt x="6471" y="43"/>
                  </a:lnTo>
                  <a:lnTo>
                    <a:pt x="6420" y="26"/>
                  </a:lnTo>
                  <a:lnTo>
                    <a:pt x="6369" y="18"/>
                  </a:lnTo>
                  <a:lnTo>
                    <a:pt x="6319" y="9"/>
                  </a:lnTo>
                  <a:lnTo>
                    <a:pt x="6259" y="1"/>
                  </a:lnTo>
                  <a:lnTo>
                    <a:pt x="6259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584400" y="-13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15"/>
          <p:cNvGrpSpPr/>
          <p:nvPr/>
        </p:nvGrpSpPr>
        <p:grpSpPr>
          <a:xfrm>
            <a:off x="3926120" y="894601"/>
            <a:ext cx="193628" cy="193532"/>
            <a:chOff x="4495900" y="-563975"/>
            <a:chExt cx="451875" cy="451650"/>
          </a:xfrm>
        </p:grpSpPr>
        <p:sp>
          <p:nvSpPr>
            <p:cNvPr id="217" name="Google Shape;217;p15"/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84" y="1"/>
                  </a:move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83"/>
                  </a:move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236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738125" y="-20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460220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487385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extrusionOk="0">
                  <a:moveTo>
                    <a:pt x="8911" y="0"/>
                  </a:move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fill="none" extrusionOk="0">
                  <a:moveTo>
                    <a:pt x="17202" y="3693"/>
                  </a:move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11" y="0"/>
                  </a:ln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038" y="11256"/>
                  </a:lnTo>
                  <a:lnTo>
                    <a:pt x="9038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202" y="369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925950" y="-47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1334;p22">
            <a:extLst>
              <a:ext uri="{FF2B5EF4-FFF2-40B4-BE49-F238E27FC236}">
                <a16:creationId xmlns:a16="http://schemas.microsoft.com/office/drawing/2014/main" id="{190B4141-BC08-44F8-995A-909A95B128CA}"/>
              </a:ext>
            </a:extLst>
          </p:cNvPr>
          <p:cNvGrpSpPr/>
          <p:nvPr/>
        </p:nvGrpSpPr>
        <p:grpSpPr>
          <a:xfrm flipH="1">
            <a:off x="2053670" y="2607613"/>
            <a:ext cx="1158548" cy="2040825"/>
            <a:chOff x="457200" y="1081150"/>
            <a:chExt cx="2223165" cy="4504624"/>
          </a:xfrm>
        </p:grpSpPr>
        <p:sp>
          <p:nvSpPr>
            <p:cNvPr id="230" name="Google Shape;1335;p22">
              <a:extLst>
                <a:ext uri="{FF2B5EF4-FFF2-40B4-BE49-F238E27FC236}">
                  <a16:creationId xmlns:a16="http://schemas.microsoft.com/office/drawing/2014/main" id="{2479B572-CC78-47F7-8D56-76FED81C5B00}"/>
                </a:ext>
              </a:extLst>
            </p:cNvPr>
            <p:cNvSpPr/>
            <p:nvPr/>
          </p:nvSpPr>
          <p:spPr>
            <a:xfrm>
              <a:off x="1444589" y="1837064"/>
              <a:ext cx="930010" cy="661842"/>
            </a:xfrm>
            <a:custGeom>
              <a:avLst/>
              <a:gdLst/>
              <a:ahLst/>
              <a:cxnLst/>
              <a:rect l="l" t="t" r="r" b="b"/>
              <a:pathLst>
                <a:path w="20222" h="14391" extrusionOk="0">
                  <a:moveTo>
                    <a:pt x="3277" y="0"/>
                  </a:moveTo>
                  <a:lnTo>
                    <a:pt x="2844" y="740"/>
                  </a:lnTo>
                  <a:lnTo>
                    <a:pt x="2412" y="1480"/>
                  </a:lnTo>
                  <a:lnTo>
                    <a:pt x="1999" y="2238"/>
                  </a:lnTo>
                  <a:lnTo>
                    <a:pt x="1586" y="2988"/>
                  </a:lnTo>
                  <a:lnTo>
                    <a:pt x="1182" y="3747"/>
                  </a:lnTo>
                  <a:lnTo>
                    <a:pt x="789" y="4515"/>
                  </a:lnTo>
                  <a:lnTo>
                    <a:pt x="1" y="6043"/>
                  </a:lnTo>
                  <a:lnTo>
                    <a:pt x="49" y="6110"/>
                  </a:lnTo>
                  <a:lnTo>
                    <a:pt x="212" y="6350"/>
                  </a:lnTo>
                  <a:lnTo>
                    <a:pt x="251" y="6408"/>
                  </a:lnTo>
                  <a:lnTo>
                    <a:pt x="731" y="7090"/>
                  </a:lnTo>
                  <a:lnTo>
                    <a:pt x="1221" y="7762"/>
                  </a:lnTo>
                  <a:lnTo>
                    <a:pt x="1740" y="8463"/>
                  </a:lnTo>
                  <a:lnTo>
                    <a:pt x="2268" y="9165"/>
                  </a:lnTo>
                  <a:lnTo>
                    <a:pt x="2806" y="9866"/>
                  </a:lnTo>
                  <a:lnTo>
                    <a:pt x="3373" y="10567"/>
                  </a:lnTo>
                  <a:lnTo>
                    <a:pt x="3661" y="10923"/>
                  </a:lnTo>
                  <a:lnTo>
                    <a:pt x="3968" y="11268"/>
                  </a:lnTo>
                  <a:lnTo>
                    <a:pt x="4276" y="11624"/>
                  </a:lnTo>
                  <a:lnTo>
                    <a:pt x="4602" y="11979"/>
                  </a:lnTo>
                  <a:lnTo>
                    <a:pt x="4958" y="12354"/>
                  </a:lnTo>
                  <a:lnTo>
                    <a:pt x="5150" y="12546"/>
                  </a:lnTo>
                  <a:lnTo>
                    <a:pt x="5352" y="12738"/>
                  </a:lnTo>
                  <a:lnTo>
                    <a:pt x="5467" y="12834"/>
                  </a:lnTo>
                  <a:lnTo>
                    <a:pt x="5582" y="12940"/>
                  </a:lnTo>
                  <a:lnTo>
                    <a:pt x="5707" y="13045"/>
                  </a:lnTo>
                  <a:lnTo>
                    <a:pt x="5861" y="13170"/>
                  </a:lnTo>
                  <a:lnTo>
                    <a:pt x="6014" y="13286"/>
                  </a:lnTo>
                  <a:lnTo>
                    <a:pt x="6178" y="13401"/>
                  </a:lnTo>
                  <a:lnTo>
                    <a:pt x="6351" y="13516"/>
                  </a:lnTo>
                  <a:lnTo>
                    <a:pt x="6523" y="13622"/>
                  </a:lnTo>
                  <a:lnTo>
                    <a:pt x="6706" y="13718"/>
                  </a:lnTo>
                  <a:lnTo>
                    <a:pt x="6889" y="13814"/>
                  </a:lnTo>
                  <a:lnTo>
                    <a:pt x="7081" y="13900"/>
                  </a:lnTo>
                  <a:lnTo>
                    <a:pt x="7273" y="13987"/>
                  </a:lnTo>
                  <a:lnTo>
                    <a:pt x="7465" y="14054"/>
                  </a:lnTo>
                  <a:lnTo>
                    <a:pt x="7657" y="14121"/>
                  </a:lnTo>
                  <a:lnTo>
                    <a:pt x="7859" y="14179"/>
                  </a:lnTo>
                  <a:lnTo>
                    <a:pt x="8060" y="14237"/>
                  </a:lnTo>
                  <a:lnTo>
                    <a:pt x="8262" y="14275"/>
                  </a:lnTo>
                  <a:lnTo>
                    <a:pt x="8454" y="14313"/>
                  </a:lnTo>
                  <a:lnTo>
                    <a:pt x="8656" y="14342"/>
                  </a:lnTo>
                  <a:lnTo>
                    <a:pt x="8848" y="14362"/>
                  </a:lnTo>
                  <a:lnTo>
                    <a:pt x="9050" y="14381"/>
                  </a:lnTo>
                  <a:lnTo>
                    <a:pt x="9242" y="14381"/>
                  </a:lnTo>
                  <a:lnTo>
                    <a:pt x="9425" y="14390"/>
                  </a:lnTo>
                  <a:lnTo>
                    <a:pt x="9617" y="14381"/>
                  </a:lnTo>
                  <a:lnTo>
                    <a:pt x="9982" y="14362"/>
                  </a:lnTo>
                  <a:lnTo>
                    <a:pt x="10328" y="14313"/>
                  </a:lnTo>
                  <a:lnTo>
                    <a:pt x="10664" y="14256"/>
                  </a:lnTo>
                  <a:lnTo>
                    <a:pt x="10990" y="14189"/>
                  </a:lnTo>
                  <a:lnTo>
                    <a:pt x="11298" y="14102"/>
                  </a:lnTo>
                  <a:lnTo>
                    <a:pt x="11596" y="14006"/>
                  </a:lnTo>
                  <a:lnTo>
                    <a:pt x="11884" y="13910"/>
                  </a:lnTo>
                  <a:lnTo>
                    <a:pt x="12162" y="13795"/>
                  </a:lnTo>
                  <a:lnTo>
                    <a:pt x="12422" y="13679"/>
                  </a:lnTo>
                  <a:lnTo>
                    <a:pt x="12681" y="13564"/>
                  </a:lnTo>
                  <a:lnTo>
                    <a:pt x="12931" y="13439"/>
                  </a:lnTo>
                  <a:lnTo>
                    <a:pt x="13171" y="13305"/>
                  </a:lnTo>
                  <a:lnTo>
                    <a:pt x="13402" y="13180"/>
                  </a:lnTo>
                  <a:lnTo>
                    <a:pt x="13622" y="13036"/>
                  </a:lnTo>
                  <a:lnTo>
                    <a:pt x="14064" y="12767"/>
                  </a:lnTo>
                  <a:lnTo>
                    <a:pt x="14477" y="12479"/>
                  </a:lnTo>
                  <a:lnTo>
                    <a:pt x="14881" y="12181"/>
                  </a:lnTo>
                  <a:lnTo>
                    <a:pt x="15256" y="11874"/>
                  </a:lnTo>
                  <a:lnTo>
                    <a:pt x="15630" y="11566"/>
                  </a:lnTo>
                  <a:lnTo>
                    <a:pt x="15986" y="11259"/>
                  </a:lnTo>
                  <a:lnTo>
                    <a:pt x="16331" y="10942"/>
                  </a:lnTo>
                  <a:lnTo>
                    <a:pt x="16677" y="10615"/>
                  </a:lnTo>
                  <a:lnTo>
                    <a:pt x="17004" y="10288"/>
                  </a:lnTo>
                  <a:lnTo>
                    <a:pt x="17321" y="9962"/>
                  </a:lnTo>
                  <a:lnTo>
                    <a:pt x="17638" y="9626"/>
                  </a:lnTo>
                  <a:lnTo>
                    <a:pt x="17945" y="9289"/>
                  </a:lnTo>
                  <a:lnTo>
                    <a:pt x="18243" y="8953"/>
                  </a:lnTo>
                  <a:lnTo>
                    <a:pt x="18397" y="8780"/>
                  </a:lnTo>
                  <a:lnTo>
                    <a:pt x="18541" y="8588"/>
                  </a:lnTo>
                  <a:lnTo>
                    <a:pt x="18695" y="8386"/>
                  </a:lnTo>
                  <a:lnTo>
                    <a:pt x="18848" y="8185"/>
                  </a:lnTo>
                  <a:lnTo>
                    <a:pt x="18992" y="7964"/>
                  </a:lnTo>
                  <a:lnTo>
                    <a:pt x="19136" y="7733"/>
                  </a:lnTo>
                  <a:lnTo>
                    <a:pt x="19281" y="7503"/>
                  </a:lnTo>
                  <a:lnTo>
                    <a:pt x="19415" y="7253"/>
                  </a:lnTo>
                  <a:lnTo>
                    <a:pt x="19549" y="7003"/>
                  </a:lnTo>
                  <a:lnTo>
                    <a:pt x="19674" y="6744"/>
                  </a:lnTo>
                  <a:lnTo>
                    <a:pt x="19790" y="6475"/>
                  </a:lnTo>
                  <a:lnTo>
                    <a:pt x="19895" y="6206"/>
                  </a:lnTo>
                  <a:lnTo>
                    <a:pt x="19991" y="5927"/>
                  </a:lnTo>
                  <a:lnTo>
                    <a:pt x="20078" y="5649"/>
                  </a:lnTo>
                  <a:lnTo>
                    <a:pt x="20155" y="5361"/>
                  </a:lnTo>
                  <a:lnTo>
                    <a:pt x="20222" y="5063"/>
                  </a:lnTo>
                  <a:lnTo>
                    <a:pt x="19915" y="4919"/>
                  </a:lnTo>
                  <a:lnTo>
                    <a:pt x="19607" y="4755"/>
                  </a:lnTo>
                  <a:lnTo>
                    <a:pt x="19300" y="4582"/>
                  </a:lnTo>
                  <a:lnTo>
                    <a:pt x="19002" y="4390"/>
                  </a:lnTo>
                  <a:lnTo>
                    <a:pt x="18695" y="4198"/>
                  </a:lnTo>
                  <a:lnTo>
                    <a:pt x="18387" y="3996"/>
                  </a:lnTo>
                  <a:lnTo>
                    <a:pt x="17763" y="3564"/>
                  </a:lnTo>
                  <a:lnTo>
                    <a:pt x="17475" y="3852"/>
                  </a:lnTo>
                  <a:lnTo>
                    <a:pt x="17148" y="4141"/>
                  </a:lnTo>
                  <a:lnTo>
                    <a:pt x="16812" y="4429"/>
                  </a:lnTo>
                  <a:lnTo>
                    <a:pt x="16456" y="4717"/>
                  </a:lnTo>
                  <a:lnTo>
                    <a:pt x="15755" y="5284"/>
                  </a:lnTo>
                  <a:lnTo>
                    <a:pt x="15419" y="5562"/>
                  </a:lnTo>
                  <a:lnTo>
                    <a:pt x="15102" y="5822"/>
                  </a:lnTo>
                  <a:lnTo>
                    <a:pt x="14497" y="6331"/>
                  </a:lnTo>
                  <a:lnTo>
                    <a:pt x="13891" y="6821"/>
                  </a:lnTo>
                  <a:lnTo>
                    <a:pt x="13584" y="7051"/>
                  </a:lnTo>
                  <a:lnTo>
                    <a:pt x="13277" y="7272"/>
                  </a:lnTo>
                  <a:lnTo>
                    <a:pt x="12969" y="7493"/>
                  </a:lnTo>
                  <a:lnTo>
                    <a:pt x="12662" y="7704"/>
                  </a:lnTo>
                  <a:lnTo>
                    <a:pt x="12354" y="7897"/>
                  </a:lnTo>
                  <a:lnTo>
                    <a:pt x="12057" y="8089"/>
                  </a:lnTo>
                  <a:lnTo>
                    <a:pt x="11749" y="8262"/>
                  </a:lnTo>
                  <a:lnTo>
                    <a:pt x="11451" y="8425"/>
                  </a:lnTo>
                  <a:lnTo>
                    <a:pt x="11154" y="8569"/>
                  </a:lnTo>
                  <a:lnTo>
                    <a:pt x="10865" y="8694"/>
                  </a:lnTo>
                  <a:lnTo>
                    <a:pt x="10587" y="8800"/>
                  </a:lnTo>
                  <a:lnTo>
                    <a:pt x="10328" y="8886"/>
                  </a:lnTo>
                  <a:lnTo>
                    <a:pt x="10087" y="8944"/>
                  </a:lnTo>
                  <a:lnTo>
                    <a:pt x="9876" y="8972"/>
                  </a:lnTo>
                  <a:lnTo>
                    <a:pt x="9694" y="8982"/>
                  </a:lnTo>
                  <a:lnTo>
                    <a:pt x="9626" y="8982"/>
                  </a:lnTo>
                  <a:lnTo>
                    <a:pt x="9569" y="8972"/>
                  </a:lnTo>
                  <a:lnTo>
                    <a:pt x="9492" y="8944"/>
                  </a:lnTo>
                  <a:lnTo>
                    <a:pt x="9463" y="8934"/>
                  </a:lnTo>
                  <a:lnTo>
                    <a:pt x="9453" y="8924"/>
                  </a:lnTo>
                  <a:lnTo>
                    <a:pt x="9444" y="8896"/>
                  </a:lnTo>
                  <a:lnTo>
                    <a:pt x="9434" y="8876"/>
                  </a:lnTo>
                  <a:lnTo>
                    <a:pt x="9415" y="8828"/>
                  </a:lnTo>
                  <a:lnTo>
                    <a:pt x="9405" y="8819"/>
                  </a:lnTo>
                  <a:lnTo>
                    <a:pt x="9367" y="8780"/>
                  </a:lnTo>
                  <a:lnTo>
                    <a:pt x="9290" y="8694"/>
                  </a:lnTo>
                  <a:lnTo>
                    <a:pt x="9098" y="8473"/>
                  </a:lnTo>
                  <a:lnTo>
                    <a:pt x="8887" y="8223"/>
                  </a:lnTo>
                  <a:lnTo>
                    <a:pt x="8666" y="7935"/>
                  </a:lnTo>
                  <a:lnTo>
                    <a:pt x="8435" y="7637"/>
                  </a:lnTo>
                  <a:lnTo>
                    <a:pt x="7984" y="7013"/>
                  </a:lnTo>
                  <a:lnTo>
                    <a:pt x="7523" y="6369"/>
                  </a:lnTo>
                  <a:lnTo>
                    <a:pt x="7061" y="5706"/>
                  </a:lnTo>
                  <a:lnTo>
                    <a:pt x="6158" y="4342"/>
                  </a:lnTo>
                  <a:lnTo>
                    <a:pt x="5707" y="3660"/>
                  </a:lnTo>
                  <a:lnTo>
                    <a:pt x="5255" y="2959"/>
                  </a:lnTo>
                  <a:lnTo>
                    <a:pt x="4362" y="1566"/>
                  </a:lnTo>
                  <a:lnTo>
                    <a:pt x="3277" y="0"/>
                  </a:lnTo>
                  <a:close/>
                </a:path>
              </a:pathLst>
            </a:custGeom>
            <a:solidFill>
              <a:srgbClr val="1D6895"/>
            </a:solidFill>
            <a:ln w="9525" cap="flat" cmpd="sng">
              <a:solidFill>
                <a:srgbClr val="1D68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336;p22">
              <a:extLst>
                <a:ext uri="{FF2B5EF4-FFF2-40B4-BE49-F238E27FC236}">
                  <a16:creationId xmlns:a16="http://schemas.microsoft.com/office/drawing/2014/main" id="{B271A962-D16C-476F-ACED-CC0780841F9B}"/>
                </a:ext>
              </a:extLst>
            </p:cNvPr>
            <p:cNvSpPr/>
            <p:nvPr/>
          </p:nvSpPr>
          <p:spPr>
            <a:xfrm>
              <a:off x="2353379" y="1902004"/>
              <a:ext cx="155584" cy="66318"/>
            </a:xfrm>
            <a:custGeom>
              <a:avLst/>
              <a:gdLst/>
              <a:ahLst/>
              <a:cxnLst/>
              <a:rect l="l" t="t" r="r" b="b"/>
              <a:pathLst>
                <a:path w="3383" h="1442" extrusionOk="0">
                  <a:moveTo>
                    <a:pt x="3008" y="0"/>
                  </a:moveTo>
                  <a:lnTo>
                    <a:pt x="2873" y="10"/>
                  </a:lnTo>
                  <a:lnTo>
                    <a:pt x="2710" y="29"/>
                  </a:lnTo>
                  <a:lnTo>
                    <a:pt x="2527" y="58"/>
                  </a:lnTo>
                  <a:lnTo>
                    <a:pt x="2335" y="116"/>
                  </a:lnTo>
                  <a:lnTo>
                    <a:pt x="2133" y="183"/>
                  </a:lnTo>
                  <a:lnTo>
                    <a:pt x="1912" y="269"/>
                  </a:lnTo>
                  <a:lnTo>
                    <a:pt x="1682" y="375"/>
                  </a:lnTo>
                  <a:lnTo>
                    <a:pt x="1442" y="500"/>
                  </a:lnTo>
                  <a:lnTo>
                    <a:pt x="1192" y="644"/>
                  </a:lnTo>
                  <a:lnTo>
                    <a:pt x="942" y="807"/>
                  </a:lnTo>
                  <a:lnTo>
                    <a:pt x="683" y="999"/>
                  </a:lnTo>
                  <a:lnTo>
                    <a:pt x="539" y="1086"/>
                  </a:lnTo>
                  <a:lnTo>
                    <a:pt x="385" y="1172"/>
                  </a:lnTo>
                  <a:lnTo>
                    <a:pt x="203" y="1249"/>
                  </a:lnTo>
                  <a:lnTo>
                    <a:pt x="1" y="1326"/>
                  </a:lnTo>
                  <a:lnTo>
                    <a:pt x="183" y="1307"/>
                  </a:lnTo>
                  <a:lnTo>
                    <a:pt x="356" y="1297"/>
                  </a:lnTo>
                  <a:lnTo>
                    <a:pt x="702" y="1297"/>
                  </a:lnTo>
                  <a:lnTo>
                    <a:pt x="1019" y="1316"/>
                  </a:lnTo>
                  <a:lnTo>
                    <a:pt x="1307" y="1345"/>
                  </a:lnTo>
                  <a:lnTo>
                    <a:pt x="1547" y="1374"/>
                  </a:lnTo>
                  <a:lnTo>
                    <a:pt x="1730" y="1412"/>
                  </a:lnTo>
                  <a:lnTo>
                    <a:pt x="1893" y="1441"/>
                  </a:lnTo>
                  <a:lnTo>
                    <a:pt x="2133" y="1297"/>
                  </a:lnTo>
                  <a:lnTo>
                    <a:pt x="2374" y="1134"/>
                  </a:lnTo>
                  <a:lnTo>
                    <a:pt x="2662" y="942"/>
                  </a:lnTo>
                  <a:lnTo>
                    <a:pt x="2940" y="730"/>
                  </a:lnTo>
                  <a:lnTo>
                    <a:pt x="3065" y="625"/>
                  </a:lnTo>
                  <a:lnTo>
                    <a:pt x="3180" y="519"/>
                  </a:lnTo>
                  <a:lnTo>
                    <a:pt x="3267" y="423"/>
                  </a:lnTo>
                  <a:lnTo>
                    <a:pt x="3334" y="337"/>
                  </a:lnTo>
                  <a:lnTo>
                    <a:pt x="3363" y="289"/>
                  </a:lnTo>
                  <a:lnTo>
                    <a:pt x="3382" y="250"/>
                  </a:lnTo>
                  <a:lnTo>
                    <a:pt x="3382" y="212"/>
                  </a:lnTo>
                  <a:lnTo>
                    <a:pt x="3382" y="183"/>
                  </a:lnTo>
                  <a:lnTo>
                    <a:pt x="3373" y="154"/>
                  </a:lnTo>
                  <a:lnTo>
                    <a:pt x="3363" y="125"/>
                  </a:lnTo>
                  <a:lnTo>
                    <a:pt x="3334" y="96"/>
                  </a:lnTo>
                  <a:lnTo>
                    <a:pt x="3305" y="77"/>
                  </a:lnTo>
                  <a:lnTo>
                    <a:pt x="3228" y="39"/>
                  </a:lnTo>
                  <a:lnTo>
                    <a:pt x="3132" y="20"/>
                  </a:lnTo>
                  <a:lnTo>
                    <a:pt x="3008" y="0"/>
                  </a:lnTo>
                  <a:close/>
                </a:path>
              </a:pathLst>
            </a:custGeom>
            <a:solidFill>
              <a:srgbClr val="E67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337;p22">
              <a:extLst>
                <a:ext uri="{FF2B5EF4-FFF2-40B4-BE49-F238E27FC236}">
                  <a16:creationId xmlns:a16="http://schemas.microsoft.com/office/drawing/2014/main" id="{5FF98EF9-A803-43B1-9862-FBE744C7D199}"/>
                </a:ext>
              </a:extLst>
            </p:cNvPr>
            <p:cNvSpPr/>
            <p:nvPr/>
          </p:nvSpPr>
          <p:spPr>
            <a:xfrm>
              <a:off x="2434692" y="1826900"/>
              <a:ext cx="195320" cy="175406"/>
            </a:xfrm>
            <a:custGeom>
              <a:avLst/>
              <a:gdLst/>
              <a:ahLst/>
              <a:cxnLst/>
              <a:rect l="l" t="t" r="r" b="b"/>
              <a:pathLst>
                <a:path w="4247" h="3814" extrusionOk="0">
                  <a:moveTo>
                    <a:pt x="4006" y="0"/>
                  </a:moveTo>
                  <a:lnTo>
                    <a:pt x="3929" y="20"/>
                  </a:lnTo>
                  <a:lnTo>
                    <a:pt x="3852" y="48"/>
                  </a:lnTo>
                  <a:lnTo>
                    <a:pt x="3756" y="87"/>
                  </a:lnTo>
                  <a:lnTo>
                    <a:pt x="3660" y="144"/>
                  </a:lnTo>
                  <a:lnTo>
                    <a:pt x="3555" y="202"/>
                  </a:lnTo>
                  <a:lnTo>
                    <a:pt x="3324" y="365"/>
                  </a:lnTo>
                  <a:lnTo>
                    <a:pt x="3074" y="548"/>
                  </a:lnTo>
                  <a:lnTo>
                    <a:pt x="2815" y="769"/>
                  </a:lnTo>
                  <a:lnTo>
                    <a:pt x="2536" y="999"/>
                  </a:lnTo>
                  <a:lnTo>
                    <a:pt x="1960" y="1480"/>
                  </a:lnTo>
                  <a:lnTo>
                    <a:pt x="1393" y="1950"/>
                  </a:lnTo>
                  <a:lnTo>
                    <a:pt x="1124" y="2162"/>
                  </a:lnTo>
                  <a:lnTo>
                    <a:pt x="875" y="2344"/>
                  </a:lnTo>
                  <a:lnTo>
                    <a:pt x="644" y="2498"/>
                  </a:lnTo>
                  <a:lnTo>
                    <a:pt x="538" y="2556"/>
                  </a:lnTo>
                  <a:lnTo>
                    <a:pt x="433" y="2604"/>
                  </a:lnTo>
                  <a:lnTo>
                    <a:pt x="337" y="2652"/>
                  </a:lnTo>
                  <a:lnTo>
                    <a:pt x="260" y="2700"/>
                  </a:lnTo>
                  <a:lnTo>
                    <a:pt x="192" y="2748"/>
                  </a:lnTo>
                  <a:lnTo>
                    <a:pt x="135" y="2796"/>
                  </a:lnTo>
                  <a:lnTo>
                    <a:pt x="87" y="2844"/>
                  </a:lnTo>
                  <a:lnTo>
                    <a:pt x="48" y="2901"/>
                  </a:lnTo>
                  <a:lnTo>
                    <a:pt x="29" y="2949"/>
                  </a:lnTo>
                  <a:lnTo>
                    <a:pt x="10" y="2997"/>
                  </a:lnTo>
                  <a:lnTo>
                    <a:pt x="0" y="3055"/>
                  </a:lnTo>
                  <a:lnTo>
                    <a:pt x="0" y="3103"/>
                  </a:lnTo>
                  <a:lnTo>
                    <a:pt x="10" y="3151"/>
                  </a:lnTo>
                  <a:lnTo>
                    <a:pt x="29" y="3209"/>
                  </a:lnTo>
                  <a:lnTo>
                    <a:pt x="77" y="3305"/>
                  </a:lnTo>
                  <a:lnTo>
                    <a:pt x="135" y="3391"/>
                  </a:lnTo>
                  <a:lnTo>
                    <a:pt x="212" y="3487"/>
                  </a:lnTo>
                  <a:lnTo>
                    <a:pt x="298" y="3564"/>
                  </a:lnTo>
                  <a:lnTo>
                    <a:pt x="385" y="3631"/>
                  </a:lnTo>
                  <a:lnTo>
                    <a:pt x="461" y="3699"/>
                  </a:lnTo>
                  <a:lnTo>
                    <a:pt x="596" y="3785"/>
                  </a:lnTo>
                  <a:lnTo>
                    <a:pt x="654" y="3814"/>
                  </a:lnTo>
                  <a:lnTo>
                    <a:pt x="855" y="3708"/>
                  </a:lnTo>
                  <a:lnTo>
                    <a:pt x="1067" y="3583"/>
                  </a:lnTo>
                  <a:lnTo>
                    <a:pt x="1326" y="3420"/>
                  </a:lnTo>
                  <a:lnTo>
                    <a:pt x="1460" y="3324"/>
                  </a:lnTo>
                  <a:lnTo>
                    <a:pt x="1605" y="3209"/>
                  </a:lnTo>
                  <a:lnTo>
                    <a:pt x="1749" y="3093"/>
                  </a:lnTo>
                  <a:lnTo>
                    <a:pt x="1893" y="2969"/>
                  </a:lnTo>
                  <a:lnTo>
                    <a:pt x="2018" y="2844"/>
                  </a:lnTo>
                  <a:lnTo>
                    <a:pt x="2143" y="2709"/>
                  </a:lnTo>
                  <a:lnTo>
                    <a:pt x="2258" y="2565"/>
                  </a:lnTo>
                  <a:lnTo>
                    <a:pt x="2363" y="2411"/>
                  </a:lnTo>
                  <a:lnTo>
                    <a:pt x="2460" y="2258"/>
                  </a:lnTo>
                  <a:lnTo>
                    <a:pt x="2594" y="2094"/>
                  </a:lnTo>
                  <a:lnTo>
                    <a:pt x="2748" y="1931"/>
                  </a:lnTo>
                  <a:lnTo>
                    <a:pt x="2911" y="1768"/>
                  </a:lnTo>
                  <a:lnTo>
                    <a:pt x="3266" y="1432"/>
                  </a:lnTo>
                  <a:lnTo>
                    <a:pt x="3622" y="1105"/>
                  </a:lnTo>
                  <a:lnTo>
                    <a:pt x="3785" y="942"/>
                  </a:lnTo>
                  <a:lnTo>
                    <a:pt x="3929" y="788"/>
                  </a:lnTo>
                  <a:lnTo>
                    <a:pt x="4054" y="644"/>
                  </a:lnTo>
                  <a:lnTo>
                    <a:pt x="4150" y="500"/>
                  </a:lnTo>
                  <a:lnTo>
                    <a:pt x="4189" y="433"/>
                  </a:lnTo>
                  <a:lnTo>
                    <a:pt x="4217" y="375"/>
                  </a:lnTo>
                  <a:lnTo>
                    <a:pt x="4237" y="308"/>
                  </a:lnTo>
                  <a:lnTo>
                    <a:pt x="4246" y="250"/>
                  </a:lnTo>
                  <a:lnTo>
                    <a:pt x="4237" y="192"/>
                  </a:lnTo>
                  <a:lnTo>
                    <a:pt x="4227" y="144"/>
                  </a:lnTo>
                  <a:lnTo>
                    <a:pt x="4198" y="87"/>
                  </a:lnTo>
                  <a:lnTo>
                    <a:pt x="4160" y="39"/>
                  </a:lnTo>
                  <a:lnTo>
                    <a:pt x="4121" y="10"/>
                  </a:lnTo>
                  <a:lnTo>
                    <a:pt x="4064" y="0"/>
                  </a:lnTo>
                  <a:close/>
                </a:path>
              </a:pathLst>
            </a:custGeom>
            <a:solidFill>
              <a:srgbClr val="E67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338;p22">
              <a:extLst>
                <a:ext uri="{FF2B5EF4-FFF2-40B4-BE49-F238E27FC236}">
                  <a16:creationId xmlns:a16="http://schemas.microsoft.com/office/drawing/2014/main" id="{4EAB2E3D-D58A-4D07-BFBE-CAFE0F92C2E8}"/>
                </a:ext>
              </a:extLst>
            </p:cNvPr>
            <p:cNvSpPr/>
            <p:nvPr/>
          </p:nvSpPr>
          <p:spPr>
            <a:xfrm>
              <a:off x="2416111" y="1843227"/>
              <a:ext cx="243471" cy="120218"/>
            </a:xfrm>
            <a:custGeom>
              <a:avLst/>
              <a:gdLst/>
              <a:ahLst/>
              <a:cxnLst/>
              <a:rect l="l" t="t" r="r" b="b"/>
              <a:pathLst>
                <a:path w="5294" h="2614" extrusionOk="0">
                  <a:moveTo>
                    <a:pt x="4852" y="1"/>
                  </a:moveTo>
                  <a:lnTo>
                    <a:pt x="4708" y="30"/>
                  </a:lnTo>
                  <a:lnTo>
                    <a:pt x="4545" y="58"/>
                  </a:lnTo>
                  <a:lnTo>
                    <a:pt x="4362" y="106"/>
                  </a:lnTo>
                  <a:lnTo>
                    <a:pt x="4180" y="164"/>
                  </a:lnTo>
                  <a:lnTo>
                    <a:pt x="3978" y="231"/>
                  </a:lnTo>
                  <a:lnTo>
                    <a:pt x="3776" y="308"/>
                  </a:lnTo>
                  <a:lnTo>
                    <a:pt x="3574" y="395"/>
                  </a:lnTo>
                  <a:lnTo>
                    <a:pt x="3373" y="500"/>
                  </a:lnTo>
                  <a:lnTo>
                    <a:pt x="3171" y="606"/>
                  </a:lnTo>
                  <a:lnTo>
                    <a:pt x="2969" y="721"/>
                  </a:lnTo>
                  <a:lnTo>
                    <a:pt x="1086" y="1922"/>
                  </a:lnTo>
                  <a:lnTo>
                    <a:pt x="1" y="2614"/>
                  </a:lnTo>
                  <a:lnTo>
                    <a:pt x="328" y="2566"/>
                  </a:lnTo>
                  <a:lnTo>
                    <a:pt x="683" y="2498"/>
                  </a:lnTo>
                  <a:lnTo>
                    <a:pt x="1115" y="2412"/>
                  </a:lnTo>
                  <a:lnTo>
                    <a:pt x="1346" y="2354"/>
                  </a:lnTo>
                  <a:lnTo>
                    <a:pt x="1576" y="2287"/>
                  </a:lnTo>
                  <a:lnTo>
                    <a:pt x="1807" y="2210"/>
                  </a:lnTo>
                  <a:lnTo>
                    <a:pt x="2037" y="2133"/>
                  </a:lnTo>
                  <a:lnTo>
                    <a:pt x="2249" y="2037"/>
                  </a:lnTo>
                  <a:lnTo>
                    <a:pt x="2450" y="1941"/>
                  </a:lnTo>
                  <a:lnTo>
                    <a:pt x="2633" y="1836"/>
                  </a:lnTo>
                  <a:lnTo>
                    <a:pt x="2710" y="1778"/>
                  </a:lnTo>
                  <a:lnTo>
                    <a:pt x="2787" y="1720"/>
                  </a:lnTo>
                  <a:lnTo>
                    <a:pt x="2931" y="1595"/>
                  </a:lnTo>
                  <a:lnTo>
                    <a:pt x="3104" y="1480"/>
                  </a:lnTo>
                  <a:lnTo>
                    <a:pt x="3286" y="1365"/>
                  </a:lnTo>
                  <a:lnTo>
                    <a:pt x="3488" y="1250"/>
                  </a:lnTo>
                  <a:lnTo>
                    <a:pt x="3891" y="1038"/>
                  </a:lnTo>
                  <a:lnTo>
                    <a:pt x="4304" y="827"/>
                  </a:lnTo>
                  <a:lnTo>
                    <a:pt x="4679" y="644"/>
                  </a:lnTo>
                  <a:lnTo>
                    <a:pt x="4842" y="548"/>
                  </a:lnTo>
                  <a:lnTo>
                    <a:pt x="4987" y="462"/>
                  </a:lnTo>
                  <a:lnTo>
                    <a:pt x="5111" y="385"/>
                  </a:lnTo>
                  <a:lnTo>
                    <a:pt x="5207" y="299"/>
                  </a:lnTo>
                  <a:lnTo>
                    <a:pt x="5246" y="260"/>
                  </a:lnTo>
                  <a:lnTo>
                    <a:pt x="5265" y="231"/>
                  </a:lnTo>
                  <a:lnTo>
                    <a:pt x="5284" y="193"/>
                  </a:lnTo>
                  <a:lnTo>
                    <a:pt x="5294" y="154"/>
                  </a:lnTo>
                  <a:lnTo>
                    <a:pt x="5294" y="126"/>
                  </a:lnTo>
                  <a:lnTo>
                    <a:pt x="5284" y="97"/>
                  </a:lnTo>
                  <a:lnTo>
                    <a:pt x="5275" y="78"/>
                  </a:lnTo>
                  <a:lnTo>
                    <a:pt x="5246" y="49"/>
                  </a:lnTo>
                  <a:lnTo>
                    <a:pt x="5217" y="30"/>
                  </a:lnTo>
                  <a:lnTo>
                    <a:pt x="5188" y="20"/>
                  </a:lnTo>
                  <a:lnTo>
                    <a:pt x="5092" y="1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339;p22">
              <a:extLst>
                <a:ext uri="{FF2B5EF4-FFF2-40B4-BE49-F238E27FC236}">
                  <a16:creationId xmlns:a16="http://schemas.microsoft.com/office/drawing/2014/main" id="{90185097-69D6-47D4-A79E-36D720985531}"/>
                </a:ext>
              </a:extLst>
            </p:cNvPr>
            <p:cNvSpPr/>
            <p:nvPr/>
          </p:nvSpPr>
          <p:spPr>
            <a:xfrm>
              <a:off x="2257533" y="1863141"/>
              <a:ext cx="422832" cy="223557"/>
            </a:xfrm>
            <a:custGeom>
              <a:avLst/>
              <a:gdLst/>
              <a:ahLst/>
              <a:cxnLst/>
              <a:rect l="l" t="t" r="r" b="b"/>
              <a:pathLst>
                <a:path w="9194" h="4861" extrusionOk="0">
                  <a:moveTo>
                    <a:pt x="8809" y="0"/>
                  </a:moveTo>
                  <a:lnTo>
                    <a:pt x="8665" y="10"/>
                  </a:lnTo>
                  <a:lnTo>
                    <a:pt x="8502" y="29"/>
                  </a:lnTo>
                  <a:lnTo>
                    <a:pt x="8329" y="67"/>
                  </a:lnTo>
                  <a:lnTo>
                    <a:pt x="8137" y="106"/>
                  </a:lnTo>
                  <a:lnTo>
                    <a:pt x="7752" y="211"/>
                  </a:lnTo>
                  <a:lnTo>
                    <a:pt x="7359" y="346"/>
                  </a:lnTo>
                  <a:lnTo>
                    <a:pt x="6984" y="480"/>
                  </a:lnTo>
                  <a:lnTo>
                    <a:pt x="5044" y="1278"/>
                  </a:lnTo>
                  <a:lnTo>
                    <a:pt x="3824" y="1777"/>
                  </a:lnTo>
                  <a:lnTo>
                    <a:pt x="3756" y="1768"/>
                  </a:lnTo>
                  <a:lnTo>
                    <a:pt x="3564" y="1748"/>
                  </a:lnTo>
                  <a:lnTo>
                    <a:pt x="3276" y="1739"/>
                  </a:lnTo>
                  <a:lnTo>
                    <a:pt x="2911" y="1729"/>
                  </a:lnTo>
                  <a:lnTo>
                    <a:pt x="2700" y="1739"/>
                  </a:lnTo>
                  <a:lnTo>
                    <a:pt x="2488" y="1758"/>
                  </a:lnTo>
                  <a:lnTo>
                    <a:pt x="2267" y="1777"/>
                  </a:lnTo>
                  <a:lnTo>
                    <a:pt x="2037" y="1806"/>
                  </a:lnTo>
                  <a:lnTo>
                    <a:pt x="1806" y="1854"/>
                  </a:lnTo>
                  <a:lnTo>
                    <a:pt x="1585" y="1912"/>
                  </a:lnTo>
                  <a:lnTo>
                    <a:pt x="1355" y="1979"/>
                  </a:lnTo>
                  <a:lnTo>
                    <a:pt x="1143" y="2065"/>
                  </a:lnTo>
                  <a:lnTo>
                    <a:pt x="980" y="2142"/>
                  </a:lnTo>
                  <a:lnTo>
                    <a:pt x="942" y="2171"/>
                  </a:lnTo>
                  <a:lnTo>
                    <a:pt x="730" y="2286"/>
                  </a:lnTo>
                  <a:lnTo>
                    <a:pt x="557" y="2411"/>
                  </a:lnTo>
                  <a:lnTo>
                    <a:pt x="394" y="2536"/>
                  </a:lnTo>
                  <a:lnTo>
                    <a:pt x="260" y="2680"/>
                  </a:lnTo>
                  <a:lnTo>
                    <a:pt x="202" y="2776"/>
                  </a:lnTo>
                  <a:lnTo>
                    <a:pt x="144" y="2872"/>
                  </a:lnTo>
                  <a:lnTo>
                    <a:pt x="96" y="2968"/>
                  </a:lnTo>
                  <a:lnTo>
                    <a:pt x="58" y="3074"/>
                  </a:lnTo>
                  <a:lnTo>
                    <a:pt x="39" y="3180"/>
                  </a:lnTo>
                  <a:lnTo>
                    <a:pt x="19" y="3285"/>
                  </a:lnTo>
                  <a:lnTo>
                    <a:pt x="0" y="3391"/>
                  </a:lnTo>
                  <a:lnTo>
                    <a:pt x="0" y="3497"/>
                  </a:lnTo>
                  <a:lnTo>
                    <a:pt x="10" y="3602"/>
                  </a:lnTo>
                  <a:lnTo>
                    <a:pt x="19" y="3708"/>
                  </a:lnTo>
                  <a:lnTo>
                    <a:pt x="48" y="3814"/>
                  </a:lnTo>
                  <a:lnTo>
                    <a:pt x="77" y="3919"/>
                  </a:lnTo>
                  <a:lnTo>
                    <a:pt x="116" y="4015"/>
                  </a:lnTo>
                  <a:lnTo>
                    <a:pt x="164" y="4111"/>
                  </a:lnTo>
                  <a:lnTo>
                    <a:pt x="221" y="4208"/>
                  </a:lnTo>
                  <a:lnTo>
                    <a:pt x="288" y="4294"/>
                  </a:lnTo>
                  <a:lnTo>
                    <a:pt x="394" y="4409"/>
                  </a:lnTo>
                  <a:lnTo>
                    <a:pt x="509" y="4515"/>
                  </a:lnTo>
                  <a:lnTo>
                    <a:pt x="653" y="4601"/>
                  </a:lnTo>
                  <a:lnTo>
                    <a:pt x="807" y="4678"/>
                  </a:lnTo>
                  <a:lnTo>
                    <a:pt x="942" y="4736"/>
                  </a:lnTo>
                  <a:lnTo>
                    <a:pt x="1095" y="4784"/>
                  </a:lnTo>
                  <a:lnTo>
                    <a:pt x="1268" y="4832"/>
                  </a:lnTo>
                  <a:lnTo>
                    <a:pt x="1441" y="4861"/>
                  </a:lnTo>
                  <a:lnTo>
                    <a:pt x="1595" y="4813"/>
                  </a:lnTo>
                  <a:lnTo>
                    <a:pt x="1998" y="4688"/>
                  </a:lnTo>
                  <a:lnTo>
                    <a:pt x="2584" y="4486"/>
                  </a:lnTo>
                  <a:lnTo>
                    <a:pt x="2921" y="4361"/>
                  </a:lnTo>
                  <a:lnTo>
                    <a:pt x="3286" y="4217"/>
                  </a:lnTo>
                  <a:lnTo>
                    <a:pt x="3660" y="4073"/>
                  </a:lnTo>
                  <a:lnTo>
                    <a:pt x="4035" y="3910"/>
                  </a:lnTo>
                  <a:lnTo>
                    <a:pt x="4400" y="3727"/>
                  </a:lnTo>
                  <a:lnTo>
                    <a:pt x="4755" y="3545"/>
                  </a:lnTo>
                  <a:lnTo>
                    <a:pt x="5082" y="3362"/>
                  </a:lnTo>
                  <a:lnTo>
                    <a:pt x="5236" y="3257"/>
                  </a:lnTo>
                  <a:lnTo>
                    <a:pt x="5380" y="3160"/>
                  </a:lnTo>
                  <a:lnTo>
                    <a:pt x="5514" y="3064"/>
                  </a:lnTo>
                  <a:lnTo>
                    <a:pt x="5639" y="2959"/>
                  </a:lnTo>
                  <a:lnTo>
                    <a:pt x="5754" y="2863"/>
                  </a:lnTo>
                  <a:lnTo>
                    <a:pt x="5850" y="2757"/>
                  </a:lnTo>
                  <a:lnTo>
                    <a:pt x="6043" y="2555"/>
                  </a:lnTo>
                  <a:lnTo>
                    <a:pt x="6264" y="2354"/>
                  </a:lnTo>
                  <a:lnTo>
                    <a:pt x="6504" y="2152"/>
                  </a:lnTo>
                  <a:lnTo>
                    <a:pt x="6753" y="1960"/>
                  </a:lnTo>
                  <a:lnTo>
                    <a:pt x="7013" y="1768"/>
                  </a:lnTo>
                  <a:lnTo>
                    <a:pt x="7282" y="1585"/>
                  </a:lnTo>
                  <a:lnTo>
                    <a:pt x="7810" y="1230"/>
                  </a:lnTo>
                  <a:lnTo>
                    <a:pt x="8300" y="913"/>
                  </a:lnTo>
                  <a:lnTo>
                    <a:pt x="8723" y="634"/>
                  </a:lnTo>
                  <a:lnTo>
                    <a:pt x="8886" y="509"/>
                  </a:lnTo>
                  <a:lnTo>
                    <a:pt x="9020" y="394"/>
                  </a:lnTo>
                  <a:lnTo>
                    <a:pt x="9126" y="288"/>
                  </a:lnTo>
                  <a:lnTo>
                    <a:pt x="9155" y="250"/>
                  </a:lnTo>
                  <a:lnTo>
                    <a:pt x="9184" y="202"/>
                  </a:lnTo>
                  <a:lnTo>
                    <a:pt x="9193" y="163"/>
                  </a:lnTo>
                  <a:lnTo>
                    <a:pt x="9193" y="134"/>
                  </a:lnTo>
                  <a:lnTo>
                    <a:pt x="9193" y="106"/>
                  </a:lnTo>
                  <a:lnTo>
                    <a:pt x="9174" y="77"/>
                  </a:lnTo>
                  <a:lnTo>
                    <a:pt x="9155" y="58"/>
                  </a:lnTo>
                  <a:lnTo>
                    <a:pt x="9126" y="38"/>
                  </a:lnTo>
                  <a:lnTo>
                    <a:pt x="9049" y="10"/>
                  </a:lnTo>
                  <a:lnTo>
                    <a:pt x="8944" y="0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340;p22">
              <a:extLst>
                <a:ext uri="{FF2B5EF4-FFF2-40B4-BE49-F238E27FC236}">
                  <a16:creationId xmlns:a16="http://schemas.microsoft.com/office/drawing/2014/main" id="{CDD9EA02-F350-4434-BBBD-B7E1F1459257}"/>
                </a:ext>
              </a:extLst>
            </p:cNvPr>
            <p:cNvSpPr/>
            <p:nvPr/>
          </p:nvSpPr>
          <p:spPr>
            <a:xfrm>
              <a:off x="1144173" y="5242910"/>
              <a:ext cx="164828" cy="117550"/>
            </a:xfrm>
            <a:custGeom>
              <a:avLst/>
              <a:gdLst/>
              <a:ahLst/>
              <a:cxnLst/>
              <a:rect l="l" t="t" r="r" b="b"/>
              <a:pathLst>
                <a:path w="3584" h="2556" extrusionOk="0">
                  <a:moveTo>
                    <a:pt x="3584" y="1"/>
                  </a:moveTo>
                  <a:lnTo>
                    <a:pt x="1" y="135"/>
                  </a:lnTo>
                  <a:lnTo>
                    <a:pt x="308" y="2556"/>
                  </a:lnTo>
                  <a:lnTo>
                    <a:pt x="3401" y="2556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341;p22">
              <a:extLst>
                <a:ext uri="{FF2B5EF4-FFF2-40B4-BE49-F238E27FC236}">
                  <a16:creationId xmlns:a16="http://schemas.microsoft.com/office/drawing/2014/main" id="{F78661A3-3AE3-4281-A4E9-6D9F56247D53}"/>
                </a:ext>
              </a:extLst>
            </p:cNvPr>
            <p:cNvSpPr/>
            <p:nvPr/>
          </p:nvSpPr>
          <p:spPr>
            <a:xfrm>
              <a:off x="1524568" y="5226123"/>
              <a:ext cx="159999" cy="133923"/>
            </a:xfrm>
            <a:custGeom>
              <a:avLst/>
              <a:gdLst/>
              <a:ahLst/>
              <a:cxnLst/>
              <a:rect l="l" t="t" r="r" b="b"/>
              <a:pathLst>
                <a:path w="3479" h="2912" extrusionOk="0">
                  <a:moveTo>
                    <a:pt x="3353" y="1"/>
                  </a:moveTo>
                  <a:lnTo>
                    <a:pt x="1" y="87"/>
                  </a:lnTo>
                  <a:lnTo>
                    <a:pt x="385" y="2911"/>
                  </a:lnTo>
                  <a:lnTo>
                    <a:pt x="3478" y="2902"/>
                  </a:lnTo>
                  <a:lnTo>
                    <a:pt x="3353" y="1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342;p22">
              <a:extLst>
                <a:ext uri="{FF2B5EF4-FFF2-40B4-BE49-F238E27FC236}">
                  <a16:creationId xmlns:a16="http://schemas.microsoft.com/office/drawing/2014/main" id="{84A37D97-23FE-4B13-8FE3-5AF992564E71}"/>
                </a:ext>
              </a:extLst>
            </p:cNvPr>
            <p:cNvSpPr/>
            <p:nvPr/>
          </p:nvSpPr>
          <p:spPr>
            <a:xfrm>
              <a:off x="1490121" y="5320221"/>
              <a:ext cx="551374" cy="264672"/>
            </a:xfrm>
            <a:custGeom>
              <a:avLst/>
              <a:gdLst/>
              <a:ahLst/>
              <a:cxnLst/>
              <a:rect l="l" t="t" r="r" b="b"/>
              <a:pathLst>
                <a:path w="11989" h="5755" extrusionOk="0">
                  <a:moveTo>
                    <a:pt x="4016" y="1"/>
                  </a:moveTo>
                  <a:lnTo>
                    <a:pt x="3929" y="20"/>
                  </a:lnTo>
                  <a:lnTo>
                    <a:pt x="3833" y="39"/>
                  </a:lnTo>
                  <a:lnTo>
                    <a:pt x="3631" y="97"/>
                  </a:lnTo>
                  <a:lnTo>
                    <a:pt x="3430" y="174"/>
                  </a:lnTo>
                  <a:lnTo>
                    <a:pt x="3007" y="346"/>
                  </a:lnTo>
                  <a:lnTo>
                    <a:pt x="2786" y="423"/>
                  </a:lnTo>
                  <a:lnTo>
                    <a:pt x="2565" y="481"/>
                  </a:lnTo>
                  <a:lnTo>
                    <a:pt x="2450" y="510"/>
                  </a:lnTo>
                  <a:lnTo>
                    <a:pt x="2335" y="529"/>
                  </a:lnTo>
                  <a:lnTo>
                    <a:pt x="2229" y="539"/>
                  </a:lnTo>
                  <a:lnTo>
                    <a:pt x="2114" y="539"/>
                  </a:lnTo>
                  <a:lnTo>
                    <a:pt x="1998" y="529"/>
                  </a:lnTo>
                  <a:lnTo>
                    <a:pt x="1883" y="510"/>
                  </a:lnTo>
                  <a:lnTo>
                    <a:pt x="1768" y="481"/>
                  </a:lnTo>
                  <a:lnTo>
                    <a:pt x="1653" y="443"/>
                  </a:lnTo>
                  <a:lnTo>
                    <a:pt x="1537" y="385"/>
                  </a:lnTo>
                  <a:lnTo>
                    <a:pt x="1432" y="318"/>
                  </a:lnTo>
                  <a:lnTo>
                    <a:pt x="1316" y="231"/>
                  </a:lnTo>
                  <a:lnTo>
                    <a:pt x="1201" y="126"/>
                  </a:lnTo>
                  <a:lnTo>
                    <a:pt x="1172" y="126"/>
                  </a:lnTo>
                  <a:lnTo>
                    <a:pt x="1095" y="116"/>
                  </a:lnTo>
                  <a:lnTo>
                    <a:pt x="980" y="126"/>
                  </a:lnTo>
                  <a:lnTo>
                    <a:pt x="913" y="145"/>
                  </a:lnTo>
                  <a:lnTo>
                    <a:pt x="846" y="164"/>
                  </a:lnTo>
                  <a:lnTo>
                    <a:pt x="778" y="193"/>
                  </a:lnTo>
                  <a:lnTo>
                    <a:pt x="711" y="231"/>
                  </a:lnTo>
                  <a:lnTo>
                    <a:pt x="654" y="289"/>
                  </a:lnTo>
                  <a:lnTo>
                    <a:pt x="596" y="356"/>
                  </a:lnTo>
                  <a:lnTo>
                    <a:pt x="548" y="443"/>
                  </a:lnTo>
                  <a:lnTo>
                    <a:pt x="519" y="539"/>
                  </a:lnTo>
                  <a:lnTo>
                    <a:pt x="490" y="663"/>
                  </a:lnTo>
                  <a:lnTo>
                    <a:pt x="481" y="808"/>
                  </a:lnTo>
                  <a:lnTo>
                    <a:pt x="471" y="980"/>
                  </a:lnTo>
                  <a:lnTo>
                    <a:pt x="452" y="1211"/>
                  </a:lnTo>
                  <a:lnTo>
                    <a:pt x="404" y="1538"/>
                  </a:lnTo>
                  <a:lnTo>
                    <a:pt x="269" y="2373"/>
                  </a:lnTo>
                  <a:lnTo>
                    <a:pt x="192" y="2844"/>
                  </a:lnTo>
                  <a:lnTo>
                    <a:pt x="125" y="3324"/>
                  </a:lnTo>
                  <a:lnTo>
                    <a:pt x="68" y="3805"/>
                  </a:lnTo>
                  <a:lnTo>
                    <a:pt x="20" y="4266"/>
                  </a:lnTo>
                  <a:lnTo>
                    <a:pt x="10" y="4487"/>
                  </a:lnTo>
                  <a:lnTo>
                    <a:pt x="0" y="4708"/>
                  </a:lnTo>
                  <a:lnTo>
                    <a:pt x="0" y="4909"/>
                  </a:lnTo>
                  <a:lnTo>
                    <a:pt x="10" y="5102"/>
                  </a:lnTo>
                  <a:lnTo>
                    <a:pt x="39" y="5294"/>
                  </a:lnTo>
                  <a:lnTo>
                    <a:pt x="68" y="5467"/>
                  </a:lnTo>
                  <a:lnTo>
                    <a:pt x="106" y="5620"/>
                  </a:lnTo>
                  <a:lnTo>
                    <a:pt x="173" y="5755"/>
                  </a:lnTo>
                  <a:lnTo>
                    <a:pt x="11874" y="5726"/>
                  </a:lnTo>
                  <a:lnTo>
                    <a:pt x="11902" y="5688"/>
                  </a:lnTo>
                  <a:lnTo>
                    <a:pt x="11922" y="5630"/>
                  </a:lnTo>
                  <a:lnTo>
                    <a:pt x="11950" y="5553"/>
                  </a:lnTo>
                  <a:lnTo>
                    <a:pt x="11970" y="5457"/>
                  </a:lnTo>
                  <a:lnTo>
                    <a:pt x="11989" y="5351"/>
                  </a:lnTo>
                  <a:lnTo>
                    <a:pt x="11989" y="5217"/>
                  </a:lnTo>
                  <a:lnTo>
                    <a:pt x="11970" y="5082"/>
                  </a:lnTo>
                  <a:lnTo>
                    <a:pt x="11941" y="4986"/>
                  </a:lnTo>
                  <a:lnTo>
                    <a:pt x="11912" y="4881"/>
                  </a:lnTo>
                  <a:lnTo>
                    <a:pt x="11864" y="4775"/>
                  </a:lnTo>
                  <a:lnTo>
                    <a:pt x="11806" y="4669"/>
                  </a:lnTo>
                  <a:lnTo>
                    <a:pt x="11739" y="4554"/>
                  </a:lnTo>
                  <a:lnTo>
                    <a:pt x="11643" y="4439"/>
                  </a:lnTo>
                  <a:lnTo>
                    <a:pt x="11537" y="4314"/>
                  </a:lnTo>
                  <a:lnTo>
                    <a:pt x="11422" y="4189"/>
                  </a:lnTo>
                  <a:lnTo>
                    <a:pt x="11278" y="4064"/>
                  </a:lnTo>
                  <a:lnTo>
                    <a:pt x="11115" y="3939"/>
                  </a:lnTo>
                  <a:lnTo>
                    <a:pt x="10932" y="3805"/>
                  </a:lnTo>
                  <a:lnTo>
                    <a:pt x="10721" y="3670"/>
                  </a:lnTo>
                  <a:lnTo>
                    <a:pt x="10490" y="3536"/>
                  </a:lnTo>
                  <a:lnTo>
                    <a:pt x="10231" y="3401"/>
                  </a:lnTo>
                  <a:lnTo>
                    <a:pt x="9952" y="3267"/>
                  </a:lnTo>
                  <a:lnTo>
                    <a:pt x="9635" y="3132"/>
                  </a:lnTo>
                  <a:lnTo>
                    <a:pt x="8598" y="2710"/>
                  </a:lnTo>
                  <a:lnTo>
                    <a:pt x="8070" y="2489"/>
                  </a:lnTo>
                  <a:lnTo>
                    <a:pt x="7551" y="2268"/>
                  </a:lnTo>
                  <a:lnTo>
                    <a:pt x="7301" y="2143"/>
                  </a:lnTo>
                  <a:lnTo>
                    <a:pt x="7051" y="2028"/>
                  </a:lnTo>
                  <a:lnTo>
                    <a:pt x="6821" y="1893"/>
                  </a:lnTo>
                  <a:lnTo>
                    <a:pt x="6590" y="1768"/>
                  </a:lnTo>
                  <a:lnTo>
                    <a:pt x="6369" y="1634"/>
                  </a:lnTo>
                  <a:lnTo>
                    <a:pt x="6158" y="1490"/>
                  </a:lnTo>
                  <a:lnTo>
                    <a:pt x="5966" y="1346"/>
                  </a:lnTo>
                  <a:lnTo>
                    <a:pt x="5783" y="1192"/>
                  </a:lnTo>
                  <a:lnTo>
                    <a:pt x="5188" y="673"/>
                  </a:lnTo>
                  <a:lnTo>
                    <a:pt x="4794" y="337"/>
                  </a:lnTo>
                  <a:lnTo>
                    <a:pt x="4582" y="164"/>
                  </a:lnTo>
                  <a:lnTo>
                    <a:pt x="4515" y="116"/>
                  </a:lnTo>
                  <a:lnTo>
                    <a:pt x="4438" y="68"/>
                  </a:lnTo>
                  <a:lnTo>
                    <a:pt x="4362" y="29"/>
                  </a:lnTo>
                  <a:lnTo>
                    <a:pt x="4275" y="10"/>
                  </a:lnTo>
                  <a:lnTo>
                    <a:pt x="4189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343;p22">
              <a:extLst>
                <a:ext uri="{FF2B5EF4-FFF2-40B4-BE49-F238E27FC236}">
                  <a16:creationId xmlns:a16="http://schemas.microsoft.com/office/drawing/2014/main" id="{C58C84E0-006F-4E69-82A1-57B1B7BA4AA5}"/>
                </a:ext>
              </a:extLst>
            </p:cNvPr>
            <p:cNvSpPr/>
            <p:nvPr/>
          </p:nvSpPr>
          <p:spPr>
            <a:xfrm>
              <a:off x="1490535" y="5553949"/>
              <a:ext cx="550960" cy="30951"/>
            </a:xfrm>
            <a:custGeom>
              <a:avLst/>
              <a:gdLst/>
              <a:ahLst/>
              <a:cxnLst/>
              <a:rect l="l" t="t" r="r" b="b"/>
              <a:pathLst>
                <a:path w="11980" h="673" extrusionOk="0">
                  <a:moveTo>
                    <a:pt x="11961" y="0"/>
                  </a:moveTo>
                  <a:lnTo>
                    <a:pt x="1" y="20"/>
                  </a:lnTo>
                  <a:lnTo>
                    <a:pt x="30" y="212"/>
                  </a:lnTo>
                  <a:lnTo>
                    <a:pt x="59" y="385"/>
                  </a:lnTo>
                  <a:lnTo>
                    <a:pt x="97" y="538"/>
                  </a:lnTo>
                  <a:lnTo>
                    <a:pt x="164" y="673"/>
                  </a:lnTo>
                  <a:lnTo>
                    <a:pt x="11865" y="644"/>
                  </a:lnTo>
                  <a:lnTo>
                    <a:pt x="11893" y="606"/>
                  </a:lnTo>
                  <a:lnTo>
                    <a:pt x="11913" y="548"/>
                  </a:lnTo>
                  <a:lnTo>
                    <a:pt x="11941" y="471"/>
                  </a:lnTo>
                  <a:lnTo>
                    <a:pt x="11961" y="375"/>
                  </a:lnTo>
                  <a:lnTo>
                    <a:pt x="11980" y="269"/>
                  </a:lnTo>
                  <a:lnTo>
                    <a:pt x="11980" y="135"/>
                  </a:lnTo>
                  <a:lnTo>
                    <a:pt x="1196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344;p22">
              <a:extLst>
                <a:ext uri="{FF2B5EF4-FFF2-40B4-BE49-F238E27FC236}">
                  <a16:creationId xmlns:a16="http://schemas.microsoft.com/office/drawing/2014/main" id="{2401F059-B0BA-4C4B-8790-72A23CF05A07}"/>
                </a:ext>
              </a:extLst>
            </p:cNvPr>
            <p:cNvSpPr/>
            <p:nvPr/>
          </p:nvSpPr>
          <p:spPr>
            <a:xfrm>
              <a:off x="903822" y="2928762"/>
              <a:ext cx="781600" cy="497474"/>
            </a:xfrm>
            <a:custGeom>
              <a:avLst/>
              <a:gdLst/>
              <a:ahLst/>
              <a:cxnLst/>
              <a:rect l="l" t="t" r="r" b="b"/>
              <a:pathLst>
                <a:path w="16995" h="10817" extrusionOk="0">
                  <a:moveTo>
                    <a:pt x="15217" y="0"/>
                  </a:moveTo>
                  <a:lnTo>
                    <a:pt x="87" y="3209"/>
                  </a:lnTo>
                  <a:lnTo>
                    <a:pt x="78" y="3353"/>
                  </a:lnTo>
                  <a:lnTo>
                    <a:pt x="49" y="3747"/>
                  </a:lnTo>
                  <a:lnTo>
                    <a:pt x="20" y="4352"/>
                  </a:lnTo>
                  <a:lnTo>
                    <a:pt x="1" y="4717"/>
                  </a:lnTo>
                  <a:lnTo>
                    <a:pt x="1" y="5111"/>
                  </a:lnTo>
                  <a:lnTo>
                    <a:pt x="1" y="5533"/>
                  </a:lnTo>
                  <a:lnTo>
                    <a:pt x="1" y="5985"/>
                  </a:lnTo>
                  <a:lnTo>
                    <a:pt x="20" y="6436"/>
                  </a:lnTo>
                  <a:lnTo>
                    <a:pt x="59" y="6907"/>
                  </a:lnTo>
                  <a:lnTo>
                    <a:pt x="97" y="7378"/>
                  </a:lnTo>
                  <a:lnTo>
                    <a:pt x="164" y="7848"/>
                  </a:lnTo>
                  <a:lnTo>
                    <a:pt x="241" y="8310"/>
                  </a:lnTo>
                  <a:lnTo>
                    <a:pt x="289" y="8531"/>
                  </a:lnTo>
                  <a:lnTo>
                    <a:pt x="337" y="8751"/>
                  </a:lnTo>
                  <a:lnTo>
                    <a:pt x="443" y="9107"/>
                  </a:lnTo>
                  <a:lnTo>
                    <a:pt x="443" y="9126"/>
                  </a:lnTo>
                  <a:lnTo>
                    <a:pt x="520" y="9357"/>
                  </a:lnTo>
                  <a:lnTo>
                    <a:pt x="606" y="9578"/>
                  </a:lnTo>
                  <a:lnTo>
                    <a:pt x="664" y="9693"/>
                  </a:lnTo>
                  <a:lnTo>
                    <a:pt x="741" y="9808"/>
                  </a:lnTo>
                  <a:lnTo>
                    <a:pt x="846" y="9914"/>
                  </a:lnTo>
                  <a:lnTo>
                    <a:pt x="961" y="10010"/>
                  </a:lnTo>
                  <a:lnTo>
                    <a:pt x="1096" y="10096"/>
                  </a:lnTo>
                  <a:lnTo>
                    <a:pt x="1250" y="10183"/>
                  </a:lnTo>
                  <a:lnTo>
                    <a:pt x="1423" y="10269"/>
                  </a:lnTo>
                  <a:lnTo>
                    <a:pt x="1605" y="10336"/>
                  </a:lnTo>
                  <a:lnTo>
                    <a:pt x="1807" y="10413"/>
                  </a:lnTo>
                  <a:lnTo>
                    <a:pt x="2018" y="10471"/>
                  </a:lnTo>
                  <a:lnTo>
                    <a:pt x="2249" y="10529"/>
                  </a:lnTo>
                  <a:lnTo>
                    <a:pt x="2498" y="10577"/>
                  </a:lnTo>
                  <a:lnTo>
                    <a:pt x="2748" y="10625"/>
                  </a:lnTo>
                  <a:lnTo>
                    <a:pt x="3017" y="10673"/>
                  </a:lnTo>
                  <a:lnTo>
                    <a:pt x="3296" y="10702"/>
                  </a:lnTo>
                  <a:lnTo>
                    <a:pt x="3594" y="10730"/>
                  </a:lnTo>
                  <a:lnTo>
                    <a:pt x="4199" y="10778"/>
                  </a:lnTo>
                  <a:lnTo>
                    <a:pt x="4842" y="10807"/>
                  </a:lnTo>
                  <a:lnTo>
                    <a:pt x="5524" y="10817"/>
                  </a:lnTo>
                  <a:lnTo>
                    <a:pt x="6226" y="10798"/>
                  </a:lnTo>
                  <a:lnTo>
                    <a:pt x="6946" y="10769"/>
                  </a:lnTo>
                  <a:lnTo>
                    <a:pt x="7676" y="10730"/>
                  </a:lnTo>
                  <a:lnTo>
                    <a:pt x="8426" y="10663"/>
                  </a:lnTo>
                  <a:lnTo>
                    <a:pt x="9175" y="10586"/>
                  </a:lnTo>
                  <a:lnTo>
                    <a:pt x="9751" y="10519"/>
                  </a:lnTo>
                  <a:lnTo>
                    <a:pt x="10328" y="10442"/>
                  </a:lnTo>
                  <a:lnTo>
                    <a:pt x="10894" y="10346"/>
                  </a:lnTo>
                  <a:lnTo>
                    <a:pt x="11461" y="10260"/>
                  </a:lnTo>
                  <a:lnTo>
                    <a:pt x="12009" y="10154"/>
                  </a:lnTo>
                  <a:lnTo>
                    <a:pt x="12547" y="10039"/>
                  </a:lnTo>
                  <a:lnTo>
                    <a:pt x="13065" y="9923"/>
                  </a:lnTo>
                  <a:lnTo>
                    <a:pt x="13574" y="9799"/>
                  </a:lnTo>
                  <a:lnTo>
                    <a:pt x="14055" y="9674"/>
                  </a:lnTo>
                  <a:lnTo>
                    <a:pt x="14516" y="9530"/>
                  </a:lnTo>
                  <a:lnTo>
                    <a:pt x="14948" y="9395"/>
                  </a:lnTo>
                  <a:lnTo>
                    <a:pt x="15361" y="9241"/>
                  </a:lnTo>
                  <a:lnTo>
                    <a:pt x="15736" y="9088"/>
                  </a:lnTo>
                  <a:lnTo>
                    <a:pt x="16082" y="8934"/>
                  </a:lnTo>
                  <a:lnTo>
                    <a:pt x="16389" y="8771"/>
                  </a:lnTo>
                  <a:lnTo>
                    <a:pt x="16533" y="8684"/>
                  </a:lnTo>
                  <a:lnTo>
                    <a:pt x="16658" y="8607"/>
                  </a:lnTo>
                  <a:lnTo>
                    <a:pt x="16716" y="8559"/>
                  </a:lnTo>
                  <a:lnTo>
                    <a:pt x="16764" y="8502"/>
                  </a:lnTo>
                  <a:lnTo>
                    <a:pt x="16812" y="8444"/>
                  </a:lnTo>
                  <a:lnTo>
                    <a:pt x="16850" y="8367"/>
                  </a:lnTo>
                  <a:lnTo>
                    <a:pt x="16889" y="8281"/>
                  </a:lnTo>
                  <a:lnTo>
                    <a:pt x="16917" y="8194"/>
                  </a:lnTo>
                  <a:lnTo>
                    <a:pt x="16937" y="8098"/>
                  </a:lnTo>
                  <a:lnTo>
                    <a:pt x="16956" y="7993"/>
                  </a:lnTo>
                  <a:lnTo>
                    <a:pt x="16985" y="7752"/>
                  </a:lnTo>
                  <a:lnTo>
                    <a:pt x="16994" y="7493"/>
                  </a:lnTo>
                  <a:lnTo>
                    <a:pt x="16985" y="7214"/>
                  </a:lnTo>
                  <a:lnTo>
                    <a:pt x="16965" y="6907"/>
                  </a:lnTo>
                  <a:lnTo>
                    <a:pt x="16927" y="6580"/>
                  </a:lnTo>
                  <a:lnTo>
                    <a:pt x="16879" y="6235"/>
                  </a:lnTo>
                  <a:lnTo>
                    <a:pt x="16821" y="5879"/>
                  </a:lnTo>
                  <a:lnTo>
                    <a:pt x="16754" y="5514"/>
                  </a:lnTo>
                  <a:lnTo>
                    <a:pt x="16677" y="5140"/>
                  </a:lnTo>
                  <a:lnTo>
                    <a:pt x="16600" y="4755"/>
                  </a:lnTo>
                  <a:lnTo>
                    <a:pt x="16408" y="3987"/>
                  </a:lnTo>
                  <a:lnTo>
                    <a:pt x="16216" y="3228"/>
                  </a:lnTo>
                  <a:lnTo>
                    <a:pt x="16005" y="2498"/>
                  </a:lnTo>
                  <a:lnTo>
                    <a:pt x="15803" y="1825"/>
                  </a:lnTo>
                  <a:lnTo>
                    <a:pt x="15621" y="1230"/>
                  </a:lnTo>
                  <a:lnTo>
                    <a:pt x="15332" y="336"/>
                  </a:lnTo>
                  <a:lnTo>
                    <a:pt x="1521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345;p22">
              <a:extLst>
                <a:ext uri="{FF2B5EF4-FFF2-40B4-BE49-F238E27FC236}">
                  <a16:creationId xmlns:a16="http://schemas.microsoft.com/office/drawing/2014/main" id="{865081EF-0F53-4C1F-B67E-93446053028C}"/>
                </a:ext>
              </a:extLst>
            </p:cNvPr>
            <p:cNvSpPr/>
            <p:nvPr/>
          </p:nvSpPr>
          <p:spPr>
            <a:xfrm>
              <a:off x="1335911" y="3230511"/>
              <a:ext cx="427707" cy="2011051"/>
            </a:xfrm>
            <a:custGeom>
              <a:avLst/>
              <a:gdLst/>
              <a:ahLst/>
              <a:cxnLst/>
              <a:rect l="l" t="t" r="r" b="b"/>
              <a:pathLst>
                <a:path w="9300" h="43728" extrusionOk="0">
                  <a:moveTo>
                    <a:pt x="7532" y="0"/>
                  </a:moveTo>
                  <a:lnTo>
                    <a:pt x="6081" y="682"/>
                  </a:lnTo>
                  <a:lnTo>
                    <a:pt x="5716" y="846"/>
                  </a:lnTo>
                  <a:lnTo>
                    <a:pt x="1" y="3487"/>
                  </a:lnTo>
                  <a:lnTo>
                    <a:pt x="68" y="3996"/>
                  </a:lnTo>
                  <a:lnTo>
                    <a:pt x="2585" y="25389"/>
                  </a:lnTo>
                  <a:lnTo>
                    <a:pt x="2537" y="25755"/>
                  </a:lnTo>
                  <a:lnTo>
                    <a:pt x="2498" y="26187"/>
                  </a:lnTo>
                  <a:lnTo>
                    <a:pt x="2479" y="26677"/>
                  </a:lnTo>
                  <a:lnTo>
                    <a:pt x="2470" y="27215"/>
                  </a:lnTo>
                  <a:lnTo>
                    <a:pt x="2460" y="27791"/>
                  </a:lnTo>
                  <a:lnTo>
                    <a:pt x="2470" y="28415"/>
                  </a:lnTo>
                  <a:lnTo>
                    <a:pt x="2479" y="29078"/>
                  </a:lnTo>
                  <a:lnTo>
                    <a:pt x="2498" y="29770"/>
                  </a:lnTo>
                  <a:lnTo>
                    <a:pt x="2566" y="31240"/>
                  </a:lnTo>
                  <a:lnTo>
                    <a:pt x="2652" y="32777"/>
                  </a:lnTo>
                  <a:lnTo>
                    <a:pt x="2758" y="34342"/>
                  </a:lnTo>
                  <a:lnTo>
                    <a:pt x="2873" y="35908"/>
                  </a:lnTo>
                  <a:lnTo>
                    <a:pt x="2998" y="37436"/>
                  </a:lnTo>
                  <a:lnTo>
                    <a:pt x="3123" y="38877"/>
                  </a:lnTo>
                  <a:lnTo>
                    <a:pt x="3353" y="41374"/>
                  </a:lnTo>
                  <a:lnTo>
                    <a:pt x="3517" y="43094"/>
                  </a:lnTo>
                  <a:lnTo>
                    <a:pt x="3584" y="43728"/>
                  </a:lnTo>
                  <a:lnTo>
                    <a:pt x="8041" y="43593"/>
                  </a:lnTo>
                  <a:lnTo>
                    <a:pt x="9300" y="24054"/>
                  </a:lnTo>
                  <a:lnTo>
                    <a:pt x="9280" y="22969"/>
                  </a:lnTo>
                  <a:lnTo>
                    <a:pt x="9252" y="21835"/>
                  </a:lnTo>
                  <a:lnTo>
                    <a:pt x="9213" y="20654"/>
                  </a:lnTo>
                  <a:lnTo>
                    <a:pt x="9165" y="19434"/>
                  </a:lnTo>
                  <a:lnTo>
                    <a:pt x="9098" y="18166"/>
                  </a:lnTo>
                  <a:lnTo>
                    <a:pt x="9031" y="16859"/>
                  </a:lnTo>
                  <a:lnTo>
                    <a:pt x="8944" y="15514"/>
                  </a:lnTo>
                  <a:lnTo>
                    <a:pt x="8848" y="14131"/>
                  </a:lnTo>
                  <a:lnTo>
                    <a:pt x="8742" y="12719"/>
                  </a:lnTo>
                  <a:lnTo>
                    <a:pt x="8627" y="11278"/>
                  </a:lnTo>
                  <a:lnTo>
                    <a:pt x="8502" y="9799"/>
                  </a:lnTo>
                  <a:lnTo>
                    <a:pt x="8368" y="8300"/>
                  </a:lnTo>
                  <a:lnTo>
                    <a:pt x="8224" y="6773"/>
                  </a:lnTo>
                  <a:lnTo>
                    <a:pt x="8070" y="5216"/>
                  </a:lnTo>
                  <a:lnTo>
                    <a:pt x="7753" y="2056"/>
                  </a:lnTo>
                  <a:lnTo>
                    <a:pt x="7715" y="1662"/>
                  </a:lnTo>
                  <a:lnTo>
                    <a:pt x="7570" y="356"/>
                  </a:lnTo>
                  <a:lnTo>
                    <a:pt x="75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346;p22">
              <a:extLst>
                <a:ext uri="{FF2B5EF4-FFF2-40B4-BE49-F238E27FC236}">
                  <a16:creationId xmlns:a16="http://schemas.microsoft.com/office/drawing/2014/main" id="{9BD9E2A0-9F0C-4920-A6FB-C32CDE7D086A}"/>
                </a:ext>
              </a:extLst>
            </p:cNvPr>
            <p:cNvSpPr/>
            <p:nvPr/>
          </p:nvSpPr>
          <p:spPr>
            <a:xfrm>
              <a:off x="909157" y="3184566"/>
              <a:ext cx="419751" cy="2064077"/>
            </a:xfrm>
            <a:custGeom>
              <a:avLst/>
              <a:gdLst/>
              <a:ahLst/>
              <a:cxnLst/>
              <a:rect l="l" t="t" r="r" b="b"/>
              <a:pathLst>
                <a:path w="9127" h="44881" extrusionOk="0">
                  <a:moveTo>
                    <a:pt x="817" y="0"/>
                  </a:moveTo>
                  <a:lnTo>
                    <a:pt x="634" y="10"/>
                  </a:lnTo>
                  <a:lnTo>
                    <a:pt x="461" y="29"/>
                  </a:lnTo>
                  <a:lnTo>
                    <a:pt x="298" y="58"/>
                  </a:lnTo>
                  <a:lnTo>
                    <a:pt x="144" y="96"/>
                  </a:lnTo>
                  <a:lnTo>
                    <a:pt x="0" y="144"/>
                  </a:lnTo>
                  <a:lnTo>
                    <a:pt x="288" y="3189"/>
                  </a:lnTo>
                  <a:lnTo>
                    <a:pt x="317" y="3545"/>
                  </a:lnTo>
                  <a:lnTo>
                    <a:pt x="327" y="3564"/>
                  </a:lnTo>
                  <a:lnTo>
                    <a:pt x="356" y="3929"/>
                  </a:lnTo>
                  <a:lnTo>
                    <a:pt x="740" y="7877"/>
                  </a:lnTo>
                  <a:lnTo>
                    <a:pt x="961" y="10077"/>
                  </a:lnTo>
                  <a:lnTo>
                    <a:pt x="1182" y="12315"/>
                  </a:lnTo>
                  <a:lnTo>
                    <a:pt x="1412" y="14515"/>
                  </a:lnTo>
                  <a:lnTo>
                    <a:pt x="1643" y="16581"/>
                  </a:lnTo>
                  <a:lnTo>
                    <a:pt x="1854" y="18444"/>
                  </a:lnTo>
                  <a:lnTo>
                    <a:pt x="2046" y="20010"/>
                  </a:lnTo>
                  <a:lnTo>
                    <a:pt x="2046" y="21182"/>
                  </a:lnTo>
                  <a:lnTo>
                    <a:pt x="2046" y="22498"/>
                  </a:lnTo>
                  <a:lnTo>
                    <a:pt x="2056" y="24169"/>
                  </a:lnTo>
                  <a:lnTo>
                    <a:pt x="2075" y="26100"/>
                  </a:lnTo>
                  <a:lnTo>
                    <a:pt x="2114" y="28175"/>
                  </a:lnTo>
                  <a:lnTo>
                    <a:pt x="2142" y="29242"/>
                  </a:lnTo>
                  <a:lnTo>
                    <a:pt x="2171" y="30308"/>
                  </a:lnTo>
                  <a:lnTo>
                    <a:pt x="2210" y="31355"/>
                  </a:lnTo>
                  <a:lnTo>
                    <a:pt x="2258" y="32383"/>
                  </a:lnTo>
                  <a:lnTo>
                    <a:pt x="2286" y="32853"/>
                  </a:lnTo>
                  <a:lnTo>
                    <a:pt x="2325" y="33334"/>
                  </a:lnTo>
                  <a:lnTo>
                    <a:pt x="2363" y="33814"/>
                  </a:lnTo>
                  <a:lnTo>
                    <a:pt x="2411" y="34294"/>
                  </a:lnTo>
                  <a:lnTo>
                    <a:pt x="2469" y="34784"/>
                  </a:lnTo>
                  <a:lnTo>
                    <a:pt x="2536" y="35274"/>
                  </a:lnTo>
                  <a:lnTo>
                    <a:pt x="2680" y="36244"/>
                  </a:lnTo>
                  <a:lnTo>
                    <a:pt x="2834" y="37205"/>
                  </a:lnTo>
                  <a:lnTo>
                    <a:pt x="3007" y="38146"/>
                  </a:lnTo>
                  <a:lnTo>
                    <a:pt x="3189" y="39069"/>
                  </a:lnTo>
                  <a:lnTo>
                    <a:pt x="3372" y="39952"/>
                  </a:lnTo>
                  <a:lnTo>
                    <a:pt x="3564" y="40798"/>
                  </a:lnTo>
                  <a:lnTo>
                    <a:pt x="3747" y="41595"/>
                  </a:lnTo>
                  <a:lnTo>
                    <a:pt x="4073" y="43007"/>
                  </a:lnTo>
                  <a:lnTo>
                    <a:pt x="4333" y="44122"/>
                  </a:lnTo>
                  <a:lnTo>
                    <a:pt x="4429" y="44554"/>
                  </a:lnTo>
                  <a:lnTo>
                    <a:pt x="4496" y="44880"/>
                  </a:lnTo>
                  <a:lnTo>
                    <a:pt x="9088" y="44871"/>
                  </a:lnTo>
                  <a:lnTo>
                    <a:pt x="9126" y="44218"/>
                  </a:lnTo>
                  <a:lnTo>
                    <a:pt x="9049" y="2565"/>
                  </a:lnTo>
                  <a:lnTo>
                    <a:pt x="8694" y="2402"/>
                  </a:lnTo>
                  <a:lnTo>
                    <a:pt x="8281" y="2219"/>
                  </a:lnTo>
                  <a:lnTo>
                    <a:pt x="7743" y="1979"/>
                  </a:lnTo>
                  <a:lnTo>
                    <a:pt x="7099" y="1710"/>
                  </a:lnTo>
                  <a:lnTo>
                    <a:pt x="6369" y="1422"/>
                  </a:lnTo>
                  <a:lnTo>
                    <a:pt x="5581" y="1124"/>
                  </a:lnTo>
                  <a:lnTo>
                    <a:pt x="5178" y="980"/>
                  </a:lnTo>
                  <a:lnTo>
                    <a:pt x="4765" y="836"/>
                  </a:lnTo>
                  <a:lnTo>
                    <a:pt x="4400" y="711"/>
                  </a:lnTo>
                  <a:lnTo>
                    <a:pt x="3718" y="500"/>
                  </a:lnTo>
                  <a:lnTo>
                    <a:pt x="3353" y="404"/>
                  </a:lnTo>
                  <a:lnTo>
                    <a:pt x="2844" y="269"/>
                  </a:lnTo>
                  <a:lnTo>
                    <a:pt x="2354" y="164"/>
                  </a:lnTo>
                  <a:lnTo>
                    <a:pt x="1883" y="77"/>
                  </a:lnTo>
                  <a:lnTo>
                    <a:pt x="1652" y="48"/>
                  </a:lnTo>
                  <a:lnTo>
                    <a:pt x="1431" y="19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1347;p22">
              <a:extLst>
                <a:ext uri="{FF2B5EF4-FFF2-40B4-BE49-F238E27FC236}">
                  <a16:creationId xmlns:a16="http://schemas.microsoft.com/office/drawing/2014/main" id="{C8605FF3-1ED5-44D6-A30D-9186474BAA6C}"/>
                </a:ext>
              </a:extLst>
            </p:cNvPr>
            <p:cNvSpPr/>
            <p:nvPr/>
          </p:nvSpPr>
          <p:spPr>
            <a:xfrm>
              <a:off x="1037243" y="5303434"/>
              <a:ext cx="323448" cy="282333"/>
            </a:xfrm>
            <a:custGeom>
              <a:avLst/>
              <a:gdLst/>
              <a:ahLst/>
              <a:cxnLst/>
              <a:rect l="l" t="t" r="r" b="b"/>
              <a:pathLst>
                <a:path w="7033" h="6139" extrusionOk="0">
                  <a:moveTo>
                    <a:pt x="4074" y="1"/>
                  </a:moveTo>
                  <a:lnTo>
                    <a:pt x="3882" y="10"/>
                  </a:lnTo>
                  <a:lnTo>
                    <a:pt x="3699" y="29"/>
                  </a:lnTo>
                  <a:lnTo>
                    <a:pt x="3546" y="49"/>
                  </a:lnTo>
                  <a:lnTo>
                    <a:pt x="3402" y="68"/>
                  </a:lnTo>
                  <a:lnTo>
                    <a:pt x="3277" y="97"/>
                  </a:lnTo>
                  <a:lnTo>
                    <a:pt x="3171" y="135"/>
                  </a:lnTo>
                  <a:lnTo>
                    <a:pt x="3075" y="174"/>
                  </a:lnTo>
                  <a:lnTo>
                    <a:pt x="2988" y="222"/>
                  </a:lnTo>
                  <a:lnTo>
                    <a:pt x="2921" y="279"/>
                  </a:lnTo>
                  <a:lnTo>
                    <a:pt x="2854" y="337"/>
                  </a:lnTo>
                  <a:lnTo>
                    <a:pt x="2796" y="404"/>
                  </a:lnTo>
                  <a:lnTo>
                    <a:pt x="2748" y="471"/>
                  </a:lnTo>
                  <a:lnTo>
                    <a:pt x="2700" y="548"/>
                  </a:lnTo>
                  <a:lnTo>
                    <a:pt x="2614" y="711"/>
                  </a:lnTo>
                  <a:lnTo>
                    <a:pt x="2470" y="1163"/>
                  </a:lnTo>
                  <a:lnTo>
                    <a:pt x="2383" y="1461"/>
                  </a:lnTo>
                  <a:lnTo>
                    <a:pt x="2326" y="1614"/>
                  </a:lnTo>
                  <a:lnTo>
                    <a:pt x="2287" y="1691"/>
                  </a:lnTo>
                  <a:lnTo>
                    <a:pt x="2258" y="1759"/>
                  </a:lnTo>
                  <a:lnTo>
                    <a:pt x="2230" y="1864"/>
                  </a:lnTo>
                  <a:lnTo>
                    <a:pt x="2210" y="1951"/>
                  </a:lnTo>
                  <a:lnTo>
                    <a:pt x="2201" y="1989"/>
                  </a:lnTo>
                  <a:lnTo>
                    <a:pt x="2182" y="2037"/>
                  </a:lnTo>
                  <a:lnTo>
                    <a:pt x="2143" y="2095"/>
                  </a:lnTo>
                  <a:lnTo>
                    <a:pt x="2095" y="2152"/>
                  </a:lnTo>
                  <a:lnTo>
                    <a:pt x="2028" y="2229"/>
                  </a:lnTo>
                  <a:lnTo>
                    <a:pt x="1932" y="2316"/>
                  </a:lnTo>
                  <a:lnTo>
                    <a:pt x="1663" y="2556"/>
                  </a:lnTo>
                  <a:lnTo>
                    <a:pt x="1250" y="2882"/>
                  </a:lnTo>
                  <a:lnTo>
                    <a:pt x="1077" y="3027"/>
                  </a:lnTo>
                  <a:lnTo>
                    <a:pt x="923" y="3180"/>
                  </a:lnTo>
                  <a:lnTo>
                    <a:pt x="779" y="3334"/>
                  </a:lnTo>
                  <a:lnTo>
                    <a:pt x="654" y="3497"/>
                  </a:lnTo>
                  <a:lnTo>
                    <a:pt x="548" y="3670"/>
                  </a:lnTo>
                  <a:lnTo>
                    <a:pt x="443" y="3843"/>
                  </a:lnTo>
                  <a:lnTo>
                    <a:pt x="356" y="4016"/>
                  </a:lnTo>
                  <a:lnTo>
                    <a:pt x="289" y="4189"/>
                  </a:lnTo>
                  <a:lnTo>
                    <a:pt x="222" y="4362"/>
                  </a:lnTo>
                  <a:lnTo>
                    <a:pt x="164" y="4535"/>
                  </a:lnTo>
                  <a:lnTo>
                    <a:pt x="126" y="4698"/>
                  </a:lnTo>
                  <a:lnTo>
                    <a:pt x="87" y="4871"/>
                  </a:lnTo>
                  <a:lnTo>
                    <a:pt x="59" y="5025"/>
                  </a:lnTo>
                  <a:lnTo>
                    <a:pt x="39" y="5178"/>
                  </a:lnTo>
                  <a:lnTo>
                    <a:pt x="11" y="5467"/>
                  </a:lnTo>
                  <a:lnTo>
                    <a:pt x="1" y="5745"/>
                  </a:lnTo>
                  <a:lnTo>
                    <a:pt x="1" y="5956"/>
                  </a:lnTo>
                  <a:lnTo>
                    <a:pt x="20" y="6139"/>
                  </a:lnTo>
                  <a:lnTo>
                    <a:pt x="6994" y="6120"/>
                  </a:lnTo>
                  <a:lnTo>
                    <a:pt x="6994" y="6033"/>
                  </a:lnTo>
                  <a:lnTo>
                    <a:pt x="7013" y="5784"/>
                  </a:lnTo>
                  <a:lnTo>
                    <a:pt x="7033" y="5457"/>
                  </a:lnTo>
                  <a:lnTo>
                    <a:pt x="7033" y="5370"/>
                  </a:lnTo>
                  <a:lnTo>
                    <a:pt x="7033" y="5092"/>
                  </a:lnTo>
                  <a:lnTo>
                    <a:pt x="7013" y="4785"/>
                  </a:lnTo>
                  <a:lnTo>
                    <a:pt x="6994" y="4468"/>
                  </a:lnTo>
                  <a:lnTo>
                    <a:pt x="6946" y="4141"/>
                  </a:lnTo>
                  <a:lnTo>
                    <a:pt x="6831" y="3488"/>
                  </a:lnTo>
                  <a:lnTo>
                    <a:pt x="6687" y="2767"/>
                  </a:lnTo>
                  <a:lnTo>
                    <a:pt x="6562" y="2210"/>
                  </a:lnTo>
                  <a:lnTo>
                    <a:pt x="6485" y="1893"/>
                  </a:lnTo>
                  <a:lnTo>
                    <a:pt x="6408" y="1614"/>
                  </a:lnTo>
                  <a:lnTo>
                    <a:pt x="6341" y="1394"/>
                  </a:lnTo>
                  <a:lnTo>
                    <a:pt x="6283" y="1221"/>
                  </a:lnTo>
                  <a:lnTo>
                    <a:pt x="6216" y="1048"/>
                  </a:lnTo>
                  <a:lnTo>
                    <a:pt x="6130" y="856"/>
                  </a:lnTo>
                  <a:lnTo>
                    <a:pt x="6082" y="750"/>
                  </a:lnTo>
                  <a:lnTo>
                    <a:pt x="6014" y="654"/>
                  </a:lnTo>
                  <a:lnTo>
                    <a:pt x="5938" y="548"/>
                  </a:lnTo>
                  <a:lnTo>
                    <a:pt x="5842" y="452"/>
                  </a:lnTo>
                  <a:lnTo>
                    <a:pt x="5736" y="356"/>
                  </a:lnTo>
                  <a:lnTo>
                    <a:pt x="5611" y="279"/>
                  </a:lnTo>
                  <a:lnTo>
                    <a:pt x="5457" y="202"/>
                  </a:lnTo>
                  <a:lnTo>
                    <a:pt x="5284" y="135"/>
                  </a:lnTo>
                  <a:lnTo>
                    <a:pt x="5083" y="77"/>
                  </a:lnTo>
                  <a:lnTo>
                    <a:pt x="4852" y="39"/>
                  </a:lnTo>
                  <a:lnTo>
                    <a:pt x="4593" y="10"/>
                  </a:lnTo>
                  <a:lnTo>
                    <a:pt x="4305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348;p22">
              <a:extLst>
                <a:ext uri="{FF2B5EF4-FFF2-40B4-BE49-F238E27FC236}">
                  <a16:creationId xmlns:a16="http://schemas.microsoft.com/office/drawing/2014/main" id="{A4D2F20E-76E2-4A0F-97D8-6C334762044D}"/>
                </a:ext>
              </a:extLst>
            </p:cNvPr>
            <p:cNvSpPr/>
            <p:nvPr/>
          </p:nvSpPr>
          <p:spPr>
            <a:xfrm>
              <a:off x="1037243" y="5554363"/>
              <a:ext cx="323448" cy="31411"/>
            </a:xfrm>
            <a:custGeom>
              <a:avLst/>
              <a:gdLst/>
              <a:ahLst/>
              <a:cxnLst/>
              <a:rect l="l" t="t" r="r" b="b"/>
              <a:pathLst>
                <a:path w="7033" h="683" extrusionOk="0">
                  <a:moveTo>
                    <a:pt x="7033" y="1"/>
                  </a:moveTo>
                  <a:lnTo>
                    <a:pt x="11" y="11"/>
                  </a:lnTo>
                  <a:lnTo>
                    <a:pt x="1" y="289"/>
                  </a:lnTo>
                  <a:lnTo>
                    <a:pt x="1" y="500"/>
                  </a:lnTo>
                  <a:lnTo>
                    <a:pt x="20" y="683"/>
                  </a:lnTo>
                  <a:lnTo>
                    <a:pt x="6994" y="664"/>
                  </a:lnTo>
                  <a:lnTo>
                    <a:pt x="7004" y="481"/>
                  </a:lnTo>
                  <a:lnTo>
                    <a:pt x="7023" y="270"/>
                  </a:lnTo>
                  <a:lnTo>
                    <a:pt x="7033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349;p22">
              <a:extLst>
                <a:ext uri="{FF2B5EF4-FFF2-40B4-BE49-F238E27FC236}">
                  <a16:creationId xmlns:a16="http://schemas.microsoft.com/office/drawing/2014/main" id="{C663AA13-B16E-49F7-88B5-428260DA0D67}"/>
                </a:ext>
              </a:extLst>
            </p:cNvPr>
            <p:cNvSpPr/>
            <p:nvPr/>
          </p:nvSpPr>
          <p:spPr>
            <a:xfrm>
              <a:off x="799560" y="1697021"/>
              <a:ext cx="895563" cy="1477383"/>
            </a:xfrm>
            <a:custGeom>
              <a:avLst/>
              <a:gdLst/>
              <a:ahLst/>
              <a:cxnLst/>
              <a:rect l="l" t="t" r="r" b="b"/>
              <a:pathLst>
                <a:path w="19473" h="32124" extrusionOk="0">
                  <a:moveTo>
                    <a:pt x="12085" y="0"/>
                  </a:moveTo>
                  <a:lnTo>
                    <a:pt x="7436" y="10"/>
                  </a:lnTo>
                  <a:lnTo>
                    <a:pt x="7369" y="67"/>
                  </a:lnTo>
                  <a:lnTo>
                    <a:pt x="7167" y="211"/>
                  </a:lnTo>
                  <a:lnTo>
                    <a:pt x="7013" y="307"/>
                  </a:lnTo>
                  <a:lnTo>
                    <a:pt x="6840" y="413"/>
                  </a:lnTo>
                  <a:lnTo>
                    <a:pt x="6629" y="538"/>
                  </a:lnTo>
                  <a:lnTo>
                    <a:pt x="6389" y="663"/>
                  </a:lnTo>
                  <a:lnTo>
                    <a:pt x="6187" y="759"/>
                  </a:lnTo>
                  <a:lnTo>
                    <a:pt x="5928" y="874"/>
                  </a:lnTo>
                  <a:lnTo>
                    <a:pt x="5640" y="999"/>
                  </a:lnTo>
                  <a:lnTo>
                    <a:pt x="5265" y="1134"/>
                  </a:lnTo>
                  <a:lnTo>
                    <a:pt x="4842" y="1258"/>
                  </a:lnTo>
                  <a:lnTo>
                    <a:pt x="4621" y="1316"/>
                  </a:lnTo>
                  <a:lnTo>
                    <a:pt x="4391" y="1364"/>
                  </a:lnTo>
                  <a:lnTo>
                    <a:pt x="4151" y="1412"/>
                  </a:lnTo>
                  <a:lnTo>
                    <a:pt x="3891" y="1460"/>
                  </a:lnTo>
                  <a:lnTo>
                    <a:pt x="3699" y="1499"/>
                  </a:lnTo>
                  <a:lnTo>
                    <a:pt x="3517" y="1547"/>
                  </a:lnTo>
                  <a:lnTo>
                    <a:pt x="3334" y="1604"/>
                  </a:lnTo>
                  <a:lnTo>
                    <a:pt x="3152" y="1672"/>
                  </a:lnTo>
                  <a:lnTo>
                    <a:pt x="2988" y="1748"/>
                  </a:lnTo>
                  <a:lnTo>
                    <a:pt x="2815" y="1844"/>
                  </a:lnTo>
                  <a:lnTo>
                    <a:pt x="2652" y="1941"/>
                  </a:lnTo>
                  <a:lnTo>
                    <a:pt x="2498" y="2056"/>
                  </a:lnTo>
                  <a:lnTo>
                    <a:pt x="2354" y="2181"/>
                  </a:lnTo>
                  <a:lnTo>
                    <a:pt x="2201" y="2306"/>
                  </a:lnTo>
                  <a:lnTo>
                    <a:pt x="2066" y="2450"/>
                  </a:lnTo>
                  <a:lnTo>
                    <a:pt x="1932" y="2603"/>
                  </a:lnTo>
                  <a:lnTo>
                    <a:pt x="1807" y="2767"/>
                  </a:lnTo>
                  <a:lnTo>
                    <a:pt x="1682" y="2940"/>
                  </a:lnTo>
                  <a:lnTo>
                    <a:pt x="1557" y="3112"/>
                  </a:lnTo>
                  <a:lnTo>
                    <a:pt x="1451" y="3305"/>
                  </a:lnTo>
                  <a:lnTo>
                    <a:pt x="1346" y="3506"/>
                  </a:lnTo>
                  <a:lnTo>
                    <a:pt x="1240" y="3718"/>
                  </a:lnTo>
                  <a:lnTo>
                    <a:pt x="1144" y="3939"/>
                  </a:lnTo>
                  <a:lnTo>
                    <a:pt x="1048" y="4169"/>
                  </a:lnTo>
                  <a:lnTo>
                    <a:pt x="971" y="4409"/>
                  </a:lnTo>
                  <a:lnTo>
                    <a:pt x="885" y="4649"/>
                  </a:lnTo>
                  <a:lnTo>
                    <a:pt x="817" y="4909"/>
                  </a:lnTo>
                  <a:lnTo>
                    <a:pt x="740" y="5168"/>
                  </a:lnTo>
                  <a:lnTo>
                    <a:pt x="683" y="5447"/>
                  </a:lnTo>
                  <a:lnTo>
                    <a:pt x="625" y="5725"/>
                  </a:lnTo>
                  <a:lnTo>
                    <a:pt x="577" y="6023"/>
                  </a:lnTo>
                  <a:lnTo>
                    <a:pt x="529" y="6321"/>
                  </a:lnTo>
                  <a:lnTo>
                    <a:pt x="491" y="6628"/>
                  </a:lnTo>
                  <a:lnTo>
                    <a:pt x="452" y="6945"/>
                  </a:lnTo>
                  <a:lnTo>
                    <a:pt x="423" y="7272"/>
                  </a:lnTo>
                  <a:lnTo>
                    <a:pt x="395" y="7599"/>
                  </a:lnTo>
                  <a:lnTo>
                    <a:pt x="231" y="10250"/>
                  </a:lnTo>
                  <a:lnTo>
                    <a:pt x="155" y="11518"/>
                  </a:lnTo>
                  <a:lnTo>
                    <a:pt x="97" y="12767"/>
                  </a:lnTo>
                  <a:lnTo>
                    <a:pt x="78" y="13093"/>
                  </a:lnTo>
                  <a:lnTo>
                    <a:pt x="49" y="13843"/>
                  </a:lnTo>
                  <a:lnTo>
                    <a:pt x="30" y="14582"/>
                  </a:lnTo>
                  <a:lnTo>
                    <a:pt x="10" y="15322"/>
                  </a:lnTo>
                  <a:lnTo>
                    <a:pt x="1" y="16042"/>
                  </a:lnTo>
                  <a:lnTo>
                    <a:pt x="10" y="16763"/>
                  </a:lnTo>
                  <a:lnTo>
                    <a:pt x="30" y="17483"/>
                  </a:lnTo>
                  <a:lnTo>
                    <a:pt x="58" y="18204"/>
                  </a:lnTo>
                  <a:lnTo>
                    <a:pt x="97" y="18915"/>
                  </a:lnTo>
                  <a:lnTo>
                    <a:pt x="145" y="19510"/>
                  </a:lnTo>
                  <a:lnTo>
                    <a:pt x="193" y="20096"/>
                  </a:lnTo>
                  <a:lnTo>
                    <a:pt x="299" y="21038"/>
                  </a:lnTo>
                  <a:lnTo>
                    <a:pt x="443" y="22306"/>
                  </a:lnTo>
                  <a:lnTo>
                    <a:pt x="625" y="23795"/>
                  </a:lnTo>
                  <a:lnTo>
                    <a:pt x="837" y="25380"/>
                  </a:lnTo>
                  <a:lnTo>
                    <a:pt x="952" y="26177"/>
                  </a:lnTo>
                  <a:lnTo>
                    <a:pt x="1077" y="26955"/>
                  </a:lnTo>
                  <a:lnTo>
                    <a:pt x="1202" y="27714"/>
                  </a:lnTo>
                  <a:lnTo>
                    <a:pt x="1326" y="28425"/>
                  </a:lnTo>
                  <a:lnTo>
                    <a:pt x="1451" y="29078"/>
                  </a:lnTo>
                  <a:lnTo>
                    <a:pt x="1586" y="29664"/>
                  </a:lnTo>
                  <a:lnTo>
                    <a:pt x="1711" y="30164"/>
                  </a:lnTo>
                  <a:lnTo>
                    <a:pt x="1778" y="30375"/>
                  </a:lnTo>
                  <a:lnTo>
                    <a:pt x="1845" y="30557"/>
                  </a:lnTo>
                  <a:lnTo>
                    <a:pt x="2316" y="30778"/>
                  </a:lnTo>
                  <a:lnTo>
                    <a:pt x="2806" y="30980"/>
                  </a:lnTo>
                  <a:lnTo>
                    <a:pt x="3286" y="31172"/>
                  </a:lnTo>
                  <a:lnTo>
                    <a:pt x="3786" y="31336"/>
                  </a:lnTo>
                  <a:lnTo>
                    <a:pt x="4285" y="31489"/>
                  </a:lnTo>
                  <a:lnTo>
                    <a:pt x="4785" y="31614"/>
                  </a:lnTo>
                  <a:lnTo>
                    <a:pt x="5284" y="31739"/>
                  </a:lnTo>
                  <a:lnTo>
                    <a:pt x="5793" y="31835"/>
                  </a:lnTo>
                  <a:lnTo>
                    <a:pt x="6302" y="31922"/>
                  </a:lnTo>
                  <a:lnTo>
                    <a:pt x="6821" y="31989"/>
                  </a:lnTo>
                  <a:lnTo>
                    <a:pt x="7330" y="32046"/>
                  </a:lnTo>
                  <a:lnTo>
                    <a:pt x="7839" y="32085"/>
                  </a:lnTo>
                  <a:lnTo>
                    <a:pt x="8349" y="32114"/>
                  </a:lnTo>
                  <a:lnTo>
                    <a:pt x="8858" y="32123"/>
                  </a:lnTo>
                  <a:lnTo>
                    <a:pt x="9367" y="32123"/>
                  </a:lnTo>
                  <a:lnTo>
                    <a:pt x="9876" y="32114"/>
                  </a:lnTo>
                  <a:lnTo>
                    <a:pt x="10260" y="32085"/>
                  </a:lnTo>
                  <a:lnTo>
                    <a:pt x="10644" y="32056"/>
                  </a:lnTo>
                  <a:lnTo>
                    <a:pt x="11019" y="32027"/>
                  </a:lnTo>
                  <a:lnTo>
                    <a:pt x="11394" y="31979"/>
                  </a:lnTo>
                  <a:lnTo>
                    <a:pt x="11730" y="31941"/>
                  </a:lnTo>
                  <a:lnTo>
                    <a:pt x="12057" y="31893"/>
                  </a:lnTo>
                  <a:lnTo>
                    <a:pt x="12710" y="31777"/>
                  </a:lnTo>
                  <a:lnTo>
                    <a:pt x="13229" y="31672"/>
                  </a:lnTo>
                  <a:lnTo>
                    <a:pt x="13738" y="31547"/>
                  </a:lnTo>
                  <a:lnTo>
                    <a:pt x="14237" y="31412"/>
                  </a:lnTo>
                  <a:lnTo>
                    <a:pt x="14727" y="31268"/>
                  </a:lnTo>
                  <a:lnTo>
                    <a:pt x="15207" y="31105"/>
                  </a:lnTo>
                  <a:lnTo>
                    <a:pt x="15678" y="30932"/>
                  </a:lnTo>
                  <a:lnTo>
                    <a:pt x="16130" y="30750"/>
                  </a:lnTo>
                  <a:lnTo>
                    <a:pt x="16572" y="30557"/>
                  </a:lnTo>
                  <a:lnTo>
                    <a:pt x="16994" y="30356"/>
                  </a:lnTo>
                  <a:lnTo>
                    <a:pt x="17398" y="30144"/>
                  </a:lnTo>
                  <a:lnTo>
                    <a:pt x="17791" y="29923"/>
                  </a:lnTo>
                  <a:lnTo>
                    <a:pt x="18166" y="29693"/>
                  </a:lnTo>
                  <a:lnTo>
                    <a:pt x="18522" y="29453"/>
                  </a:lnTo>
                  <a:lnTo>
                    <a:pt x="18858" y="29203"/>
                  </a:lnTo>
                  <a:lnTo>
                    <a:pt x="19175" y="28944"/>
                  </a:lnTo>
                  <a:lnTo>
                    <a:pt x="19473" y="28684"/>
                  </a:lnTo>
                  <a:lnTo>
                    <a:pt x="19338" y="28137"/>
                  </a:lnTo>
                  <a:lnTo>
                    <a:pt x="19194" y="27551"/>
                  </a:lnTo>
                  <a:lnTo>
                    <a:pt x="19060" y="26917"/>
                  </a:lnTo>
                  <a:lnTo>
                    <a:pt x="18915" y="26254"/>
                  </a:lnTo>
                  <a:lnTo>
                    <a:pt x="18646" y="24871"/>
                  </a:lnTo>
                  <a:lnTo>
                    <a:pt x="18387" y="23458"/>
                  </a:lnTo>
                  <a:lnTo>
                    <a:pt x="18137" y="22075"/>
                  </a:lnTo>
                  <a:lnTo>
                    <a:pt x="17926" y="20778"/>
                  </a:lnTo>
                  <a:lnTo>
                    <a:pt x="17743" y="19635"/>
                  </a:lnTo>
                  <a:lnTo>
                    <a:pt x="17599" y="18703"/>
                  </a:lnTo>
                  <a:lnTo>
                    <a:pt x="17513" y="18108"/>
                  </a:lnTo>
                  <a:lnTo>
                    <a:pt x="17446" y="17522"/>
                  </a:lnTo>
                  <a:lnTo>
                    <a:pt x="17378" y="16965"/>
                  </a:lnTo>
                  <a:lnTo>
                    <a:pt x="17321" y="16427"/>
                  </a:lnTo>
                  <a:lnTo>
                    <a:pt x="17263" y="15831"/>
                  </a:lnTo>
                  <a:lnTo>
                    <a:pt x="17215" y="15245"/>
                  </a:lnTo>
                  <a:lnTo>
                    <a:pt x="17167" y="14640"/>
                  </a:lnTo>
                  <a:lnTo>
                    <a:pt x="17138" y="14054"/>
                  </a:lnTo>
                  <a:lnTo>
                    <a:pt x="17109" y="13449"/>
                  </a:lnTo>
                  <a:lnTo>
                    <a:pt x="17100" y="12863"/>
                  </a:lnTo>
                  <a:lnTo>
                    <a:pt x="17090" y="12382"/>
                  </a:lnTo>
                  <a:lnTo>
                    <a:pt x="17090" y="11921"/>
                  </a:lnTo>
                  <a:lnTo>
                    <a:pt x="17100" y="11028"/>
                  </a:lnTo>
                  <a:lnTo>
                    <a:pt x="17129" y="10202"/>
                  </a:lnTo>
                  <a:lnTo>
                    <a:pt x="17177" y="9433"/>
                  </a:lnTo>
                  <a:lnTo>
                    <a:pt x="17234" y="8713"/>
                  </a:lnTo>
                  <a:lnTo>
                    <a:pt x="17302" y="8050"/>
                  </a:lnTo>
                  <a:lnTo>
                    <a:pt x="17369" y="7435"/>
                  </a:lnTo>
                  <a:lnTo>
                    <a:pt x="17446" y="6869"/>
                  </a:lnTo>
                  <a:lnTo>
                    <a:pt x="17580" y="5869"/>
                  </a:lnTo>
                  <a:lnTo>
                    <a:pt x="17638" y="5437"/>
                  </a:lnTo>
                  <a:lnTo>
                    <a:pt x="17686" y="5043"/>
                  </a:lnTo>
                  <a:lnTo>
                    <a:pt x="17715" y="4688"/>
                  </a:lnTo>
                  <a:lnTo>
                    <a:pt x="17724" y="4371"/>
                  </a:lnTo>
                  <a:lnTo>
                    <a:pt x="17724" y="4227"/>
                  </a:lnTo>
                  <a:lnTo>
                    <a:pt x="17715" y="4092"/>
                  </a:lnTo>
                  <a:lnTo>
                    <a:pt x="17705" y="3958"/>
                  </a:lnTo>
                  <a:lnTo>
                    <a:pt x="17686" y="3843"/>
                  </a:lnTo>
                  <a:lnTo>
                    <a:pt x="17647" y="3670"/>
                  </a:lnTo>
                  <a:lnTo>
                    <a:pt x="17599" y="3506"/>
                  </a:lnTo>
                  <a:lnTo>
                    <a:pt x="17542" y="3362"/>
                  </a:lnTo>
                  <a:lnTo>
                    <a:pt x="17484" y="3218"/>
                  </a:lnTo>
                  <a:lnTo>
                    <a:pt x="17417" y="3093"/>
                  </a:lnTo>
                  <a:lnTo>
                    <a:pt x="17340" y="2968"/>
                  </a:lnTo>
                  <a:lnTo>
                    <a:pt x="17263" y="2853"/>
                  </a:lnTo>
                  <a:lnTo>
                    <a:pt x="17167" y="2747"/>
                  </a:lnTo>
                  <a:lnTo>
                    <a:pt x="17081" y="2651"/>
                  </a:lnTo>
                  <a:lnTo>
                    <a:pt x="16975" y="2565"/>
                  </a:lnTo>
                  <a:lnTo>
                    <a:pt x="16879" y="2478"/>
                  </a:lnTo>
                  <a:lnTo>
                    <a:pt x="16764" y="2402"/>
                  </a:lnTo>
                  <a:lnTo>
                    <a:pt x="16658" y="2325"/>
                  </a:lnTo>
                  <a:lnTo>
                    <a:pt x="16533" y="2258"/>
                  </a:lnTo>
                  <a:lnTo>
                    <a:pt x="16293" y="2133"/>
                  </a:lnTo>
                  <a:lnTo>
                    <a:pt x="16024" y="2027"/>
                  </a:lnTo>
                  <a:lnTo>
                    <a:pt x="15755" y="1931"/>
                  </a:lnTo>
                  <a:lnTo>
                    <a:pt x="15467" y="1844"/>
                  </a:lnTo>
                  <a:lnTo>
                    <a:pt x="15179" y="1768"/>
                  </a:lnTo>
                  <a:lnTo>
                    <a:pt x="14583" y="1595"/>
                  </a:lnTo>
                  <a:lnTo>
                    <a:pt x="14285" y="1499"/>
                  </a:lnTo>
                  <a:lnTo>
                    <a:pt x="13987" y="1403"/>
                  </a:lnTo>
                  <a:lnTo>
                    <a:pt x="13718" y="1287"/>
                  </a:lnTo>
                  <a:lnTo>
                    <a:pt x="13536" y="1210"/>
                  </a:lnTo>
                  <a:lnTo>
                    <a:pt x="13334" y="1105"/>
                  </a:lnTo>
                  <a:lnTo>
                    <a:pt x="13132" y="990"/>
                  </a:lnTo>
                  <a:lnTo>
                    <a:pt x="12940" y="865"/>
                  </a:lnTo>
                  <a:lnTo>
                    <a:pt x="12758" y="730"/>
                  </a:lnTo>
                  <a:lnTo>
                    <a:pt x="12575" y="567"/>
                  </a:lnTo>
                  <a:lnTo>
                    <a:pt x="12402" y="404"/>
                  </a:lnTo>
                  <a:lnTo>
                    <a:pt x="12239" y="211"/>
                  </a:lnTo>
                  <a:lnTo>
                    <a:pt x="1208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350;p22">
              <a:extLst>
                <a:ext uri="{FF2B5EF4-FFF2-40B4-BE49-F238E27FC236}">
                  <a16:creationId xmlns:a16="http://schemas.microsoft.com/office/drawing/2014/main" id="{9737D75D-AA25-47A6-BC4C-7FF8ACC917C7}"/>
                </a:ext>
              </a:extLst>
            </p:cNvPr>
            <p:cNvSpPr/>
            <p:nvPr/>
          </p:nvSpPr>
          <p:spPr>
            <a:xfrm>
              <a:off x="1168917" y="1915709"/>
              <a:ext cx="225351" cy="1013942"/>
            </a:xfrm>
            <a:custGeom>
              <a:avLst/>
              <a:gdLst/>
              <a:ahLst/>
              <a:cxnLst/>
              <a:rect l="l" t="t" r="r" b="b"/>
              <a:pathLst>
                <a:path w="4900" h="22047" extrusionOk="0">
                  <a:moveTo>
                    <a:pt x="2652" y="0"/>
                  </a:moveTo>
                  <a:lnTo>
                    <a:pt x="1672" y="39"/>
                  </a:lnTo>
                  <a:lnTo>
                    <a:pt x="1538" y="1364"/>
                  </a:lnTo>
                  <a:lnTo>
                    <a:pt x="1480" y="1931"/>
                  </a:lnTo>
                  <a:lnTo>
                    <a:pt x="1355" y="3209"/>
                  </a:lnTo>
                  <a:lnTo>
                    <a:pt x="1297" y="3775"/>
                  </a:lnTo>
                  <a:lnTo>
                    <a:pt x="1173" y="5053"/>
                  </a:lnTo>
                  <a:lnTo>
                    <a:pt x="1115" y="5620"/>
                  </a:lnTo>
                  <a:lnTo>
                    <a:pt x="990" y="6897"/>
                  </a:lnTo>
                  <a:lnTo>
                    <a:pt x="932" y="7464"/>
                  </a:lnTo>
                  <a:lnTo>
                    <a:pt x="808" y="8751"/>
                  </a:lnTo>
                  <a:lnTo>
                    <a:pt x="750" y="9318"/>
                  </a:lnTo>
                  <a:lnTo>
                    <a:pt x="615" y="10596"/>
                  </a:lnTo>
                  <a:lnTo>
                    <a:pt x="558" y="11163"/>
                  </a:lnTo>
                  <a:lnTo>
                    <a:pt x="433" y="12440"/>
                  </a:lnTo>
                  <a:lnTo>
                    <a:pt x="375" y="13007"/>
                  </a:lnTo>
                  <a:lnTo>
                    <a:pt x="250" y="14285"/>
                  </a:lnTo>
                  <a:lnTo>
                    <a:pt x="193" y="14851"/>
                  </a:lnTo>
                  <a:lnTo>
                    <a:pt x="68" y="16139"/>
                  </a:lnTo>
                  <a:lnTo>
                    <a:pt x="10" y="16705"/>
                  </a:lnTo>
                  <a:lnTo>
                    <a:pt x="1" y="16782"/>
                  </a:lnTo>
                  <a:lnTo>
                    <a:pt x="375" y="17493"/>
                  </a:lnTo>
                  <a:lnTo>
                    <a:pt x="548" y="17820"/>
                  </a:lnTo>
                  <a:lnTo>
                    <a:pt x="942" y="18579"/>
                  </a:lnTo>
                  <a:lnTo>
                    <a:pt x="1115" y="18915"/>
                  </a:lnTo>
                  <a:lnTo>
                    <a:pt x="1509" y="19674"/>
                  </a:lnTo>
                  <a:lnTo>
                    <a:pt x="1682" y="20010"/>
                  </a:lnTo>
                  <a:lnTo>
                    <a:pt x="2076" y="20759"/>
                  </a:lnTo>
                  <a:lnTo>
                    <a:pt x="2248" y="21095"/>
                  </a:lnTo>
                  <a:lnTo>
                    <a:pt x="2738" y="22046"/>
                  </a:lnTo>
                  <a:lnTo>
                    <a:pt x="3747" y="19597"/>
                  </a:lnTo>
                  <a:lnTo>
                    <a:pt x="4102" y="18723"/>
                  </a:lnTo>
                  <a:lnTo>
                    <a:pt x="4900" y="16792"/>
                  </a:lnTo>
                  <a:lnTo>
                    <a:pt x="4900" y="16782"/>
                  </a:lnTo>
                  <a:lnTo>
                    <a:pt x="4842" y="16331"/>
                  </a:lnTo>
                  <a:lnTo>
                    <a:pt x="4698" y="15312"/>
                  </a:lnTo>
                  <a:lnTo>
                    <a:pt x="4640" y="14861"/>
                  </a:lnTo>
                  <a:lnTo>
                    <a:pt x="4506" y="13852"/>
                  </a:lnTo>
                  <a:lnTo>
                    <a:pt x="4448" y="13401"/>
                  </a:lnTo>
                  <a:lnTo>
                    <a:pt x="4314" y="12383"/>
                  </a:lnTo>
                  <a:lnTo>
                    <a:pt x="4247" y="11931"/>
                  </a:lnTo>
                  <a:lnTo>
                    <a:pt x="4112" y="10922"/>
                  </a:lnTo>
                  <a:lnTo>
                    <a:pt x="4054" y="10471"/>
                  </a:lnTo>
                  <a:lnTo>
                    <a:pt x="3920" y="9453"/>
                  </a:lnTo>
                  <a:lnTo>
                    <a:pt x="3862" y="9001"/>
                  </a:lnTo>
                  <a:lnTo>
                    <a:pt x="3718" y="7993"/>
                  </a:lnTo>
                  <a:lnTo>
                    <a:pt x="3661" y="7541"/>
                  </a:lnTo>
                  <a:lnTo>
                    <a:pt x="3526" y="6523"/>
                  </a:lnTo>
                  <a:lnTo>
                    <a:pt x="3468" y="6071"/>
                  </a:lnTo>
                  <a:lnTo>
                    <a:pt x="3334" y="5063"/>
                  </a:lnTo>
                  <a:lnTo>
                    <a:pt x="3267" y="4611"/>
                  </a:lnTo>
                  <a:lnTo>
                    <a:pt x="3132" y="3593"/>
                  </a:lnTo>
                  <a:lnTo>
                    <a:pt x="3075" y="3151"/>
                  </a:lnTo>
                  <a:lnTo>
                    <a:pt x="2940" y="2133"/>
                  </a:lnTo>
                  <a:lnTo>
                    <a:pt x="2873" y="1681"/>
                  </a:lnTo>
                  <a:lnTo>
                    <a:pt x="2738" y="663"/>
                  </a:lnTo>
                  <a:lnTo>
                    <a:pt x="2681" y="221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1351;p22">
              <a:extLst>
                <a:ext uri="{FF2B5EF4-FFF2-40B4-BE49-F238E27FC236}">
                  <a16:creationId xmlns:a16="http://schemas.microsoft.com/office/drawing/2014/main" id="{F3763692-53CB-4788-86C6-9D94DA603A6F}"/>
                </a:ext>
              </a:extLst>
            </p:cNvPr>
            <p:cNvSpPr/>
            <p:nvPr/>
          </p:nvSpPr>
          <p:spPr>
            <a:xfrm>
              <a:off x="799560" y="1742966"/>
              <a:ext cx="895563" cy="1431439"/>
            </a:xfrm>
            <a:custGeom>
              <a:avLst/>
              <a:gdLst/>
              <a:ahLst/>
              <a:cxnLst/>
              <a:rect l="l" t="t" r="r" b="b"/>
              <a:pathLst>
                <a:path w="19473" h="31125" extrusionOk="0">
                  <a:moveTo>
                    <a:pt x="5640" y="0"/>
                  </a:moveTo>
                  <a:lnTo>
                    <a:pt x="5265" y="135"/>
                  </a:lnTo>
                  <a:lnTo>
                    <a:pt x="4842" y="259"/>
                  </a:lnTo>
                  <a:lnTo>
                    <a:pt x="4621" y="317"/>
                  </a:lnTo>
                  <a:lnTo>
                    <a:pt x="4391" y="365"/>
                  </a:lnTo>
                  <a:lnTo>
                    <a:pt x="4151" y="413"/>
                  </a:lnTo>
                  <a:lnTo>
                    <a:pt x="3891" y="461"/>
                  </a:lnTo>
                  <a:lnTo>
                    <a:pt x="3699" y="500"/>
                  </a:lnTo>
                  <a:lnTo>
                    <a:pt x="3517" y="548"/>
                  </a:lnTo>
                  <a:lnTo>
                    <a:pt x="3334" y="605"/>
                  </a:lnTo>
                  <a:lnTo>
                    <a:pt x="3152" y="673"/>
                  </a:lnTo>
                  <a:lnTo>
                    <a:pt x="2988" y="749"/>
                  </a:lnTo>
                  <a:lnTo>
                    <a:pt x="2815" y="845"/>
                  </a:lnTo>
                  <a:lnTo>
                    <a:pt x="2652" y="942"/>
                  </a:lnTo>
                  <a:lnTo>
                    <a:pt x="2498" y="1057"/>
                  </a:lnTo>
                  <a:lnTo>
                    <a:pt x="2354" y="1182"/>
                  </a:lnTo>
                  <a:lnTo>
                    <a:pt x="2201" y="1307"/>
                  </a:lnTo>
                  <a:lnTo>
                    <a:pt x="2066" y="1451"/>
                  </a:lnTo>
                  <a:lnTo>
                    <a:pt x="1932" y="1604"/>
                  </a:lnTo>
                  <a:lnTo>
                    <a:pt x="1807" y="1768"/>
                  </a:lnTo>
                  <a:lnTo>
                    <a:pt x="1682" y="1941"/>
                  </a:lnTo>
                  <a:lnTo>
                    <a:pt x="1557" y="2113"/>
                  </a:lnTo>
                  <a:lnTo>
                    <a:pt x="1451" y="2306"/>
                  </a:lnTo>
                  <a:lnTo>
                    <a:pt x="1346" y="2507"/>
                  </a:lnTo>
                  <a:lnTo>
                    <a:pt x="1240" y="2719"/>
                  </a:lnTo>
                  <a:lnTo>
                    <a:pt x="1144" y="2940"/>
                  </a:lnTo>
                  <a:lnTo>
                    <a:pt x="1048" y="3170"/>
                  </a:lnTo>
                  <a:lnTo>
                    <a:pt x="971" y="3410"/>
                  </a:lnTo>
                  <a:lnTo>
                    <a:pt x="885" y="3650"/>
                  </a:lnTo>
                  <a:lnTo>
                    <a:pt x="817" y="3910"/>
                  </a:lnTo>
                  <a:lnTo>
                    <a:pt x="740" y="4169"/>
                  </a:lnTo>
                  <a:lnTo>
                    <a:pt x="683" y="4448"/>
                  </a:lnTo>
                  <a:lnTo>
                    <a:pt x="625" y="4726"/>
                  </a:lnTo>
                  <a:lnTo>
                    <a:pt x="577" y="5024"/>
                  </a:lnTo>
                  <a:lnTo>
                    <a:pt x="529" y="5322"/>
                  </a:lnTo>
                  <a:lnTo>
                    <a:pt x="491" y="5629"/>
                  </a:lnTo>
                  <a:lnTo>
                    <a:pt x="452" y="5946"/>
                  </a:lnTo>
                  <a:lnTo>
                    <a:pt x="423" y="6273"/>
                  </a:lnTo>
                  <a:lnTo>
                    <a:pt x="395" y="6600"/>
                  </a:lnTo>
                  <a:lnTo>
                    <a:pt x="231" y="9251"/>
                  </a:lnTo>
                  <a:lnTo>
                    <a:pt x="155" y="10519"/>
                  </a:lnTo>
                  <a:lnTo>
                    <a:pt x="97" y="11768"/>
                  </a:lnTo>
                  <a:lnTo>
                    <a:pt x="78" y="12094"/>
                  </a:lnTo>
                  <a:lnTo>
                    <a:pt x="49" y="12844"/>
                  </a:lnTo>
                  <a:lnTo>
                    <a:pt x="30" y="13583"/>
                  </a:lnTo>
                  <a:lnTo>
                    <a:pt x="10" y="14323"/>
                  </a:lnTo>
                  <a:lnTo>
                    <a:pt x="1" y="15043"/>
                  </a:lnTo>
                  <a:lnTo>
                    <a:pt x="10" y="15764"/>
                  </a:lnTo>
                  <a:lnTo>
                    <a:pt x="30" y="16484"/>
                  </a:lnTo>
                  <a:lnTo>
                    <a:pt x="58" y="17205"/>
                  </a:lnTo>
                  <a:lnTo>
                    <a:pt x="97" y="17916"/>
                  </a:lnTo>
                  <a:lnTo>
                    <a:pt x="145" y="18511"/>
                  </a:lnTo>
                  <a:lnTo>
                    <a:pt x="193" y="19097"/>
                  </a:lnTo>
                  <a:lnTo>
                    <a:pt x="299" y="20039"/>
                  </a:lnTo>
                  <a:lnTo>
                    <a:pt x="443" y="21307"/>
                  </a:lnTo>
                  <a:lnTo>
                    <a:pt x="625" y="22796"/>
                  </a:lnTo>
                  <a:lnTo>
                    <a:pt x="837" y="24381"/>
                  </a:lnTo>
                  <a:lnTo>
                    <a:pt x="952" y="25178"/>
                  </a:lnTo>
                  <a:lnTo>
                    <a:pt x="1077" y="25956"/>
                  </a:lnTo>
                  <a:lnTo>
                    <a:pt x="1202" y="26715"/>
                  </a:lnTo>
                  <a:lnTo>
                    <a:pt x="1326" y="27426"/>
                  </a:lnTo>
                  <a:lnTo>
                    <a:pt x="1451" y="28079"/>
                  </a:lnTo>
                  <a:lnTo>
                    <a:pt x="1586" y="28665"/>
                  </a:lnTo>
                  <a:lnTo>
                    <a:pt x="1711" y="29165"/>
                  </a:lnTo>
                  <a:lnTo>
                    <a:pt x="1778" y="29376"/>
                  </a:lnTo>
                  <a:lnTo>
                    <a:pt x="1845" y="29558"/>
                  </a:lnTo>
                  <a:lnTo>
                    <a:pt x="2316" y="29779"/>
                  </a:lnTo>
                  <a:lnTo>
                    <a:pt x="2806" y="29981"/>
                  </a:lnTo>
                  <a:lnTo>
                    <a:pt x="3286" y="30173"/>
                  </a:lnTo>
                  <a:lnTo>
                    <a:pt x="3786" y="30337"/>
                  </a:lnTo>
                  <a:lnTo>
                    <a:pt x="4285" y="30490"/>
                  </a:lnTo>
                  <a:lnTo>
                    <a:pt x="4785" y="30615"/>
                  </a:lnTo>
                  <a:lnTo>
                    <a:pt x="5284" y="30740"/>
                  </a:lnTo>
                  <a:lnTo>
                    <a:pt x="5793" y="30836"/>
                  </a:lnTo>
                  <a:lnTo>
                    <a:pt x="6302" y="30923"/>
                  </a:lnTo>
                  <a:lnTo>
                    <a:pt x="6821" y="30990"/>
                  </a:lnTo>
                  <a:lnTo>
                    <a:pt x="7330" y="31047"/>
                  </a:lnTo>
                  <a:lnTo>
                    <a:pt x="7839" y="31086"/>
                  </a:lnTo>
                  <a:lnTo>
                    <a:pt x="8349" y="31115"/>
                  </a:lnTo>
                  <a:lnTo>
                    <a:pt x="8858" y="31124"/>
                  </a:lnTo>
                  <a:lnTo>
                    <a:pt x="9367" y="31124"/>
                  </a:lnTo>
                  <a:lnTo>
                    <a:pt x="9876" y="31115"/>
                  </a:lnTo>
                  <a:lnTo>
                    <a:pt x="11288" y="28876"/>
                  </a:lnTo>
                  <a:lnTo>
                    <a:pt x="12710" y="30778"/>
                  </a:lnTo>
                  <a:lnTo>
                    <a:pt x="13229" y="30673"/>
                  </a:lnTo>
                  <a:lnTo>
                    <a:pt x="13738" y="30548"/>
                  </a:lnTo>
                  <a:lnTo>
                    <a:pt x="14237" y="30413"/>
                  </a:lnTo>
                  <a:lnTo>
                    <a:pt x="14727" y="30269"/>
                  </a:lnTo>
                  <a:lnTo>
                    <a:pt x="15207" y="30106"/>
                  </a:lnTo>
                  <a:lnTo>
                    <a:pt x="15678" y="29933"/>
                  </a:lnTo>
                  <a:lnTo>
                    <a:pt x="16130" y="29751"/>
                  </a:lnTo>
                  <a:lnTo>
                    <a:pt x="16572" y="29558"/>
                  </a:lnTo>
                  <a:lnTo>
                    <a:pt x="16994" y="29357"/>
                  </a:lnTo>
                  <a:lnTo>
                    <a:pt x="17398" y="29145"/>
                  </a:lnTo>
                  <a:lnTo>
                    <a:pt x="17791" y="28924"/>
                  </a:lnTo>
                  <a:lnTo>
                    <a:pt x="18166" y="28694"/>
                  </a:lnTo>
                  <a:lnTo>
                    <a:pt x="18522" y="28454"/>
                  </a:lnTo>
                  <a:lnTo>
                    <a:pt x="18858" y="28204"/>
                  </a:lnTo>
                  <a:lnTo>
                    <a:pt x="19175" y="27945"/>
                  </a:lnTo>
                  <a:lnTo>
                    <a:pt x="19473" y="27685"/>
                  </a:lnTo>
                  <a:lnTo>
                    <a:pt x="19271" y="26878"/>
                  </a:lnTo>
                  <a:lnTo>
                    <a:pt x="19069" y="25985"/>
                  </a:lnTo>
                  <a:lnTo>
                    <a:pt x="18867" y="25024"/>
                  </a:lnTo>
                  <a:lnTo>
                    <a:pt x="18675" y="24016"/>
                  </a:lnTo>
                  <a:lnTo>
                    <a:pt x="18483" y="23036"/>
                  </a:lnTo>
                  <a:lnTo>
                    <a:pt x="18214" y="21489"/>
                  </a:lnTo>
                  <a:lnTo>
                    <a:pt x="17964" y="20039"/>
                  </a:lnTo>
                  <a:lnTo>
                    <a:pt x="17753" y="18742"/>
                  </a:lnTo>
                  <a:lnTo>
                    <a:pt x="17599" y="17704"/>
                  </a:lnTo>
                  <a:lnTo>
                    <a:pt x="17513" y="17109"/>
                  </a:lnTo>
                  <a:lnTo>
                    <a:pt x="17446" y="16523"/>
                  </a:lnTo>
                  <a:lnTo>
                    <a:pt x="17378" y="15966"/>
                  </a:lnTo>
                  <a:lnTo>
                    <a:pt x="17321" y="15428"/>
                  </a:lnTo>
                  <a:lnTo>
                    <a:pt x="17263" y="14832"/>
                  </a:lnTo>
                  <a:lnTo>
                    <a:pt x="17215" y="14246"/>
                  </a:lnTo>
                  <a:lnTo>
                    <a:pt x="17167" y="13641"/>
                  </a:lnTo>
                  <a:lnTo>
                    <a:pt x="17138" y="13055"/>
                  </a:lnTo>
                  <a:lnTo>
                    <a:pt x="17109" y="12450"/>
                  </a:lnTo>
                  <a:lnTo>
                    <a:pt x="17100" y="11864"/>
                  </a:lnTo>
                  <a:lnTo>
                    <a:pt x="17090" y="11383"/>
                  </a:lnTo>
                  <a:lnTo>
                    <a:pt x="17090" y="10922"/>
                  </a:lnTo>
                  <a:lnTo>
                    <a:pt x="17100" y="10029"/>
                  </a:lnTo>
                  <a:lnTo>
                    <a:pt x="17129" y="9203"/>
                  </a:lnTo>
                  <a:lnTo>
                    <a:pt x="17177" y="8434"/>
                  </a:lnTo>
                  <a:lnTo>
                    <a:pt x="17234" y="7714"/>
                  </a:lnTo>
                  <a:lnTo>
                    <a:pt x="17302" y="7051"/>
                  </a:lnTo>
                  <a:lnTo>
                    <a:pt x="17369" y="6436"/>
                  </a:lnTo>
                  <a:lnTo>
                    <a:pt x="17446" y="5870"/>
                  </a:lnTo>
                  <a:lnTo>
                    <a:pt x="17580" y="4870"/>
                  </a:lnTo>
                  <a:lnTo>
                    <a:pt x="17638" y="4438"/>
                  </a:lnTo>
                  <a:lnTo>
                    <a:pt x="17686" y="4044"/>
                  </a:lnTo>
                  <a:lnTo>
                    <a:pt x="17715" y="3689"/>
                  </a:lnTo>
                  <a:lnTo>
                    <a:pt x="17724" y="3372"/>
                  </a:lnTo>
                  <a:lnTo>
                    <a:pt x="17724" y="3228"/>
                  </a:lnTo>
                  <a:lnTo>
                    <a:pt x="17715" y="3093"/>
                  </a:lnTo>
                  <a:lnTo>
                    <a:pt x="17705" y="2959"/>
                  </a:lnTo>
                  <a:lnTo>
                    <a:pt x="17686" y="2844"/>
                  </a:lnTo>
                  <a:lnTo>
                    <a:pt x="17647" y="2671"/>
                  </a:lnTo>
                  <a:lnTo>
                    <a:pt x="17599" y="2507"/>
                  </a:lnTo>
                  <a:lnTo>
                    <a:pt x="17542" y="2363"/>
                  </a:lnTo>
                  <a:lnTo>
                    <a:pt x="17484" y="2219"/>
                  </a:lnTo>
                  <a:lnTo>
                    <a:pt x="17417" y="2094"/>
                  </a:lnTo>
                  <a:lnTo>
                    <a:pt x="17340" y="1969"/>
                  </a:lnTo>
                  <a:lnTo>
                    <a:pt x="17263" y="1854"/>
                  </a:lnTo>
                  <a:lnTo>
                    <a:pt x="17167" y="1748"/>
                  </a:lnTo>
                  <a:lnTo>
                    <a:pt x="17081" y="1652"/>
                  </a:lnTo>
                  <a:lnTo>
                    <a:pt x="16975" y="1566"/>
                  </a:lnTo>
                  <a:lnTo>
                    <a:pt x="16879" y="1479"/>
                  </a:lnTo>
                  <a:lnTo>
                    <a:pt x="16764" y="1403"/>
                  </a:lnTo>
                  <a:lnTo>
                    <a:pt x="16658" y="1326"/>
                  </a:lnTo>
                  <a:lnTo>
                    <a:pt x="16533" y="1259"/>
                  </a:lnTo>
                  <a:lnTo>
                    <a:pt x="16293" y="1134"/>
                  </a:lnTo>
                  <a:lnTo>
                    <a:pt x="16024" y="1028"/>
                  </a:lnTo>
                  <a:lnTo>
                    <a:pt x="15755" y="932"/>
                  </a:lnTo>
                  <a:lnTo>
                    <a:pt x="15467" y="845"/>
                  </a:lnTo>
                  <a:lnTo>
                    <a:pt x="15179" y="769"/>
                  </a:lnTo>
                  <a:lnTo>
                    <a:pt x="14583" y="596"/>
                  </a:lnTo>
                  <a:lnTo>
                    <a:pt x="14285" y="500"/>
                  </a:lnTo>
                  <a:lnTo>
                    <a:pt x="13987" y="404"/>
                  </a:lnTo>
                  <a:lnTo>
                    <a:pt x="13911" y="442"/>
                  </a:lnTo>
                  <a:lnTo>
                    <a:pt x="10462" y="15706"/>
                  </a:lnTo>
                  <a:lnTo>
                    <a:pt x="5726" y="19"/>
                  </a:lnTo>
                  <a:lnTo>
                    <a:pt x="5640" y="0"/>
                  </a:lnTo>
                  <a:close/>
                </a:path>
              </a:pathLst>
            </a:custGeom>
            <a:solidFill>
              <a:srgbClr val="1D6895"/>
            </a:solidFill>
            <a:ln w="9525" cap="flat" cmpd="sng">
              <a:solidFill>
                <a:srgbClr val="1D68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352;p22">
              <a:extLst>
                <a:ext uri="{FF2B5EF4-FFF2-40B4-BE49-F238E27FC236}">
                  <a16:creationId xmlns:a16="http://schemas.microsoft.com/office/drawing/2014/main" id="{AA7C92F9-E0F4-4C7E-A879-8047458A9782}"/>
                </a:ext>
              </a:extLst>
            </p:cNvPr>
            <p:cNvSpPr/>
            <p:nvPr/>
          </p:nvSpPr>
          <p:spPr>
            <a:xfrm>
              <a:off x="1469333" y="2753810"/>
              <a:ext cx="189157" cy="93682"/>
            </a:xfrm>
            <a:custGeom>
              <a:avLst/>
              <a:gdLst/>
              <a:ahLst/>
              <a:cxnLst/>
              <a:rect l="l" t="t" r="r" b="b"/>
              <a:pathLst>
                <a:path w="4113" h="2037" extrusionOk="0">
                  <a:moveTo>
                    <a:pt x="222" y="0"/>
                  </a:moveTo>
                  <a:lnTo>
                    <a:pt x="1" y="807"/>
                  </a:lnTo>
                  <a:lnTo>
                    <a:pt x="510" y="999"/>
                  </a:lnTo>
                  <a:lnTo>
                    <a:pt x="1038" y="1191"/>
                  </a:lnTo>
                  <a:lnTo>
                    <a:pt x="1586" y="1364"/>
                  </a:lnTo>
                  <a:lnTo>
                    <a:pt x="2124" y="1528"/>
                  </a:lnTo>
                  <a:lnTo>
                    <a:pt x="2662" y="1672"/>
                  </a:lnTo>
                  <a:lnTo>
                    <a:pt x="3180" y="1806"/>
                  </a:lnTo>
                  <a:lnTo>
                    <a:pt x="3661" y="1931"/>
                  </a:lnTo>
                  <a:lnTo>
                    <a:pt x="4112" y="2037"/>
                  </a:lnTo>
                  <a:lnTo>
                    <a:pt x="3920" y="1057"/>
                  </a:lnTo>
                  <a:lnTo>
                    <a:pt x="3277" y="894"/>
                  </a:lnTo>
                  <a:lnTo>
                    <a:pt x="2623" y="711"/>
                  </a:lnTo>
                  <a:lnTo>
                    <a:pt x="1999" y="538"/>
                  </a:lnTo>
                  <a:lnTo>
                    <a:pt x="1432" y="375"/>
                  </a:lnTo>
                  <a:lnTo>
                    <a:pt x="558" y="106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353;p22">
              <a:extLst>
                <a:ext uri="{FF2B5EF4-FFF2-40B4-BE49-F238E27FC236}">
                  <a16:creationId xmlns:a16="http://schemas.microsoft.com/office/drawing/2014/main" id="{4116DD0C-184C-4037-B5B3-D77052B3CD3D}"/>
                </a:ext>
              </a:extLst>
            </p:cNvPr>
            <p:cNvSpPr/>
            <p:nvPr/>
          </p:nvSpPr>
          <p:spPr>
            <a:xfrm>
              <a:off x="866707" y="2791339"/>
              <a:ext cx="244805" cy="158206"/>
            </a:xfrm>
            <a:custGeom>
              <a:avLst/>
              <a:gdLst/>
              <a:ahLst/>
              <a:cxnLst/>
              <a:rect l="l" t="t" r="r" b="b"/>
              <a:pathLst>
                <a:path w="5323" h="3440" extrusionOk="0">
                  <a:moveTo>
                    <a:pt x="4929" y="1"/>
                  </a:moveTo>
                  <a:lnTo>
                    <a:pt x="4372" y="327"/>
                  </a:lnTo>
                  <a:lnTo>
                    <a:pt x="3776" y="673"/>
                  </a:lnTo>
                  <a:lnTo>
                    <a:pt x="3046" y="1086"/>
                  </a:lnTo>
                  <a:lnTo>
                    <a:pt x="2239" y="1528"/>
                  </a:lnTo>
                  <a:lnTo>
                    <a:pt x="1423" y="1960"/>
                  </a:lnTo>
                  <a:lnTo>
                    <a:pt x="1029" y="2152"/>
                  </a:lnTo>
                  <a:lnTo>
                    <a:pt x="654" y="2335"/>
                  </a:lnTo>
                  <a:lnTo>
                    <a:pt x="308" y="2489"/>
                  </a:lnTo>
                  <a:lnTo>
                    <a:pt x="1" y="2614"/>
                  </a:lnTo>
                  <a:lnTo>
                    <a:pt x="472" y="3440"/>
                  </a:lnTo>
                  <a:lnTo>
                    <a:pt x="962" y="3209"/>
                  </a:lnTo>
                  <a:lnTo>
                    <a:pt x="1500" y="2940"/>
                  </a:lnTo>
                  <a:lnTo>
                    <a:pt x="2182" y="2594"/>
                  </a:lnTo>
                  <a:lnTo>
                    <a:pt x="2950" y="2191"/>
                  </a:lnTo>
                  <a:lnTo>
                    <a:pt x="3344" y="1970"/>
                  </a:lnTo>
                  <a:lnTo>
                    <a:pt x="3757" y="1730"/>
                  </a:lnTo>
                  <a:lnTo>
                    <a:pt x="4160" y="1490"/>
                  </a:lnTo>
                  <a:lnTo>
                    <a:pt x="4564" y="1240"/>
                  </a:lnTo>
                  <a:lnTo>
                    <a:pt x="4948" y="990"/>
                  </a:lnTo>
                  <a:lnTo>
                    <a:pt x="5323" y="73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354;p22">
              <a:extLst>
                <a:ext uri="{FF2B5EF4-FFF2-40B4-BE49-F238E27FC236}">
                  <a16:creationId xmlns:a16="http://schemas.microsoft.com/office/drawing/2014/main" id="{8A1B5F86-8277-4954-9A95-E83AC0B7FAD2}"/>
                </a:ext>
              </a:extLst>
            </p:cNvPr>
            <p:cNvSpPr/>
            <p:nvPr/>
          </p:nvSpPr>
          <p:spPr>
            <a:xfrm>
              <a:off x="1280676" y="1755751"/>
              <a:ext cx="254969" cy="709580"/>
            </a:xfrm>
            <a:custGeom>
              <a:avLst/>
              <a:gdLst/>
              <a:ahLst/>
              <a:cxnLst/>
              <a:rect l="l" t="t" r="r" b="b"/>
              <a:pathLst>
                <a:path w="5544" h="15429" extrusionOk="0">
                  <a:moveTo>
                    <a:pt x="4160" y="1"/>
                  </a:moveTo>
                  <a:lnTo>
                    <a:pt x="4016" y="10"/>
                  </a:lnTo>
                  <a:lnTo>
                    <a:pt x="3872" y="30"/>
                  </a:lnTo>
                  <a:lnTo>
                    <a:pt x="3757" y="49"/>
                  </a:lnTo>
                  <a:lnTo>
                    <a:pt x="3651" y="78"/>
                  </a:lnTo>
                  <a:lnTo>
                    <a:pt x="3507" y="135"/>
                  </a:lnTo>
                  <a:lnTo>
                    <a:pt x="3450" y="164"/>
                  </a:lnTo>
                  <a:lnTo>
                    <a:pt x="1" y="15428"/>
                  </a:lnTo>
                  <a:lnTo>
                    <a:pt x="2873" y="13315"/>
                  </a:lnTo>
                  <a:lnTo>
                    <a:pt x="4199" y="7494"/>
                  </a:lnTo>
                  <a:lnTo>
                    <a:pt x="3017" y="6783"/>
                  </a:lnTo>
                  <a:lnTo>
                    <a:pt x="4766" y="5745"/>
                  </a:lnTo>
                  <a:lnTo>
                    <a:pt x="5544" y="740"/>
                  </a:lnTo>
                  <a:lnTo>
                    <a:pt x="5457" y="635"/>
                  </a:lnTo>
                  <a:lnTo>
                    <a:pt x="5371" y="539"/>
                  </a:lnTo>
                  <a:lnTo>
                    <a:pt x="5284" y="452"/>
                  </a:lnTo>
                  <a:lnTo>
                    <a:pt x="5198" y="375"/>
                  </a:lnTo>
                  <a:lnTo>
                    <a:pt x="5102" y="298"/>
                  </a:lnTo>
                  <a:lnTo>
                    <a:pt x="5015" y="241"/>
                  </a:lnTo>
                  <a:lnTo>
                    <a:pt x="4929" y="183"/>
                  </a:lnTo>
                  <a:lnTo>
                    <a:pt x="4842" y="145"/>
                  </a:lnTo>
                  <a:lnTo>
                    <a:pt x="4746" y="106"/>
                  </a:lnTo>
                  <a:lnTo>
                    <a:pt x="4660" y="78"/>
                  </a:lnTo>
                  <a:lnTo>
                    <a:pt x="4487" y="30"/>
                  </a:lnTo>
                  <a:lnTo>
                    <a:pt x="4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355;p22">
              <a:extLst>
                <a:ext uri="{FF2B5EF4-FFF2-40B4-BE49-F238E27FC236}">
                  <a16:creationId xmlns:a16="http://schemas.microsoft.com/office/drawing/2014/main" id="{F7D3CFEE-D651-4AE0-8751-B1C986201F2C}"/>
                </a:ext>
              </a:extLst>
            </p:cNvPr>
            <p:cNvSpPr/>
            <p:nvPr/>
          </p:nvSpPr>
          <p:spPr>
            <a:xfrm>
              <a:off x="994839" y="1730594"/>
              <a:ext cx="285874" cy="734736"/>
            </a:xfrm>
            <a:custGeom>
              <a:avLst/>
              <a:gdLst/>
              <a:ahLst/>
              <a:cxnLst/>
              <a:rect l="l" t="t" r="r" b="b"/>
              <a:pathLst>
                <a:path w="6216" h="15976" extrusionOk="0">
                  <a:moveTo>
                    <a:pt x="1250" y="0"/>
                  </a:moveTo>
                  <a:lnTo>
                    <a:pt x="1077" y="10"/>
                  </a:lnTo>
                  <a:lnTo>
                    <a:pt x="981" y="19"/>
                  </a:lnTo>
                  <a:lnTo>
                    <a:pt x="894" y="39"/>
                  </a:lnTo>
                  <a:lnTo>
                    <a:pt x="808" y="58"/>
                  </a:lnTo>
                  <a:lnTo>
                    <a:pt x="712" y="87"/>
                  </a:lnTo>
                  <a:lnTo>
                    <a:pt x="625" y="125"/>
                  </a:lnTo>
                  <a:lnTo>
                    <a:pt x="529" y="173"/>
                  </a:lnTo>
                  <a:lnTo>
                    <a:pt x="443" y="231"/>
                  </a:lnTo>
                  <a:lnTo>
                    <a:pt x="347" y="298"/>
                  </a:lnTo>
                  <a:lnTo>
                    <a:pt x="260" y="375"/>
                  </a:lnTo>
                  <a:lnTo>
                    <a:pt x="174" y="461"/>
                  </a:lnTo>
                  <a:lnTo>
                    <a:pt x="87" y="557"/>
                  </a:lnTo>
                  <a:lnTo>
                    <a:pt x="1" y="663"/>
                  </a:lnTo>
                  <a:lnTo>
                    <a:pt x="1096" y="6311"/>
                  </a:lnTo>
                  <a:lnTo>
                    <a:pt x="2844" y="7349"/>
                  </a:lnTo>
                  <a:lnTo>
                    <a:pt x="1663" y="8060"/>
                  </a:lnTo>
                  <a:lnTo>
                    <a:pt x="3017" y="13872"/>
                  </a:lnTo>
                  <a:lnTo>
                    <a:pt x="6216" y="15975"/>
                  </a:lnTo>
                  <a:lnTo>
                    <a:pt x="2162" y="260"/>
                  </a:lnTo>
                  <a:lnTo>
                    <a:pt x="2105" y="231"/>
                  </a:lnTo>
                  <a:lnTo>
                    <a:pt x="1951" y="154"/>
                  </a:lnTo>
                  <a:lnTo>
                    <a:pt x="1836" y="115"/>
                  </a:lnTo>
                  <a:lnTo>
                    <a:pt x="1711" y="67"/>
                  </a:lnTo>
                  <a:lnTo>
                    <a:pt x="1567" y="39"/>
                  </a:lnTo>
                  <a:lnTo>
                    <a:pt x="1413" y="1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356;p22">
              <a:extLst>
                <a:ext uri="{FF2B5EF4-FFF2-40B4-BE49-F238E27FC236}">
                  <a16:creationId xmlns:a16="http://schemas.microsoft.com/office/drawing/2014/main" id="{7EC1D80D-C2D1-412C-A9CA-85919BD7A01B}"/>
                </a:ext>
              </a:extLst>
            </p:cNvPr>
            <p:cNvSpPr/>
            <p:nvPr/>
          </p:nvSpPr>
          <p:spPr>
            <a:xfrm>
              <a:off x="1293507" y="2982203"/>
              <a:ext cx="32285" cy="32285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08" y="1"/>
                  </a:moveTo>
                  <a:lnTo>
                    <a:pt x="241" y="20"/>
                  </a:lnTo>
                  <a:lnTo>
                    <a:pt x="183" y="49"/>
                  </a:lnTo>
                  <a:lnTo>
                    <a:pt x="125" y="87"/>
                  </a:lnTo>
                  <a:lnTo>
                    <a:pt x="77" y="135"/>
                  </a:lnTo>
                  <a:lnTo>
                    <a:pt x="39" y="193"/>
                  </a:lnTo>
                  <a:lnTo>
                    <a:pt x="10" y="250"/>
                  </a:lnTo>
                  <a:lnTo>
                    <a:pt x="1" y="318"/>
                  </a:lnTo>
                  <a:lnTo>
                    <a:pt x="1" y="394"/>
                  </a:lnTo>
                  <a:lnTo>
                    <a:pt x="20" y="462"/>
                  </a:lnTo>
                  <a:lnTo>
                    <a:pt x="49" y="519"/>
                  </a:lnTo>
                  <a:lnTo>
                    <a:pt x="87" y="577"/>
                  </a:lnTo>
                  <a:lnTo>
                    <a:pt x="135" y="625"/>
                  </a:lnTo>
                  <a:lnTo>
                    <a:pt x="183" y="663"/>
                  </a:lnTo>
                  <a:lnTo>
                    <a:pt x="250" y="692"/>
                  </a:lnTo>
                  <a:lnTo>
                    <a:pt x="318" y="702"/>
                  </a:lnTo>
                  <a:lnTo>
                    <a:pt x="394" y="702"/>
                  </a:lnTo>
                  <a:lnTo>
                    <a:pt x="462" y="683"/>
                  </a:lnTo>
                  <a:lnTo>
                    <a:pt x="519" y="654"/>
                  </a:lnTo>
                  <a:lnTo>
                    <a:pt x="577" y="615"/>
                  </a:lnTo>
                  <a:lnTo>
                    <a:pt x="625" y="567"/>
                  </a:lnTo>
                  <a:lnTo>
                    <a:pt x="663" y="510"/>
                  </a:lnTo>
                  <a:lnTo>
                    <a:pt x="683" y="452"/>
                  </a:lnTo>
                  <a:lnTo>
                    <a:pt x="702" y="385"/>
                  </a:lnTo>
                  <a:lnTo>
                    <a:pt x="702" y="308"/>
                  </a:lnTo>
                  <a:lnTo>
                    <a:pt x="683" y="241"/>
                  </a:lnTo>
                  <a:lnTo>
                    <a:pt x="654" y="183"/>
                  </a:lnTo>
                  <a:lnTo>
                    <a:pt x="615" y="125"/>
                  </a:lnTo>
                  <a:lnTo>
                    <a:pt x="567" y="77"/>
                  </a:lnTo>
                  <a:lnTo>
                    <a:pt x="510" y="39"/>
                  </a:lnTo>
                  <a:lnTo>
                    <a:pt x="452" y="20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357;p22">
              <a:extLst>
                <a:ext uri="{FF2B5EF4-FFF2-40B4-BE49-F238E27FC236}">
                  <a16:creationId xmlns:a16="http://schemas.microsoft.com/office/drawing/2014/main" id="{128D3731-0F5C-4C01-9B17-2FEEC6DDE960}"/>
                </a:ext>
              </a:extLst>
            </p:cNvPr>
            <p:cNvSpPr/>
            <p:nvPr/>
          </p:nvSpPr>
          <p:spPr>
            <a:xfrm>
              <a:off x="1286885" y="2862902"/>
              <a:ext cx="31871" cy="32331"/>
            </a:xfrm>
            <a:custGeom>
              <a:avLst/>
              <a:gdLst/>
              <a:ahLst/>
              <a:cxnLst/>
              <a:rect l="l" t="t" r="r" b="b"/>
              <a:pathLst>
                <a:path w="693" h="703" extrusionOk="0">
                  <a:moveTo>
                    <a:pt x="308" y="1"/>
                  </a:moveTo>
                  <a:lnTo>
                    <a:pt x="241" y="20"/>
                  </a:lnTo>
                  <a:lnTo>
                    <a:pt x="173" y="39"/>
                  </a:lnTo>
                  <a:lnTo>
                    <a:pt x="116" y="78"/>
                  </a:lnTo>
                  <a:lnTo>
                    <a:pt x="68" y="126"/>
                  </a:lnTo>
                  <a:lnTo>
                    <a:pt x="39" y="183"/>
                  </a:lnTo>
                  <a:lnTo>
                    <a:pt x="10" y="251"/>
                  </a:lnTo>
                  <a:lnTo>
                    <a:pt x="0" y="318"/>
                  </a:lnTo>
                  <a:lnTo>
                    <a:pt x="0" y="395"/>
                  </a:lnTo>
                  <a:lnTo>
                    <a:pt x="10" y="462"/>
                  </a:lnTo>
                  <a:lnTo>
                    <a:pt x="39" y="520"/>
                  </a:lnTo>
                  <a:lnTo>
                    <a:pt x="77" y="577"/>
                  </a:lnTo>
                  <a:lnTo>
                    <a:pt x="125" y="625"/>
                  </a:lnTo>
                  <a:lnTo>
                    <a:pt x="183" y="664"/>
                  </a:lnTo>
                  <a:lnTo>
                    <a:pt x="250" y="683"/>
                  </a:lnTo>
                  <a:lnTo>
                    <a:pt x="317" y="702"/>
                  </a:lnTo>
                  <a:lnTo>
                    <a:pt x="385" y="702"/>
                  </a:lnTo>
                  <a:lnTo>
                    <a:pt x="452" y="683"/>
                  </a:lnTo>
                  <a:lnTo>
                    <a:pt x="519" y="654"/>
                  </a:lnTo>
                  <a:lnTo>
                    <a:pt x="567" y="616"/>
                  </a:lnTo>
                  <a:lnTo>
                    <a:pt x="615" y="568"/>
                  </a:lnTo>
                  <a:lnTo>
                    <a:pt x="654" y="510"/>
                  </a:lnTo>
                  <a:lnTo>
                    <a:pt x="682" y="452"/>
                  </a:lnTo>
                  <a:lnTo>
                    <a:pt x="692" y="376"/>
                  </a:lnTo>
                  <a:lnTo>
                    <a:pt x="692" y="308"/>
                  </a:lnTo>
                  <a:lnTo>
                    <a:pt x="682" y="241"/>
                  </a:lnTo>
                  <a:lnTo>
                    <a:pt x="654" y="183"/>
                  </a:lnTo>
                  <a:lnTo>
                    <a:pt x="615" y="126"/>
                  </a:lnTo>
                  <a:lnTo>
                    <a:pt x="567" y="78"/>
                  </a:lnTo>
                  <a:lnTo>
                    <a:pt x="510" y="39"/>
                  </a:lnTo>
                  <a:lnTo>
                    <a:pt x="442" y="10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358;p22">
              <a:extLst>
                <a:ext uri="{FF2B5EF4-FFF2-40B4-BE49-F238E27FC236}">
                  <a16:creationId xmlns:a16="http://schemas.microsoft.com/office/drawing/2014/main" id="{4192FFF7-AAF1-428F-B8CF-38BFFAEC868B}"/>
                </a:ext>
              </a:extLst>
            </p:cNvPr>
            <p:cNvSpPr/>
            <p:nvPr/>
          </p:nvSpPr>
          <p:spPr>
            <a:xfrm>
              <a:off x="1279802" y="2743646"/>
              <a:ext cx="32285" cy="31825"/>
            </a:xfrm>
            <a:custGeom>
              <a:avLst/>
              <a:gdLst/>
              <a:ahLst/>
              <a:cxnLst/>
              <a:rect l="l" t="t" r="r" b="b"/>
              <a:pathLst>
                <a:path w="702" h="692" extrusionOk="0">
                  <a:moveTo>
                    <a:pt x="308" y="0"/>
                  </a:moveTo>
                  <a:lnTo>
                    <a:pt x="241" y="10"/>
                  </a:lnTo>
                  <a:lnTo>
                    <a:pt x="183" y="39"/>
                  </a:lnTo>
                  <a:lnTo>
                    <a:pt x="126" y="77"/>
                  </a:lnTo>
                  <a:lnTo>
                    <a:pt x="78" y="125"/>
                  </a:lnTo>
                  <a:lnTo>
                    <a:pt x="39" y="183"/>
                  </a:lnTo>
                  <a:lnTo>
                    <a:pt x="10" y="250"/>
                  </a:lnTo>
                  <a:lnTo>
                    <a:pt x="1" y="317"/>
                  </a:lnTo>
                  <a:lnTo>
                    <a:pt x="1" y="384"/>
                  </a:lnTo>
                  <a:lnTo>
                    <a:pt x="20" y="452"/>
                  </a:lnTo>
                  <a:lnTo>
                    <a:pt x="49" y="519"/>
                  </a:lnTo>
                  <a:lnTo>
                    <a:pt x="87" y="577"/>
                  </a:lnTo>
                  <a:lnTo>
                    <a:pt x="135" y="625"/>
                  </a:lnTo>
                  <a:lnTo>
                    <a:pt x="183" y="653"/>
                  </a:lnTo>
                  <a:lnTo>
                    <a:pt x="251" y="682"/>
                  </a:lnTo>
                  <a:lnTo>
                    <a:pt x="318" y="692"/>
                  </a:lnTo>
                  <a:lnTo>
                    <a:pt x="395" y="692"/>
                  </a:lnTo>
                  <a:lnTo>
                    <a:pt x="462" y="682"/>
                  </a:lnTo>
                  <a:lnTo>
                    <a:pt x="519" y="653"/>
                  </a:lnTo>
                  <a:lnTo>
                    <a:pt x="577" y="615"/>
                  </a:lnTo>
                  <a:lnTo>
                    <a:pt x="625" y="567"/>
                  </a:lnTo>
                  <a:lnTo>
                    <a:pt x="664" y="509"/>
                  </a:lnTo>
                  <a:lnTo>
                    <a:pt x="683" y="442"/>
                  </a:lnTo>
                  <a:lnTo>
                    <a:pt x="702" y="375"/>
                  </a:lnTo>
                  <a:lnTo>
                    <a:pt x="702" y="308"/>
                  </a:lnTo>
                  <a:lnTo>
                    <a:pt x="683" y="240"/>
                  </a:lnTo>
                  <a:lnTo>
                    <a:pt x="654" y="173"/>
                  </a:lnTo>
                  <a:lnTo>
                    <a:pt x="616" y="125"/>
                  </a:lnTo>
                  <a:lnTo>
                    <a:pt x="568" y="77"/>
                  </a:lnTo>
                  <a:lnTo>
                    <a:pt x="510" y="39"/>
                  </a:lnTo>
                  <a:lnTo>
                    <a:pt x="452" y="1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359;p22">
              <a:extLst>
                <a:ext uri="{FF2B5EF4-FFF2-40B4-BE49-F238E27FC236}">
                  <a16:creationId xmlns:a16="http://schemas.microsoft.com/office/drawing/2014/main" id="{2A84401A-5E7B-4D36-8820-E5FBF37F5D82}"/>
                </a:ext>
              </a:extLst>
            </p:cNvPr>
            <p:cNvSpPr/>
            <p:nvPr/>
          </p:nvSpPr>
          <p:spPr>
            <a:xfrm>
              <a:off x="1273179" y="2624345"/>
              <a:ext cx="31871" cy="31871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08" y="1"/>
                  </a:moveTo>
                  <a:lnTo>
                    <a:pt x="241" y="10"/>
                  </a:lnTo>
                  <a:lnTo>
                    <a:pt x="174" y="39"/>
                  </a:lnTo>
                  <a:lnTo>
                    <a:pt x="116" y="77"/>
                  </a:lnTo>
                  <a:lnTo>
                    <a:pt x="78" y="125"/>
                  </a:lnTo>
                  <a:lnTo>
                    <a:pt x="39" y="183"/>
                  </a:lnTo>
                  <a:lnTo>
                    <a:pt x="10" y="250"/>
                  </a:lnTo>
                  <a:lnTo>
                    <a:pt x="1" y="318"/>
                  </a:lnTo>
                  <a:lnTo>
                    <a:pt x="1" y="385"/>
                  </a:lnTo>
                  <a:lnTo>
                    <a:pt x="10" y="452"/>
                  </a:lnTo>
                  <a:lnTo>
                    <a:pt x="39" y="519"/>
                  </a:lnTo>
                  <a:lnTo>
                    <a:pt x="78" y="567"/>
                  </a:lnTo>
                  <a:lnTo>
                    <a:pt x="126" y="615"/>
                  </a:lnTo>
                  <a:lnTo>
                    <a:pt x="183" y="654"/>
                  </a:lnTo>
                  <a:lnTo>
                    <a:pt x="250" y="683"/>
                  </a:lnTo>
                  <a:lnTo>
                    <a:pt x="318" y="692"/>
                  </a:lnTo>
                  <a:lnTo>
                    <a:pt x="385" y="692"/>
                  </a:lnTo>
                  <a:lnTo>
                    <a:pt x="452" y="683"/>
                  </a:lnTo>
                  <a:lnTo>
                    <a:pt x="519" y="654"/>
                  </a:lnTo>
                  <a:lnTo>
                    <a:pt x="577" y="615"/>
                  </a:lnTo>
                  <a:lnTo>
                    <a:pt x="615" y="567"/>
                  </a:lnTo>
                  <a:lnTo>
                    <a:pt x="654" y="510"/>
                  </a:lnTo>
                  <a:lnTo>
                    <a:pt x="683" y="442"/>
                  </a:lnTo>
                  <a:lnTo>
                    <a:pt x="692" y="375"/>
                  </a:lnTo>
                  <a:lnTo>
                    <a:pt x="692" y="308"/>
                  </a:lnTo>
                  <a:lnTo>
                    <a:pt x="683" y="241"/>
                  </a:lnTo>
                  <a:lnTo>
                    <a:pt x="654" y="173"/>
                  </a:lnTo>
                  <a:lnTo>
                    <a:pt x="615" y="116"/>
                  </a:lnTo>
                  <a:lnTo>
                    <a:pt x="567" y="68"/>
                  </a:lnTo>
                  <a:lnTo>
                    <a:pt x="510" y="39"/>
                  </a:lnTo>
                  <a:lnTo>
                    <a:pt x="443" y="10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360;p22">
              <a:extLst>
                <a:ext uri="{FF2B5EF4-FFF2-40B4-BE49-F238E27FC236}">
                  <a16:creationId xmlns:a16="http://schemas.microsoft.com/office/drawing/2014/main" id="{5E8D163F-74C8-4517-BC0B-A9FB0EA901FB}"/>
                </a:ext>
              </a:extLst>
            </p:cNvPr>
            <p:cNvSpPr/>
            <p:nvPr/>
          </p:nvSpPr>
          <p:spPr>
            <a:xfrm>
              <a:off x="1266097" y="2504629"/>
              <a:ext cx="32331" cy="32285"/>
            </a:xfrm>
            <a:custGeom>
              <a:avLst/>
              <a:gdLst/>
              <a:ahLst/>
              <a:cxnLst/>
              <a:rect l="l" t="t" r="r" b="b"/>
              <a:pathLst>
                <a:path w="703" h="702" extrusionOk="0">
                  <a:moveTo>
                    <a:pt x="308" y="0"/>
                  </a:moveTo>
                  <a:lnTo>
                    <a:pt x="241" y="19"/>
                  </a:lnTo>
                  <a:lnTo>
                    <a:pt x="183" y="48"/>
                  </a:lnTo>
                  <a:lnTo>
                    <a:pt x="126" y="87"/>
                  </a:lnTo>
                  <a:lnTo>
                    <a:pt x="78" y="135"/>
                  </a:lnTo>
                  <a:lnTo>
                    <a:pt x="39" y="192"/>
                  </a:lnTo>
                  <a:lnTo>
                    <a:pt x="20" y="250"/>
                  </a:lnTo>
                  <a:lnTo>
                    <a:pt x="1" y="327"/>
                  </a:lnTo>
                  <a:lnTo>
                    <a:pt x="1" y="394"/>
                  </a:lnTo>
                  <a:lnTo>
                    <a:pt x="20" y="461"/>
                  </a:lnTo>
                  <a:lnTo>
                    <a:pt x="49" y="519"/>
                  </a:lnTo>
                  <a:lnTo>
                    <a:pt x="87" y="577"/>
                  </a:lnTo>
                  <a:lnTo>
                    <a:pt x="135" y="625"/>
                  </a:lnTo>
                  <a:lnTo>
                    <a:pt x="193" y="663"/>
                  </a:lnTo>
                  <a:lnTo>
                    <a:pt x="251" y="692"/>
                  </a:lnTo>
                  <a:lnTo>
                    <a:pt x="318" y="701"/>
                  </a:lnTo>
                  <a:lnTo>
                    <a:pt x="395" y="701"/>
                  </a:lnTo>
                  <a:lnTo>
                    <a:pt x="462" y="682"/>
                  </a:lnTo>
                  <a:lnTo>
                    <a:pt x="520" y="663"/>
                  </a:lnTo>
                  <a:lnTo>
                    <a:pt x="577" y="625"/>
                  </a:lnTo>
                  <a:lnTo>
                    <a:pt x="625" y="577"/>
                  </a:lnTo>
                  <a:lnTo>
                    <a:pt x="664" y="519"/>
                  </a:lnTo>
                  <a:lnTo>
                    <a:pt x="693" y="452"/>
                  </a:lnTo>
                  <a:lnTo>
                    <a:pt x="702" y="384"/>
                  </a:lnTo>
                  <a:lnTo>
                    <a:pt x="702" y="308"/>
                  </a:lnTo>
                  <a:lnTo>
                    <a:pt x="683" y="240"/>
                  </a:lnTo>
                  <a:lnTo>
                    <a:pt x="654" y="183"/>
                  </a:lnTo>
                  <a:lnTo>
                    <a:pt x="616" y="125"/>
                  </a:lnTo>
                  <a:lnTo>
                    <a:pt x="568" y="77"/>
                  </a:lnTo>
                  <a:lnTo>
                    <a:pt x="510" y="39"/>
                  </a:lnTo>
                  <a:lnTo>
                    <a:pt x="452" y="1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361;p22">
              <a:extLst>
                <a:ext uri="{FF2B5EF4-FFF2-40B4-BE49-F238E27FC236}">
                  <a16:creationId xmlns:a16="http://schemas.microsoft.com/office/drawing/2014/main" id="{29C0262E-6102-40A2-AE59-551F2D11E0AB}"/>
                </a:ext>
              </a:extLst>
            </p:cNvPr>
            <p:cNvSpPr/>
            <p:nvPr/>
          </p:nvSpPr>
          <p:spPr>
            <a:xfrm>
              <a:off x="1080567" y="1081150"/>
              <a:ext cx="451990" cy="425040"/>
            </a:xfrm>
            <a:custGeom>
              <a:avLst/>
              <a:gdLst/>
              <a:ahLst/>
              <a:cxnLst/>
              <a:rect l="l" t="t" r="r" b="b"/>
              <a:pathLst>
                <a:path w="9828" h="9242" extrusionOk="0">
                  <a:moveTo>
                    <a:pt x="8867" y="0"/>
                  </a:moveTo>
                  <a:lnTo>
                    <a:pt x="8732" y="10"/>
                  </a:lnTo>
                  <a:lnTo>
                    <a:pt x="8444" y="38"/>
                  </a:lnTo>
                  <a:lnTo>
                    <a:pt x="8156" y="86"/>
                  </a:lnTo>
                  <a:lnTo>
                    <a:pt x="7849" y="163"/>
                  </a:lnTo>
                  <a:lnTo>
                    <a:pt x="7522" y="250"/>
                  </a:lnTo>
                  <a:lnTo>
                    <a:pt x="6840" y="442"/>
                  </a:lnTo>
                  <a:lnTo>
                    <a:pt x="6465" y="538"/>
                  </a:lnTo>
                  <a:lnTo>
                    <a:pt x="6081" y="634"/>
                  </a:lnTo>
                  <a:lnTo>
                    <a:pt x="5668" y="730"/>
                  </a:lnTo>
                  <a:lnTo>
                    <a:pt x="5245" y="807"/>
                  </a:lnTo>
                  <a:lnTo>
                    <a:pt x="4794" y="874"/>
                  </a:lnTo>
                  <a:lnTo>
                    <a:pt x="4323" y="922"/>
                  </a:lnTo>
                  <a:lnTo>
                    <a:pt x="4083" y="941"/>
                  </a:lnTo>
                  <a:lnTo>
                    <a:pt x="3833" y="951"/>
                  </a:lnTo>
                  <a:lnTo>
                    <a:pt x="3574" y="961"/>
                  </a:lnTo>
                  <a:lnTo>
                    <a:pt x="3314" y="951"/>
                  </a:lnTo>
                  <a:lnTo>
                    <a:pt x="3065" y="951"/>
                  </a:lnTo>
                  <a:lnTo>
                    <a:pt x="2834" y="961"/>
                  </a:lnTo>
                  <a:lnTo>
                    <a:pt x="2613" y="989"/>
                  </a:lnTo>
                  <a:lnTo>
                    <a:pt x="2421" y="1018"/>
                  </a:lnTo>
                  <a:lnTo>
                    <a:pt x="2248" y="1066"/>
                  </a:lnTo>
                  <a:lnTo>
                    <a:pt x="2085" y="1114"/>
                  </a:lnTo>
                  <a:lnTo>
                    <a:pt x="1941" y="1172"/>
                  </a:lnTo>
                  <a:lnTo>
                    <a:pt x="1816" y="1239"/>
                  </a:lnTo>
                  <a:lnTo>
                    <a:pt x="1701" y="1316"/>
                  </a:lnTo>
                  <a:lnTo>
                    <a:pt x="1605" y="1393"/>
                  </a:lnTo>
                  <a:lnTo>
                    <a:pt x="1518" y="1479"/>
                  </a:lnTo>
                  <a:lnTo>
                    <a:pt x="1451" y="1566"/>
                  </a:lnTo>
                  <a:lnTo>
                    <a:pt x="1384" y="1652"/>
                  </a:lnTo>
                  <a:lnTo>
                    <a:pt x="1336" y="1748"/>
                  </a:lnTo>
                  <a:lnTo>
                    <a:pt x="1297" y="1844"/>
                  </a:lnTo>
                  <a:lnTo>
                    <a:pt x="1259" y="1940"/>
                  </a:lnTo>
                  <a:lnTo>
                    <a:pt x="1240" y="2037"/>
                  </a:lnTo>
                  <a:lnTo>
                    <a:pt x="1220" y="2133"/>
                  </a:lnTo>
                  <a:lnTo>
                    <a:pt x="1211" y="2229"/>
                  </a:lnTo>
                  <a:lnTo>
                    <a:pt x="1211" y="2325"/>
                  </a:lnTo>
                  <a:lnTo>
                    <a:pt x="1220" y="2498"/>
                  </a:lnTo>
                  <a:lnTo>
                    <a:pt x="1240" y="2651"/>
                  </a:lnTo>
                  <a:lnTo>
                    <a:pt x="1268" y="2786"/>
                  </a:lnTo>
                  <a:lnTo>
                    <a:pt x="1288" y="2891"/>
                  </a:lnTo>
                  <a:lnTo>
                    <a:pt x="1326" y="2978"/>
                  </a:lnTo>
                  <a:lnTo>
                    <a:pt x="1259" y="3016"/>
                  </a:lnTo>
                  <a:lnTo>
                    <a:pt x="1182" y="3064"/>
                  </a:lnTo>
                  <a:lnTo>
                    <a:pt x="1086" y="3141"/>
                  </a:lnTo>
                  <a:lnTo>
                    <a:pt x="971" y="3228"/>
                  </a:lnTo>
                  <a:lnTo>
                    <a:pt x="846" y="3343"/>
                  </a:lnTo>
                  <a:lnTo>
                    <a:pt x="721" y="3477"/>
                  </a:lnTo>
                  <a:lnTo>
                    <a:pt x="586" y="3631"/>
                  </a:lnTo>
                  <a:lnTo>
                    <a:pt x="452" y="3823"/>
                  </a:lnTo>
                  <a:lnTo>
                    <a:pt x="327" y="4035"/>
                  </a:lnTo>
                  <a:lnTo>
                    <a:pt x="269" y="4150"/>
                  </a:lnTo>
                  <a:lnTo>
                    <a:pt x="221" y="4275"/>
                  </a:lnTo>
                  <a:lnTo>
                    <a:pt x="173" y="4400"/>
                  </a:lnTo>
                  <a:lnTo>
                    <a:pt x="125" y="4534"/>
                  </a:lnTo>
                  <a:lnTo>
                    <a:pt x="87" y="4678"/>
                  </a:lnTo>
                  <a:lnTo>
                    <a:pt x="48" y="4832"/>
                  </a:lnTo>
                  <a:lnTo>
                    <a:pt x="29" y="4986"/>
                  </a:lnTo>
                  <a:lnTo>
                    <a:pt x="10" y="5159"/>
                  </a:lnTo>
                  <a:lnTo>
                    <a:pt x="0" y="5331"/>
                  </a:lnTo>
                  <a:lnTo>
                    <a:pt x="0" y="5504"/>
                  </a:lnTo>
                  <a:lnTo>
                    <a:pt x="0" y="5696"/>
                  </a:lnTo>
                  <a:lnTo>
                    <a:pt x="20" y="5898"/>
                  </a:lnTo>
                  <a:lnTo>
                    <a:pt x="48" y="6090"/>
                  </a:lnTo>
                  <a:lnTo>
                    <a:pt x="77" y="6282"/>
                  </a:lnTo>
                  <a:lnTo>
                    <a:pt x="116" y="6475"/>
                  </a:lnTo>
                  <a:lnTo>
                    <a:pt x="164" y="6648"/>
                  </a:lnTo>
                  <a:lnTo>
                    <a:pt x="221" y="6830"/>
                  </a:lnTo>
                  <a:lnTo>
                    <a:pt x="279" y="6993"/>
                  </a:lnTo>
                  <a:lnTo>
                    <a:pt x="337" y="7166"/>
                  </a:lnTo>
                  <a:lnTo>
                    <a:pt x="404" y="7320"/>
                  </a:lnTo>
                  <a:lnTo>
                    <a:pt x="558" y="7618"/>
                  </a:lnTo>
                  <a:lnTo>
                    <a:pt x="711" y="7896"/>
                  </a:lnTo>
                  <a:lnTo>
                    <a:pt x="875" y="8146"/>
                  </a:lnTo>
                  <a:lnTo>
                    <a:pt x="1038" y="8367"/>
                  </a:lnTo>
                  <a:lnTo>
                    <a:pt x="1192" y="8569"/>
                  </a:lnTo>
                  <a:lnTo>
                    <a:pt x="1345" y="8751"/>
                  </a:lnTo>
                  <a:lnTo>
                    <a:pt x="1489" y="8895"/>
                  </a:lnTo>
                  <a:lnTo>
                    <a:pt x="1614" y="9020"/>
                  </a:lnTo>
                  <a:lnTo>
                    <a:pt x="1806" y="9193"/>
                  </a:lnTo>
                  <a:lnTo>
                    <a:pt x="1874" y="9241"/>
                  </a:lnTo>
                  <a:lnTo>
                    <a:pt x="1854" y="9078"/>
                  </a:lnTo>
                  <a:lnTo>
                    <a:pt x="1835" y="8915"/>
                  </a:lnTo>
                  <a:lnTo>
                    <a:pt x="1826" y="8751"/>
                  </a:lnTo>
                  <a:lnTo>
                    <a:pt x="1826" y="8588"/>
                  </a:lnTo>
                  <a:lnTo>
                    <a:pt x="1835" y="8425"/>
                  </a:lnTo>
                  <a:lnTo>
                    <a:pt x="1845" y="8271"/>
                  </a:lnTo>
                  <a:lnTo>
                    <a:pt x="1864" y="8108"/>
                  </a:lnTo>
                  <a:lnTo>
                    <a:pt x="1893" y="7954"/>
                  </a:lnTo>
                  <a:lnTo>
                    <a:pt x="1922" y="7800"/>
                  </a:lnTo>
                  <a:lnTo>
                    <a:pt x="1960" y="7656"/>
                  </a:lnTo>
                  <a:lnTo>
                    <a:pt x="2008" y="7502"/>
                  </a:lnTo>
                  <a:lnTo>
                    <a:pt x="2056" y="7358"/>
                  </a:lnTo>
                  <a:lnTo>
                    <a:pt x="2171" y="7070"/>
                  </a:lnTo>
                  <a:lnTo>
                    <a:pt x="2306" y="6782"/>
                  </a:lnTo>
                  <a:lnTo>
                    <a:pt x="2460" y="6513"/>
                  </a:lnTo>
                  <a:lnTo>
                    <a:pt x="2632" y="6254"/>
                  </a:lnTo>
                  <a:lnTo>
                    <a:pt x="2815" y="5994"/>
                  </a:lnTo>
                  <a:lnTo>
                    <a:pt x="3017" y="5754"/>
                  </a:lnTo>
                  <a:lnTo>
                    <a:pt x="3228" y="5514"/>
                  </a:lnTo>
                  <a:lnTo>
                    <a:pt x="3449" y="5293"/>
                  </a:lnTo>
                  <a:lnTo>
                    <a:pt x="3680" y="5082"/>
                  </a:lnTo>
                  <a:lnTo>
                    <a:pt x="3920" y="4870"/>
                  </a:lnTo>
                  <a:lnTo>
                    <a:pt x="4169" y="4678"/>
                  </a:lnTo>
                  <a:lnTo>
                    <a:pt x="4419" y="4496"/>
                  </a:lnTo>
                  <a:lnTo>
                    <a:pt x="4679" y="4332"/>
                  </a:lnTo>
                  <a:lnTo>
                    <a:pt x="4938" y="4169"/>
                  </a:lnTo>
                  <a:lnTo>
                    <a:pt x="5197" y="4025"/>
                  </a:lnTo>
                  <a:lnTo>
                    <a:pt x="5457" y="3891"/>
                  </a:lnTo>
                  <a:lnTo>
                    <a:pt x="5706" y="3766"/>
                  </a:lnTo>
                  <a:lnTo>
                    <a:pt x="5956" y="3660"/>
                  </a:lnTo>
                  <a:lnTo>
                    <a:pt x="6206" y="3564"/>
                  </a:lnTo>
                  <a:lnTo>
                    <a:pt x="6446" y="3487"/>
                  </a:lnTo>
                  <a:lnTo>
                    <a:pt x="6677" y="3420"/>
                  </a:lnTo>
                  <a:lnTo>
                    <a:pt x="6898" y="3362"/>
                  </a:lnTo>
                  <a:lnTo>
                    <a:pt x="7109" y="3324"/>
                  </a:lnTo>
                  <a:lnTo>
                    <a:pt x="7301" y="3295"/>
                  </a:lnTo>
                  <a:lnTo>
                    <a:pt x="7484" y="3285"/>
                  </a:lnTo>
                  <a:lnTo>
                    <a:pt x="7656" y="3295"/>
                  </a:lnTo>
                  <a:lnTo>
                    <a:pt x="7810" y="3295"/>
                  </a:lnTo>
                  <a:lnTo>
                    <a:pt x="7964" y="3276"/>
                  </a:lnTo>
                  <a:lnTo>
                    <a:pt x="8118" y="3247"/>
                  </a:lnTo>
                  <a:lnTo>
                    <a:pt x="8262" y="3199"/>
                  </a:lnTo>
                  <a:lnTo>
                    <a:pt x="8406" y="3132"/>
                  </a:lnTo>
                  <a:lnTo>
                    <a:pt x="8550" y="3055"/>
                  </a:lnTo>
                  <a:lnTo>
                    <a:pt x="8684" y="2968"/>
                  </a:lnTo>
                  <a:lnTo>
                    <a:pt x="8809" y="2872"/>
                  </a:lnTo>
                  <a:lnTo>
                    <a:pt x="8934" y="2757"/>
                  </a:lnTo>
                  <a:lnTo>
                    <a:pt x="9049" y="2632"/>
                  </a:lnTo>
                  <a:lnTo>
                    <a:pt x="9165" y="2507"/>
                  </a:lnTo>
                  <a:lnTo>
                    <a:pt x="9261" y="2373"/>
                  </a:lnTo>
                  <a:lnTo>
                    <a:pt x="9357" y="2229"/>
                  </a:lnTo>
                  <a:lnTo>
                    <a:pt x="9453" y="2085"/>
                  </a:lnTo>
                  <a:lnTo>
                    <a:pt x="9530" y="1931"/>
                  </a:lnTo>
                  <a:lnTo>
                    <a:pt x="9607" y="1787"/>
                  </a:lnTo>
                  <a:lnTo>
                    <a:pt x="9664" y="1633"/>
                  </a:lnTo>
                  <a:lnTo>
                    <a:pt x="9722" y="1479"/>
                  </a:lnTo>
                  <a:lnTo>
                    <a:pt x="9760" y="1326"/>
                  </a:lnTo>
                  <a:lnTo>
                    <a:pt x="9799" y="1182"/>
                  </a:lnTo>
                  <a:lnTo>
                    <a:pt x="9818" y="1037"/>
                  </a:lnTo>
                  <a:lnTo>
                    <a:pt x="9827" y="893"/>
                  </a:lnTo>
                  <a:lnTo>
                    <a:pt x="9827" y="759"/>
                  </a:lnTo>
                  <a:lnTo>
                    <a:pt x="9818" y="634"/>
                  </a:lnTo>
                  <a:lnTo>
                    <a:pt x="9799" y="519"/>
                  </a:lnTo>
                  <a:lnTo>
                    <a:pt x="9760" y="413"/>
                  </a:lnTo>
                  <a:lnTo>
                    <a:pt x="9712" y="307"/>
                  </a:lnTo>
                  <a:lnTo>
                    <a:pt x="9655" y="221"/>
                  </a:lnTo>
                  <a:lnTo>
                    <a:pt x="9578" y="154"/>
                  </a:lnTo>
                  <a:lnTo>
                    <a:pt x="9482" y="96"/>
                  </a:lnTo>
                  <a:lnTo>
                    <a:pt x="9376" y="48"/>
                  </a:lnTo>
                  <a:lnTo>
                    <a:pt x="9261" y="19"/>
                  </a:lnTo>
                  <a:lnTo>
                    <a:pt x="9136" y="10"/>
                  </a:lnTo>
                  <a:lnTo>
                    <a:pt x="9001" y="0"/>
                  </a:lnTo>
                  <a:close/>
                </a:path>
              </a:pathLst>
            </a:custGeom>
            <a:solidFill>
              <a:srgbClr val="725340"/>
            </a:solidFill>
            <a:ln w="9525" cap="flat" cmpd="sng">
              <a:solidFill>
                <a:srgbClr val="7253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362;p22">
              <a:extLst>
                <a:ext uri="{FF2B5EF4-FFF2-40B4-BE49-F238E27FC236}">
                  <a16:creationId xmlns:a16="http://schemas.microsoft.com/office/drawing/2014/main" id="{CE487B46-349D-47CD-9368-146D20FEA413}"/>
                </a:ext>
              </a:extLst>
            </p:cNvPr>
            <p:cNvSpPr/>
            <p:nvPr/>
          </p:nvSpPr>
          <p:spPr>
            <a:xfrm>
              <a:off x="1143300" y="1526898"/>
              <a:ext cx="220936" cy="229352"/>
            </a:xfrm>
            <a:custGeom>
              <a:avLst/>
              <a:gdLst/>
              <a:ahLst/>
              <a:cxnLst/>
              <a:rect l="l" t="t" r="r" b="b"/>
              <a:pathLst>
                <a:path w="4804" h="4987" extrusionOk="0">
                  <a:moveTo>
                    <a:pt x="0" y="1"/>
                  </a:moveTo>
                  <a:lnTo>
                    <a:pt x="10" y="4199"/>
                  </a:lnTo>
                  <a:lnTo>
                    <a:pt x="106" y="4266"/>
                  </a:lnTo>
                  <a:lnTo>
                    <a:pt x="231" y="4333"/>
                  </a:lnTo>
                  <a:lnTo>
                    <a:pt x="394" y="4420"/>
                  </a:lnTo>
                  <a:lnTo>
                    <a:pt x="596" y="4516"/>
                  </a:lnTo>
                  <a:lnTo>
                    <a:pt x="836" y="4621"/>
                  </a:lnTo>
                  <a:lnTo>
                    <a:pt x="1105" y="4727"/>
                  </a:lnTo>
                  <a:lnTo>
                    <a:pt x="1403" y="4813"/>
                  </a:lnTo>
                  <a:lnTo>
                    <a:pt x="1566" y="4861"/>
                  </a:lnTo>
                  <a:lnTo>
                    <a:pt x="1730" y="4900"/>
                  </a:lnTo>
                  <a:lnTo>
                    <a:pt x="1893" y="4929"/>
                  </a:lnTo>
                  <a:lnTo>
                    <a:pt x="2066" y="4948"/>
                  </a:lnTo>
                  <a:lnTo>
                    <a:pt x="2248" y="4967"/>
                  </a:lnTo>
                  <a:lnTo>
                    <a:pt x="2431" y="4977"/>
                  </a:lnTo>
                  <a:lnTo>
                    <a:pt x="2613" y="4986"/>
                  </a:lnTo>
                  <a:lnTo>
                    <a:pt x="2805" y="4977"/>
                  </a:lnTo>
                  <a:lnTo>
                    <a:pt x="2998" y="4957"/>
                  </a:lnTo>
                  <a:lnTo>
                    <a:pt x="3190" y="4929"/>
                  </a:lnTo>
                  <a:lnTo>
                    <a:pt x="3382" y="4890"/>
                  </a:lnTo>
                  <a:lnTo>
                    <a:pt x="3584" y="4842"/>
                  </a:lnTo>
                  <a:lnTo>
                    <a:pt x="3776" y="4775"/>
                  </a:lnTo>
                  <a:lnTo>
                    <a:pt x="3977" y="4698"/>
                  </a:lnTo>
                  <a:lnTo>
                    <a:pt x="4179" y="4602"/>
                  </a:lnTo>
                  <a:lnTo>
                    <a:pt x="4371" y="4487"/>
                  </a:lnTo>
                  <a:lnTo>
                    <a:pt x="4583" y="4352"/>
                  </a:lnTo>
                  <a:lnTo>
                    <a:pt x="4804" y="4189"/>
                  </a:lnTo>
                  <a:lnTo>
                    <a:pt x="4794" y="2979"/>
                  </a:lnTo>
                  <a:lnTo>
                    <a:pt x="4227" y="26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363;p22">
              <a:extLst>
                <a:ext uri="{FF2B5EF4-FFF2-40B4-BE49-F238E27FC236}">
                  <a16:creationId xmlns:a16="http://schemas.microsoft.com/office/drawing/2014/main" id="{A5C58EA2-E200-49C4-B769-6CF8524E831A}"/>
                </a:ext>
              </a:extLst>
            </p:cNvPr>
            <p:cNvSpPr/>
            <p:nvPr/>
          </p:nvSpPr>
          <p:spPr>
            <a:xfrm>
              <a:off x="1374820" y="1211029"/>
              <a:ext cx="100519" cy="153331"/>
            </a:xfrm>
            <a:custGeom>
              <a:avLst/>
              <a:gdLst/>
              <a:ahLst/>
              <a:cxnLst/>
              <a:rect l="l" t="t" r="r" b="b"/>
              <a:pathLst>
                <a:path w="2095" h="3334" extrusionOk="0">
                  <a:moveTo>
                    <a:pt x="0" y="0"/>
                  </a:moveTo>
                  <a:lnTo>
                    <a:pt x="0" y="77"/>
                  </a:lnTo>
                  <a:lnTo>
                    <a:pt x="10" y="173"/>
                  </a:lnTo>
                  <a:lnTo>
                    <a:pt x="29" y="269"/>
                  </a:lnTo>
                  <a:lnTo>
                    <a:pt x="58" y="375"/>
                  </a:lnTo>
                  <a:lnTo>
                    <a:pt x="144" y="605"/>
                  </a:lnTo>
                  <a:lnTo>
                    <a:pt x="259" y="855"/>
                  </a:lnTo>
                  <a:lnTo>
                    <a:pt x="404" y="1124"/>
                  </a:lnTo>
                  <a:lnTo>
                    <a:pt x="557" y="1403"/>
                  </a:lnTo>
                  <a:lnTo>
                    <a:pt x="730" y="1691"/>
                  </a:lnTo>
                  <a:lnTo>
                    <a:pt x="913" y="1970"/>
                  </a:lnTo>
                  <a:lnTo>
                    <a:pt x="1258" y="2488"/>
                  </a:lnTo>
                  <a:lnTo>
                    <a:pt x="1566" y="2921"/>
                  </a:lnTo>
                  <a:lnTo>
                    <a:pt x="1873" y="3334"/>
                  </a:lnTo>
                  <a:lnTo>
                    <a:pt x="1960" y="3055"/>
                  </a:lnTo>
                  <a:lnTo>
                    <a:pt x="2027" y="2786"/>
                  </a:lnTo>
                  <a:lnTo>
                    <a:pt x="2065" y="2536"/>
                  </a:lnTo>
                  <a:lnTo>
                    <a:pt x="2094" y="2306"/>
                  </a:lnTo>
                  <a:lnTo>
                    <a:pt x="2094" y="2094"/>
                  </a:lnTo>
                  <a:lnTo>
                    <a:pt x="2085" y="1883"/>
                  </a:lnTo>
                  <a:lnTo>
                    <a:pt x="2065" y="1701"/>
                  </a:lnTo>
                  <a:lnTo>
                    <a:pt x="2017" y="1518"/>
                  </a:lnTo>
                  <a:lnTo>
                    <a:pt x="1969" y="1355"/>
                  </a:lnTo>
                  <a:lnTo>
                    <a:pt x="1902" y="1201"/>
                  </a:lnTo>
                  <a:lnTo>
                    <a:pt x="1825" y="1067"/>
                  </a:lnTo>
                  <a:lnTo>
                    <a:pt x="1739" y="932"/>
                  </a:lnTo>
                  <a:lnTo>
                    <a:pt x="1643" y="817"/>
                  </a:lnTo>
                  <a:lnTo>
                    <a:pt x="1547" y="701"/>
                  </a:lnTo>
                  <a:lnTo>
                    <a:pt x="1441" y="605"/>
                  </a:lnTo>
                  <a:lnTo>
                    <a:pt x="1326" y="519"/>
                  </a:lnTo>
                  <a:lnTo>
                    <a:pt x="1210" y="442"/>
                  </a:lnTo>
                  <a:lnTo>
                    <a:pt x="1095" y="365"/>
                  </a:lnTo>
                  <a:lnTo>
                    <a:pt x="980" y="308"/>
                  </a:lnTo>
                  <a:lnTo>
                    <a:pt x="865" y="250"/>
                  </a:lnTo>
                  <a:lnTo>
                    <a:pt x="644" y="154"/>
                  </a:lnTo>
                  <a:lnTo>
                    <a:pt x="442" y="96"/>
                  </a:lnTo>
                  <a:lnTo>
                    <a:pt x="259" y="48"/>
                  </a:lnTo>
                  <a:lnTo>
                    <a:pt x="125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340"/>
            </a:solidFill>
            <a:ln w="9525" cap="flat" cmpd="sng">
              <a:solidFill>
                <a:srgbClr val="7253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364;p22">
              <a:extLst>
                <a:ext uri="{FF2B5EF4-FFF2-40B4-BE49-F238E27FC236}">
                  <a16:creationId xmlns:a16="http://schemas.microsoft.com/office/drawing/2014/main" id="{07D2F983-D13A-4A55-8405-AB9D54E2B9E1}"/>
                </a:ext>
              </a:extLst>
            </p:cNvPr>
            <p:cNvSpPr/>
            <p:nvPr/>
          </p:nvSpPr>
          <p:spPr>
            <a:xfrm>
              <a:off x="1433137" y="1400560"/>
              <a:ext cx="56568" cy="118424"/>
            </a:xfrm>
            <a:custGeom>
              <a:avLst/>
              <a:gdLst/>
              <a:ahLst/>
              <a:cxnLst/>
              <a:rect l="l" t="t" r="r" b="b"/>
              <a:pathLst>
                <a:path w="1230" h="2575" extrusionOk="0">
                  <a:moveTo>
                    <a:pt x="653" y="0"/>
                  </a:moveTo>
                  <a:lnTo>
                    <a:pt x="557" y="10"/>
                  </a:lnTo>
                  <a:lnTo>
                    <a:pt x="471" y="29"/>
                  </a:lnTo>
                  <a:lnTo>
                    <a:pt x="384" y="58"/>
                  </a:lnTo>
                  <a:lnTo>
                    <a:pt x="307" y="106"/>
                  </a:lnTo>
                  <a:lnTo>
                    <a:pt x="231" y="154"/>
                  </a:lnTo>
                  <a:lnTo>
                    <a:pt x="106" y="250"/>
                  </a:lnTo>
                  <a:lnTo>
                    <a:pt x="29" y="327"/>
                  </a:lnTo>
                  <a:lnTo>
                    <a:pt x="0" y="365"/>
                  </a:lnTo>
                  <a:lnTo>
                    <a:pt x="115" y="2546"/>
                  </a:lnTo>
                  <a:lnTo>
                    <a:pt x="211" y="2565"/>
                  </a:lnTo>
                  <a:lnTo>
                    <a:pt x="307" y="2575"/>
                  </a:lnTo>
                  <a:lnTo>
                    <a:pt x="394" y="2575"/>
                  </a:lnTo>
                  <a:lnTo>
                    <a:pt x="480" y="2565"/>
                  </a:lnTo>
                  <a:lnTo>
                    <a:pt x="557" y="2546"/>
                  </a:lnTo>
                  <a:lnTo>
                    <a:pt x="625" y="2517"/>
                  </a:lnTo>
                  <a:lnTo>
                    <a:pt x="701" y="2479"/>
                  </a:lnTo>
                  <a:lnTo>
                    <a:pt x="769" y="2431"/>
                  </a:lnTo>
                  <a:lnTo>
                    <a:pt x="826" y="2383"/>
                  </a:lnTo>
                  <a:lnTo>
                    <a:pt x="884" y="2325"/>
                  </a:lnTo>
                  <a:lnTo>
                    <a:pt x="932" y="2258"/>
                  </a:lnTo>
                  <a:lnTo>
                    <a:pt x="980" y="2191"/>
                  </a:lnTo>
                  <a:lnTo>
                    <a:pt x="1028" y="2114"/>
                  </a:lnTo>
                  <a:lnTo>
                    <a:pt x="1066" y="2037"/>
                  </a:lnTo>
                  <a:lnTo>
                    <a:pt x="1134" y="1864"/>
                  </a:lnTo>
                  <a:lnTo>
                    <a:pt x="1182" y="1672"/>
                  </a:lnTo>
                  <a:lnTo>
                    <a:pt x="1220" y="1480"/>
                  </a:lnTo>
                  <a:lnTo>
                    <a:pt x="1230" y="1278"/>
                  </a:lnTo>
                  <a:lnTo>
                    <a:pt x="1230" y="1086"/>
                  </a:lnTo>
                  <a:lnTo>
                    <a:pt x="1220" y="884"/>
                  </a:lnTo>
                  <a:lnTo>
                    <a:pt x="1182" y="702"/>
                  </a:lnTo>
                  <a:lnTo>
                    <a:pt x="1134" y="519"/>
                  </a:lnTo>
                  <a:lnTo>
                    <a:pt x="1066" y="365"/>
                  </a:lnTo>
                  <a:lnTo>
                    <a:pt x="1038" y="288"/>
                  </a:lnTo>
                  <a:lnTo>
                    <a:pt x="990" y="231"/>
                  </a:lnTo>
                  <a:lnTo>
                    <a:pt x="951" y="173"/>
                  </a:lnTo>
                  <a:lnTo>
                    <a:pt x="913" y="125"/>
                  </a:lnTo>
                  <a:lnTo>
                    <a:pt x="874" y="96"/>
                  </a:lnTo>
                  <a:lnTo>
                    <a:pt x="826" y="58"/>
                  </a:lnTo>
                  <a:lnTo>
                    <a:pt x="778" y="39"/>
                  </a:lnTo>
                  <a:lnTo>
                    <a:pt x="740" y="20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E67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365;p22">
              <a:extLst>
                <a:ext uri="{FF2B5EF4-FFF2-40B4-BE49-F238E27FC236}">
                  <a16:creationId xmlns:a16="http://schemas.microsoft.com/office/drawing/2014/main" id="{ED0A1433-922D-45A1-9512-760D6AA17394}"/>
                </a:ext>
              </a:extLst>
            </p:cNvPr>
            <p:cNvSpPr/>
            <p:nvPr/>
          </p:nvSpPr>
          <p:spPr>
            <a:xfrm>
              <a:off x="1130468" y="1199532"/>
              <a:ext cx="336279" cy="463487"/>
            </a:xfrm>
            <a:custGeom>
              <a:avLst/>
              <a:gdLst/>
              <a:ahLst/>
              <a:cxnLst/>
              <a:rect l="l" t="t" r="r" b="b"/>
              <a:pathLst>
                <a:path w="7312" h="10078" extrusionOk="0">
                  <a:moveTo>
                    <a:pt x="3507" y="0"/>
                  </a:moveTo>
                  <a:lnTo>
                    <a:pt x="3181" y="10"/>
                  </a:lnTo>
                  <a:lnTo>
                    <a:pt x="2854" y="39"/>
                  </a:lnTo>
                  <a:lnTo>
                    <a:pt x="2518" y="77"/>
                  </a:lnTo>
                  <a:lnTo>
                    <a:pt x="2172" y="145"/>
                  </a:lnTo>
                  <a:lnTo>
                    <a:pt x="1951" y="193"/>
                  </a:lnTo>
                  <a:lnTo>
                    <a:pt x="1740" y="250"/>
                  </a:lnTo>
                  <a:lnTo>
                    <a:pt x="1547" y="327"/>
                  </a:lnTo>
                  <a:lnTo>
                    <a:pt x="1365" y="414"/>
                  </a:lnTo>
                  <a:lnTo>
                    <a:pt x="1202" y="510"/>
                  </a:lnTo>
                  <a:lnTo>
                    <a:pt x="1048" y="606"/>
                  </a:lnTo>
                  <a:lnTo>
                    <a:pt x="913" y="711"/>
                  </a:lnTo>
                  <a:lnTo>
                    <a:pt x="789" y="827"/>
                  </a:lnTo>
                  <a:lnTo>
                    <a:pt x="673" y="951"/>
                  </a:lnTo>
                  <a:lnTo>
                    <a:pt x="568" y="1076"/>
                  </a:lnTo>
                  <a:lnTo>
                    <a:pt x="481" y="1201"/>
                  </a:lnTo>
                  <a:lnTo>
                    <a:pt x="395" y="1336"/>
                  </a:lnTo>
                  <a:lnTo>
                    <a:pt x="327" y="1470"/>
                  </a:lnTo>
                  <a:lnTo>
                    <a:pt x="260" y="1605"/>
                  </a:lnTo>
                  <a:lnTo>
                    <a:pt x="203" y="1739"/>
                  </a:lnTo>
                  <a:lnTo>
                    <a:pt x="164" y="1874"/>
                  </a:lnTo>
                  <a:lnTo>
                    <a:pt x="126" y="2008"/>
                  </a:lnTo>
                  <a:lnTo>
                    <a:pt x="87" y="2143"/>
                  </a:lnTo>
                  <a:lnTo>
                    <a:pt x="39" y="2392"/>
                  </a:lnTo>
                  <a:lnTo>
                    <a:pt x="10" y="2623"/>
                  </a:lnTo>
                  <a:lnTo>
                    <a:pt x="1" y="2834"/>
                  </a:lnTo>
                  <a:lnTo>
                    <a:pt x="1" y="2998"/>
                  </a:lnTo>
                  <a:lnTo>
                    <a:pt x="10" y="3132"/>
                  </a:lnTo>
                  <a:lnTo>
                    <a:pt x="20" y="3247"/>
                  </a:lnTo>
                  <a:lnTo>
                    <a:pt x="97" y="4708"/>
                  </a:lnTo>
                  <a:lnTo>
                    <a:pt x="251" y="7436"/>
                  </a:lnTo>
                  <a:lnTo>
                    <a:pt x="279" y="7954"/>
                  </a:lnTo>
                  <a:lnTo>
                    <a:pt x="395" y="8079"/>
                  </a:lnTo>
                  <a:lnTo>
                    <a:pt x="500" y="8185"/>
                  </a:lnTo>
                  <a:lnTo>
                    <a:pt x="654" y="8329"/>
                  </a:lnTo>
                  <a:lnTo>
                    <a:pt x="837" y="8492"/>
                  </a:lnTo>
                  <a:lnTo>
                    <a:pt x="1048" y="8675"/>
                  </a:lnTo>
                  <a:lnTo>
                    <a:pt x="1288" y="8857"/>
                  </a:lnTo>
                  <a:lnTo>
                    <a:pt x="1567" y="9050"/>
                  </a:lnTo>
                  <a:lnTo>
                    <a:pt x="1874" y="9251"/>
                  </a:lnTo>
                  <a:lnTo>
                    <a:pt x="2210" y="9434"/>
                  </a:lnTo>
                  <a:lnTo>
                    <a:pt x="2383" y="9520"/>
                  </a:lnTo>
                  <a:lnTo>
                    <a:pt x="2566" y="9607"/>
                  </a:lnTo>
                  <a:lnTo>
                    <a:pt x="2758" y="9684"/>
                  </a:lnTo>
                  <a:lnTo>
                    <a:pt x="2950" y="9760"/>
                  </a:lnTo>
                  <a:lnTo>
                    <a:pt x="3152" y="9828"/>
                  </a:lnTo>
                  <a:lnTo>
                    <a:pt x="3363" y="9895"/>
                  </a:lnTo>
                  <a:lnTo>
                    <a:pt x="3574" y="9943"/>
                  </a:lnTo>
                  <a:lnTo>
                    <a:pt x="3795" y="9991"/>
                  </a:lnTo>
                  <a:lnTo>
                    <a:pt x="4016" y="10029"/>
                  </a:lnTo>
                  <a:lnTo>
                    <a:pt x="4247" y="10058"/>
                  </a:lnTo>
                  <a:lnTo>
                    <a:pt x="4487" y="10068"/>
                  </a:lnTo>
                  <a:lnTo>
                    <a:pt x="4727" y="10077"/>
                  </a:lnTo>
                  <a:lnTo>
                    <a:pt x="4958" y="10068"/>
                  </a:lnTo>
                  <a:lnTo>
                    <a:pt x="5179" y="10049"/>
                  </a:lnTo>
                  <a:lnTo>
                    <a:pt x="5390" y="10020"/>
                  </a:lnTo>
                  <a:lnTo>
                    <a:pt x="5582" y="9972"/>
                  </a:lnTo>
                  <a:lnTo>
                    <a:pt x="5765" y="9914"/>
                  </a:lnTo>
                  <a:lnTo>
                    <a:pt x="5928" y="9847"/>
                  </a:lnTo>
                  <a:lnTo>
                    <a:pt x="6082" y="9770"/>
                  </a:lnTo>
                  <a:lnTo>
                    <a:pt x="6226" y="9684"/>
                  </a:lnTo>
                  <a:lnTo>
                    <a:pt x="6360" y="9597"/>
                  </a:lnTo>
                  <a:lnTo>
                    <a:pt x="6475" y="9501"/>
                  </a:lnTo>
                  <a:lnTo>
                    <a:pt x="6591" y="9395"/>
                  </a:lnTo>
                  <a:lnTo>
                    <a:pt x="6687" y="9290"/>
                  </a:lnTo>
                  <a:lnTo>
                    <a:pt x="6773" y="9174"/>
                  </a:lnTo>
                  <a:lnTo>
                    <a:pt x="6860" y="9059"/>
                  </a:lnTo>
                  <a:lnTo>
                    <a:pt x="6927" y="8944"/>
                  </a:lnTo>
                  <a:lnTo>
                    <a:pt x="6994" y="8829"/>
                  </a:lnTo>
                  <a:lnTo>
                    <a:pt x="7052" y="8713"/>
                  </a:lnTo>
                  <a:lnTo>
                    <a:pt x="7100" y="8598"/>
                  </a:lnTo>
                  <a:lnTo>
                    <a:pt x="7177" y="8367"/>
                  </a:lnTo>
                  <a:lnTo>
                    <a:pt x="7234" y="8156"/>
                  </a:lnTo>
                  <a:lnTo>
                    <a:pt x="7273" y="7974"/>
                  </a:lnTo>
                  <a:lnTo>
                    <a:pt x="7302" y="7810"/>
                  </a:lnTo>
                  <a:lnTo>
                    <a:pt x="7311" y="7685"/>
                  </a:lnTo>
                  <a:lnTo>
                    <a:pt x="7311" y="7580"/>
                  </a:lnTo>
                  <a:lnTo>
                    <a:pt x="7254" y="5610"/>
                  </a:lnTo>
                  <a:lnTo>
                    <a:pt x="7225" y="4967"/>
                  </a:lnTo>
                  <a:lnTo>
                    <a:pt x="7148" y="2354"/>
                  </a:lnTo>
                  <a:lnTo>
                    <a:pt x="7119" y="2162"/>
                  </a:lnTo>
                  <a:lnTo>
                    <a:pt x="7081" y="1970"/>
                  </a:lnTo>
                  <a:lnTo>
                    <a:pt x="7023" y="1797"/>
                  </a:lnTo>
                  <a:lnTo>
                    <a:pt x="6956" y="1624"/>
                  </a:lnTo>
                  <a:lnTo>
                    <a:pt x="6879" y="1470"/>
                  </a:lnTo>
                  <a:lnTo>
                    <a:pt x="6783" y="1317"/>
                  </a:lnTo>
                  <a:lnTo>
                    <a:pt x="6687" y="1172"/>
                  </a:lnTo>
                  <a:lnTo>
                    <a:pt x="6571" y="1038"/>
                  </a:lnTo>
                  <a:lnTo>
                    <a:pt x="6485" y="951"/>
                  </a:lnTo>
                  <a:lnTo>
                    <a:pt x="6399" y="865"/>
                  </a:lnTo>
                  <a:lnTo>
                    <a:pt x="6303" y="788"/>
                  </a:lnTo>
                  <a:lnTo>
                    <a:pt x="6206" y="711"/>
                  </a:lnTo>
                  <a:lnTo>
                    <a:pt x="5995" y="567"/>
                  </a:lnTo>
                  <a:lnTo>
                    <a:pt x="5774" y="442"/>
                  </a:lnTo>
                  <a:lnTo>
                    <a:pt x="5534" y="337"/>
                  </a:lnTo>
                  <a:lnTo>
                    <a:pt x="5284" y="241"/>
                  </a:lnTo>
                  <a:lnTo>
                    <a:pt x="5015" y="164"/>
                  </a:lnTo>
                  <a:lnTo>
                    <a:pt x="4727" y="97"/>
                  </a:lnTo>
                  <a:lnTo>
                    <a:pt x="4439" y="48"/>
                  </a:lnTo>
                  <a:lnTo>
                    <a:pt x="4141" y="20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366;p22">
              <a:extLst>
                <a:ext uri="{FF2B5EF4-FFF2-40B4-BE49-F238E27FC236}">
                  <a16:creationId xmlns:a16="http://schemas.microsoft.com/office/drawing/2014/main" id="{A43C85A7-E4CC-43EE-BB94-99E5AC3FED37}"/>
                </a:ext>
              </a:extLst>
            </p:cNvPr>
            <p:cNvSpPr/>
            <p:nvPr/>
          </p:nvSpPr>
          <p:spPr>
            <a:xfrm>
              <a:off x="1161420" y="1418221"/>
              <a:ext cx="312824" cy="252301"/>
            </a:xfrm>
            <a:custGeom>
              <a:avLst/>
              <a:gdLst/>
              <a:ahLst/>
              <a:cxnLst/>
              <a:rect l="l" t="t" r="r" b="b"/>
              <a:pathLst>
                <a:path w="6802" h="5486" extrusionOk="0">
                  <a:moveTo>
                    <a:pt x="740" y="1"/>
                  </a:moveTo>
                  <a:lnTo>
                    <a:pt x="0" y="615"/>
                  </a:lnTo>
                  <a:lnTo>
                    <a:pt x="0" y="846"/>
                  </a:lnTo>
                  <a:lnTo>
                    <a:pt x="19" y="1134"/>
                  </a:lnTo>
                  <a:lnTo>
                    <a:pt x="48" y="1499"/>
                  </a:lnTo>
                  <a:lnTo>
                    <a:pt x="106" y="1941"/>
                  </a:lnTo>
                  <a:lnTo>
                    <a:pt x="154" y="2191"/>
                  </a:lnTo>
                  <a:lnTo>
                    <a:pt x="202" y="2450"/>
                  </a:lnTo>
                  <a:lnTo>
                    <a:pt x="269" y="2719"/>
                  </a:lnTo>
                  <a:lnTo>
                    <a:pt x="337" y="3007"/>
                  </a:lnTo>
                  <a:lnTo>
                    <a:pt x="423" y="3295"/>
                  </a:lnTo>
                  <a:lnTo>
                    <a:pt x="519" y="3593"/>
                  </a:lnTo>
                  <a:lnTo>
                    <a:pt x="577" y="3747"/>
                  </a:lnTo>
                  <a:lnTo>
                    <a:pt x="644" y="3881"/>
                  </a:lnTo>
                  <a:lnTo>
                    <a:pt x="721" y="4026"/>
                  </a:lnTo>
                  <a:lnTo>
                    <a:pt x="807" y="4150"/>
                  </a:lnTo>
                  <a:lnTo>
                    <a:pt x="903" y="4275"/>
                  </a:lnTo>
                  <a:lnTo>
                    <a:pt x="1009" y="4391"/>
                  </a:lnTo>
                  <a:lnTo>
                    <a:pt x="1115" y="4506"/>
                  </a:lnTo>
                  <a:lnTo>
                    <a:pt x="1230" y="4612"/>
                  </a:lnTo>
                  <a:lnTo>
                    <a:pt x="1355" y="4708"/>
                  </a:lnTo>
                  <a:lnTo>
                    <a:pt x="1489" y="4804"/>
                  </a:lnTo>
                  <a:lnTo>
                    <a:pt x="1624" y="4890"/>
                  </a:lnTo>
                  <a:lnTo>
                    <a:pt x="1768" y="4977"/>
                  </a:lnTo>
                  <a:lnTo>
                    <a:pt x="1912" y="5053"/>
                  </a:lnTo>
                  <a:lnTo>
                    <a:pt x="2066" y="5121"/>
                  </a:lnTo>
                  <a:lnTo>
                    <a:pt x="2219" y="5188"/>
                  </a:lnTo>
                  <a:lnTo>
                    <a:pt x="2373" y="5246"/>
                  </a:lnTo>
                  <a:lnTo>
                    <a:pt x="2536" y="5294"/>
                  </a:lnTo>
                  <a:lnTo>
                    <a:pt x="2709" y="5342"/>
                  </a:lnTo>
                  <a:lnTo>
                    <a:pt x="2873" y="5380"/>
                  </a:lnTo>
                  <a:lnTo>
                    <a:pt x="3045" y="5409"/>
                  </a:lnTo>
                  <a:lnTo>
                    <a:pt x="3218" y="5438"/>
                  </a:lnTo>
                  <a:lnTo>
                    <a:pt x="3391" y="5457"/>
                  </a:lnTo>
                  <a:lnTo>
                    <a:pt x="3564" y="5476"/>
                  </a:lnTo>
                  <a:lnTo>
                    <a:pt x="3737" y="5486"/>
                  </a:lnTo>
                  <a:lnTo>
                    <a:pt x="3910" y="5486"/>
                  </a:lnTo>
                  <a:lnTo>
                    <a:pt x="4083" y="5476"/>
                  </a:lnTo>
                  <a:lnTo>
                    <a:pt x="4256" y="5466"/>
                  </a:lnTo>
                  <a:lnTo>
                    <a:pt x="4429" y="5447"/>
                  </a:lnTo>
                  <a:lnTo>
                    <a:pt x="4602" y="5428"/>
                  </a:lnTo>
                  <a:lnTo>
                    <a:pt x="4765" y="5399"/>
                  </a:lnTo>
                  <a:lnTo>
                    <a:pt x="4928" y="5361"/>
                  </a:lnTo>
                  <a:lnTo>
                    <a:pt x="5092" y="5322"/>
                  </a:lnTo>
                  <a:lnTo>
                    <a:pt x="5255" y="5265"/>
                  </a:lnTo>
                  <a:lnTo>
                    <a:pt x="5399" y="5198"/>
                  </a:lnTo>
                  <a:lnTo>
                    <a:pt x="5533" y="5121"/>
                  </a:lnTo>
                  <a:lnTo>
                    <a:pt x="5668" y="5015"/>
                  </a:lnTo>
                  <a:lnTo>
                    <a:pt x="5793" y="4909"/>
                  </a:lnTo>
                  <a:lnTo>
                    <a:pt x="5908" y="4794"/>
                  </a:lnTo>
                  <a:lnTo>
                    <a:pt x="6014" y="4660"/>
                  </a:lnTo>
                  <a:lnTo>
                    <a:pt x="6119" y="4515"/>
                  </a:lnTo>
                  <a:lnTo>
                    <a:pt x="6206" y="4371"/>
                  </a:lnTo>
                  <a:lnTo>
                    <a:pt x="6292" y="4218"/>
                  </a:lnTo>
                  <a:lnTo>
                    <a:pt x="6379" y="4054"/>
                  </a:lnTo>
                  <a:lnTo>
                    <a:pt x="6446" y="3891"/>
                  </a:lnTo>
                  <a:lnTo>
                    <a:pt x="6513" y="3718"/>
                  </a:lnTo>
                  <a:lnTo>
                    <a:pt x="6571" y="3545"/>
                  </a:lnTo>
                  <a:lnTo>
                    <a:pt x="6619" y="3372"/>
                  </a:lnTo>
                  <a:lnTo>
                    <a:pt x="6667" y="3199"/>
                  </a:lnTo>
                  <a:lnTo>
                    <a:pt x="6705" y="3027"/>
                  </a:lnTo>
                  <a:lnTo>
                    <a:pt x="6734" y="2854"/>
                  </a:lnTo>
                  <a:lnTo>
                    <a:pt x="6782" y="2517"/>
                  </a:lnTo>
                  <a:lnTo>
                    <a:pt x="6801" y="2200"/>
                  </a:lnTo>
                  <a:lnTo>
                    <a:pt x="6801" y="1903"/>
                  </a:lnTo>
                  <a:lnTo>
                    <a:pt x="6792" y="1778"/>
                  </a:lnTo>
                  <a:lnTo>
                    <a:pt x="6773" y="1653"/>
                  </a:lnTo>
                  <a:lnTo>
                    <a:pt x="6753" y="1538"/>
                  </a:lnTo>
                  <a:lnTo>
                    <a:pt x="6734" y="1441"/>
                  </a:lnTo>
                  <a:lnTo>
                    <a:pt x="6705" y="1355"/>
                  </a:lnTo>
                  <a:lnTo>
                    <a:pt x="6667" y="1288"/>
                  </a:lnTo>
                  <a:lnTo>
                    <a:pt x="6629" y="1230"/>
                  </a:lnTo>
                  <a:lnTo>
                    <a:pt x="6590" y="1192"/>
                  </a:lnTo>
                  <a:lnTo>
                    <a:pt x="6523" y="1144"/>
                  </a:lnTo>
                  <a:lnTo>
                    <a:pt x="6446" y="1105"/>
                  </a:lnTo>
                  <a:lnTo>
                    <a:pt x="6292" y="1048"/>
                  </a:lnTo>
                  <a:lnTo>
                    <a:pt x="6139" y="1000"/>
                  </a:lnTo>
                  <a:lnTo>
                    <a:pt x="5975" y="971"/>
                  </a:lnTo>
                  <a:lnTo>
                    <a:pt x="5812" y="961"/>
                  </a:lnTo>
                  <a:lnTo>
                    <a:pt x="5658" y="952"/>
                  </a:lnTo>
                  <a:lnTo>
                    <a:pt x="5495" y="961"/>
                  </a:lnTo>
                  <a:lnTo>
                    <a:pt x="5341" y="980"/>
                  </a:lnTo>
                  <a:lnTo>
                    <a:pt x="5207" y="1000"/>
                  </a:lnTo>
                  <a:lnTo>
                    <a:pt x="5072" y="1028"/>
                  </a:lnTo>
                  <a:lnTo>
                    <a:pt x="4851" y="1076"/>
                  </a:lnTo>
                  <a:lnTo>
                    <a:pt x="4698" y="1124"/>
                  </a:lnTo>
                  <a:lnTo>
                    <a:pt x="4650" y="1144"/>
                  </a:lnTo>
                  <a:lnTo>
                    <a:pt x="4506" y="1086"/>
                  </a:lnTo>
                  <a:lnTo>
                    <a:pt x="4371" y="1038"/>
                  </a:lnTo>
                  <a:lnTo>
                    <a:pt x="4227" y="1000"/>
                  </a:lnTo>
                  <a:lnTo>
                    <a:pt x="4073" y="971"/>
                  </a:lnTo>
                  <a:lnTo>
                    <a:pt x="3920" y="952"/>
                  </a:lnTo>
                  <a:lnTo>
                    <a:pt x="3766" y="932"/>
                  </a:lnTo>
                  <a:lnTo>
                    <a:pt x="3459" y="932"/>
                  </a:lnTo>
                  <a:lnTo>
                    <a:pt x="3295" y="942"/>
                  </a:lnTo>
                  <a:lnTo>
                    <a:pt x="3142" y="952"/>
                  </a:lnTo>
                  <a:lnTo>
                    <a:pt x="2825" y="1000"/>
                  </a:lnTo>
                  <a:lnTo>
                    <a:pt x="2517" y="1067"/>
                  </a:lnTo>
                  <a:lnTo>
                    <a:pt x="2210" y="1144"/>
                  </a:lnTo>
                  <a:lnTo>
                    <a:pt x="2133" y="1163"/>
                  </a:lnTo>
                  <a:lnTo>
                    <a:pt x="2066" y="1173"/>
                  </a:lnTo>
                  <a:lnTo>
                    <a:pt x="1922" y="1173"/>
                  </a:lnTo>
                  <a:lnTo>
                    <a:pt x="1845" y="1153"/>
                  </a:lnTo>
                  <a:lnTo>
                    <a:pt x="1777" y="1134"/>
                  </a:lnTo>
                  <a:lnTo>
                    <a:pt x="1710" y="1105"/>
                  </a:lnTo>
                  <a:lnTo>
                    <a:pt x="1643" y="1067"/>
                  </a:lnTo>
                  <a:lnTo>
                    <a:pt x="1518" y="990"/>
                  </a:lnTo>
                  <a:lnTo>
                    <a:pt x="1393" y="894"/>
                  </a:lnTo>
                  <a:lnTo>
                    <a:pt x="1278" y="779"/>
                  </a:lnTo>
                  <a:lnTo>
                    <a:pt x="1172" y="663"/>
                  </a:lnTo>
                  <a:lnTo>
                    <a:pt x="1076" y="538"/>
                  </a:lnTo>
                  <a:lnTo>
                    <a:pt x="990" y="423"/>
                  </a:lnTo>
                  <a:lnTo>
                    <a:pt x="855" y="212"/>
                  </a:lnTo>
                  <a:lnTo>
                    <a:pt x="769" y="58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725340"/>
            </a:solidFill>
            <a:ln w="9525" cap="flat" cmpd="sng">
              <a:solidFill>
                <a:srgbClr val="7253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367;p22">
              <a:extLst>
                <a:ext uri="{FF2B5EF4-FFF2-40B4-BE49-F238E27FC236}">
                  <a16:creationId xmlns:a16="http://schemas.microsoft.com/office/drawing/2014/main" id="{034E0052-79CF-4386-88DB-081CEB8A9E3F}"/>
                </a:ext>
              </a:extLst>
            </p:cNvPr>
            <p:cNvSpPr/>
            <p:nvPr/>
          </p:nvSpPr>
          <p:spPr>
            <a:xfrm>
              <a:off x="1282469" y="1376231"/>
              <a:ext cx="22995" cy="41575"/>
            </a:xfrm>
            <a:custGeom>
              <a:avLst/>
              <a:gdLst/>
              <a:ahLst/>
              <a:cxnLst/>
              <a:rect l="l" t="t" r="r" b="b"/>
              <a:pathLst>
                <a:path w="500" h="904" extrusionOk="0">
                  <a:moveTo>
                    <a:pt x="250" y="1"/>
                  </a:moveTo>
                  <a:lnTo>
                    <a:pt x="202" y="11"/>
                  </a:lnTo>
                  <a:lnTo>
                    <a:pt x="154" y="39"/>
                  </a:lnTo>
                  <a:lnTo>
                    <a:pt x="106" y="78"/>
                  </a:lnTo>
                  <a:lnTo>
                    <a:pt x="68" y="135"/>
                  </a:lnTo>
                  <a:lnTo>
                    <a:pt x="39" y="203"/>
                  </a:lnTo>
                  <a:lnTo>
                    <a:pt x="20" y="280"/>
                  </a:lnTo>
                  <a:lnTo>
                    <a:pt x="0" y="366"/>
                  </a:lnTo>
                  <a:lnTo>
                    <a:pt x="0" y="452"/>
                  </a:lnTo>
                  <a:lnTo>
                    <a:pt x="0" y="549"/>
                  </a:lnTo>
                  <a:lnTo>
                    <a:pt x="20" y="625"/>
                  </a:lnTo>
                  <a:lnTo>
                    <a:pt x="39" y="702"/>
                  </a:lnTo>
                  <a:lnTo>
                    <a:pt x="77" y="769"/>
                  </a:lnTo>
                  <a:lnTo>
                    <a:pt x="106" y="827"/>
                  </a:lnTo>
                  <a:lnTo>
                    <a:pt x="154" y="875"/>
                  </a:lnTo>
                  <a:lnTo>
                    <a:pt x="202" y="894"/>
                  </a:lnTo>
                  <a:lnTo>
                    <a:pt x="250" y="904"/>
                  </a:lnTo>
                  <a:lnTo>
                    <a:pt x="298" y="894"/>
                  </a:lnTo>
                  <a:lnTo>
                    <a:pt x="346" y="866"/>
                  </a:lnTo>
                  <a:lnTo>
                    <a:pt x="394" y="827"/>
                  </a:lnTo>
                  <a:lnTo>
                    <a:pt x="433" y="769"/>
                  </a:lnTo>
                  <a:lnTo>
                    <a:pt x="461" y="702"/>
                  </a:lnTo>
                  <a:lnTo>
                    <a:pt x="481" y="625"/>
                  </a:lnTo>
                  <a:lnTo>
                    <a:pt x="500" y="549"/>
                  </a:lnTo>
                  <a:lnTo>
                    <a:pt x="500" y="452"/>
                  </a:lnTo>
                  <a:lnTo>
                    <a:pt x="500" y="366"/>
                  </a:lnTo>
                  <a:lnTo>
                    <a:pt x="481" y="280"/>
                  </a:lnTo>
                  <a:lnTo>
                    <a:pt x="461" y="203"/>
                  </a:lnTo>
                  <a:lnTo>
                    <a:pt x="433" y="135"/>
                  </a:lnTo>
                  <a:lnTo>
                    <a:pt x="394" y="78"/>
                  </a:lnTo>
                  <a:lnTo>
                    <a:pt x="346" y="39"/>
                  </a:lnTo>
                  <a:lnTo>
                    <a:pt x="298" y="11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368;p22">
              <a:extLst>
                <a:ext uri="{FF2B5EF4-FFF2-40B4-BE49-F238E27FC236}">
                  <a16:creationId xmlns:a16="http://schemas.microsoft.com/office/drawing/2014/main" id="{A4654E1A-6779-46B4-A3BF-D41FCD7421D9}"/>
                </a:ext>
              </a:extLst>
            </p:cNvPr>
            <p:cNvSpPr/>
            <p:nvPr/>
          </p:nvSpPr>
          <p:spPr>
            <a:xfrm>
              <a:off x="1396022" y="1375817"/>
              <a:ext cx="23455" cy="41989"/>
            </a:xfrm>
            <a:custGeom>
              <a:avLst/>
              <a:gdLst/>
              <a:ahLst/>
              <a:cxnLst/>
              <a:rect l="l" t="t" r="r" b="b"/>
              <a:pathLst>
                <a:path w="510" h="913" extrusionOk="0">
                  <a:moveTo>
                    <a:pt x="250" y="0"/>
                  </a:moveTo>
                  <a:lnTo>
                    <a:pt x="202" y="10"/>
                  </a:lnTo>
                  <a:lnTo>
                    <a:pt x="154" y="39"/>
                  </a:lnTo>
                  <a:lnTo>
                    <a:pt x="115" y="87"/>
                  </a:lnTo>
                  <a:lnTo>
                    <a:pt x="77" y="135"/>
                  </a:lnTo>
                  <a:lnTo>
                    <a:pt x="48" y="202"/>
                  </a:lnTo>
                  <a:lnTo>
                    <a:pt x="19" y="279"/>
                  </a:lnTo>
                  <a:lnTo>
                    <a:pt x="10" y="365"/>
                  </a:lnTo>
                  <a:lnTo>
                    <a:pt x="0" y="461"/>
                  </a:lnTo>
                  <a:lnTo>
                    <a:pt x="10" y="548"/>
                  </a:lnTo>
                  <a:lnTo>
                    <a:pt x="19" y="634"/>
                  </a:lnTo>
                  <a:lnTo>
                    <a:pt x="48" y="711"/>
                  </a:lnTo>
                  <a:lnTo>
                    <a:pt x="77" y="778"/>
                  </a:lnTo>
                  <a:lnTo>
                    <a:pt x="115" y="836"/>
                  </a:lnTo>
                  <a:lnTo>
                    <a:pt x="154" y="875"/>
                  </a:lnTo>
                  <a:lnTo>
                    <a:pt x="202" y="903"/>
                  </a:lnTo>
                  <a:lnTo>
                    <a:pt x="260" y="913"/>
                  </a:lnTo>
                  <a:lnTo>
                    <a:pt x="308" y="903"/>
                  </a:lnTo>
                  <a:lnTo>
                    <a:pt x="356" y="875"/>
                  </a:lnTo>
                  <a:lnTo>
                    <a:pt x="394" y="836"/>
                  </a:lnTo>
                  <a:lnTo>
                    <a:pt x="432" y="778"/>
                  </a:lnTo>
                  <a:lnTo>
                    <a:pt x="461" y="711"/>
                  </a:lnTo>
                  <a:lnTo>
                    <a:pt x="490" y="634"/>
                  </a:lnTo>
                  <a:lnTo>
                    <a:pt x="500" y="548"/>
                  </a:lnTo>
                  <a:lnTo>
                    <a:pt x="509" y="461"/>
                  </a:lnTo>
                  <a:lnTo>
                    <a:pt x="500" y="365"/>
                  </a:lnTo>
                  <a:lnTo>
                    <a:pt x="490" y="279"/>
                  </a:lnTo>
                  <a:lnTo>
                    <a:pt x="461" y="202"/>
                  </a:lnTo>
                  <a:lnTo>
                    <a:pt x="432" y="135"/>
                  </a:lnTo>
                  <a:lnTo>
                    <a:pt x="394" y="77"/>
                  </a:lnTo>
                  <a:lnTo>
                    <a:pt x="356" y="39"/>
                  </a:lnTo>
                  <a:lnTo>
                    <a:pt x="308" y="1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369;p22">
              <a:extLst>
                <a:ext uri="{FF2B5EF4-FFF2-40B4-BE49-F238E27FC236}">
                  <a16:creationId xmlns:a16="http://schemas.microsoft.com/office/drawing/2014/main" id="{392F5091-B19A-4397-BB16-B370C8910AB0}"/>
                </a:ext>
              </a:extLst>
            </p:cNvPr>
            <p:cNvSpPr/>
            <p:nvPr/>
          </p:nvSpPr>
          <p:spPr>
            <a:xfrm>
              <a:off x="1350951" y="1347072"/>
              <a:ext cx="48198" cy="107847"/>
            </a:xfrm>
            <a:custGeom>
              <a:avLst/>
              <a:gdLst/>
              <a:ahLst/>
              <a:cxnLst/>
              <a:rect l="l" t="t" r="r" b="b"/>
              <a:pathLst>
                <a:path w="1048" h="2345" extrusionOk="0">
                  <a:moveTo>
                    <a:pt x="96" y="1"/>
                  </a:moveTo>
                  <a:lnTo>
                    <a:pt x="58" y="11"/>
                  </a:lnTo>
                  <a:lnTo>
                    <a:pt x="20" y="30"/>
                  </a:lnTo>
                  <a:lnTo>
                    <a:pt x="0" y="68"/>
                  </a:lnTo>
                  <a:lnTo>
                    <a:pt x="0" y="107"/>
                  </a:lnTo>
                  <a:lnTo>
                    <a:pt x="10" y="145"/>
                  </a:lnTo>
                  <a:lnTo>
                    <a:pt x="836" y="1845"/>
                  </a:lnTo>
                  <a:lnTo>
                    <a:pt x="807" y="1884"/>
                  </a:lnTo>
                  <a:lnTo>
                    <a:pt x="769" y="1932"/>
                  </a:lnTo>
                  <a:lnTo>
                    <a:pt x="711" y="1980"/>
                  </a:lnTo>
                  <a:lnTo>
                    <a:pt x="644" y="2028"/>
                  </a:lnTo>
                  <a:lnTo>
                    <a:pt x="567" y="2066"/>
                  </a:lnTo>
                  <a:lnTo>
                    <a:pt x="461" y="2105"/>
                  </a:lnTo>
                  <a:lnTo>
                    <a:pt x="356" y="2124"/>
                  </a:lnTo>
                  <a:lnTo>
                    <a:pt x="221" y="2134"/>
                  </a:lnTo>
                  <a:lnTo>
                    <a:pt x="183" y="2143"/>
                  </a:lnTo>
                  <a:lnTo>
                    <a:pt x="144" y="2172"/>
                  </a:lnTo>
                  <a:lnTo>
                    <a:pt x="125" y="2201"/>
                  </a:lnTo>
                  <a:lnTo>
                    <a:pt x="116" y="2239"/>
                  </a:lnTo>
                  <a:lnTo>
                    <a:pt x="125" y="2278"/>
                  </a:lnTo>
                  <a:lnTo>
                    <a:pt x="144" y="2316"/>
                  </a:lnTo>
                  <a:lnTo>
                    <a:pt x="183" y="2335"/>
                  </a:lnTo>
                  <a:lnTo>
                    <a:pt x="221" y="2345"/>
                  </a:lnTo>
                  <a:lnTo>
                    <a:pt x="327" y="2335"/>
                  </a:lnTo>
                  <a:lnTo>
                    <a:pt x="433" y="2326"/>
                  </a:lnTo>
                  <a:lnTo>
                    <a:pt x="519" y="2306"/>
                  </a:lnTo>
                  <a:lnTo>
                    <a:pt x="606" y="2278"/>
                  </a:lnTo>
                  <a:lnTo>
                    <a:pt x="682" y="2239"/>
                  </a:lnTo>
                  <a:lnTo>
                    <a:pt x="750" y="2210"/>
                  </a:lnTo>
                  <a:lnTo>
                    <a:pt x="807" y="2162"/>
                  </a:lnTo>
                  <a:lnTo>
                    <a:pt x="855" y="2124"/>
                  </a:lnTo>
                  <a:lnTo>
                    <a:pt x="942" y="2047"/>
                  </a:lnTo>
                  <a:lnTo>
                    <a:pt x="999" y="1970"/>
                  </a:lnTo>
                  <a:lnTo>
                    <a:pt x="1038" y="1893"/>
                  </a:lnTo>
                  <a:lnTo>
                    <a:pt x="1047" y="1855"/>
                  </a:lnTo>
                  <a:lnTo>
                    <a:pt x="1038" y="1807"/>
                  </a:lnTo>
                  <a:lnTo>
                    <a:pt x="192" y="59"/>
                  </a:lnTo>
                  <a:lnTo>
                    <a:pt x="164" y="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370;p22">
              <a:extLst>
                <a:ext uri="{FF2B5EF4-FFF2-40B4-BE49-F238E27FC236}">
                  <a16:creationId xmlns:a16="http://schemas.microsoft.com/office/drawing/2014/main" id="{D979DE56-C232-4980-BBA6-FD5547E89257}"/>
                </a:ext>
              </a:extLst>
            </p:cNvPr>
            <p:cNvSpPr/>
            <p:nvPr/>
          </p:nvSpPr>
          <p:spPr>
            <a:xfrm>
              <a:off x="1248022" y="1307750"/>
              <a:ext cx="62316" cy="49991"/>
            </a:xfrm>
            <a:custGeom>
              <a:avLst/>
              <a:gdLst/>
              <a:ahLst/>
              <a:cxnLst/>
              <a:rect l="l" t="t" r="r" b="b"/>
              <a:pathLst>
                <a:path w="1355" h="1087" extrusionOk="0">
                  <a:moveTo>
                    <a:pt x="1114" y="1"/>
                  </a:moveTo>
                  <a:lnTo>
                    <a:pt x="970" y="11"/>
                  </a:lnTo>
                  <a:lnTo>
                    <a:pt x="826" y="30"/>
                  </a:lnTo>
                  <a:lnTo>
                    <a:pt x="711" y="68"/>
                  </a:lnTo>
                  <a:lnTo>
                    <a:pt x="596" y="107"/>
                  </a:lnTo>
                  <a:lnTo>
                    <a:pt x="500" y="145"/>
                  </a:lnTo>
                  <a:lnTo>
                    <a:pt x="413" y="203"/>
                  </a:lnTo>
                  <a:lnTo>
                    <a:pt x="327" y="251"/>
                  </a:lnTo>
                  <a:lnTo>
                    <a:pt x="259" y="308"/>
                  </a:lnTo>
                  <a:lnTo>
                    <a:pt x="202" y="376"/>
                  </a:lnTo>
                  <a:lnTo>
                    <a:pt x="154" y="443"/>
                  </a:lnTo>
                  <a:lnTo>
                    <a:pt x="115" y="501"/>
                  </a:lnTo>
                  <a:lnTo>
                    <a:pt x="77" y="568"/>
                  </a:lnTo>
                  <a:lnTo>
                    <a:pt x="29" y="693"/>
                  </a:lnTo>
                  <a:lnTo>
                    <a:pt x="0" y="798"/>
                  </a:lnTo>
                  <a:lnTo>
                    <a:pt x="0" y="866"/>
                  </a:lnTo>
                  <a:lnTo>
                    <a:pt x="10" y="933"/>
                  </a:lnTo>
                  <a:lnTo>
                    <a:pt x="48" y="990"/>
                  </a:lnTo>
                  <a:lnTo>
                    <a:pt x="96" y="1038"/>
                  </a:lnTo>
                  <a:lnTo>
                    <a:pt x="125" y="1048"/>
                  </a:lnTo>
                  <a:lnTo>
                    <a:pt x="163" y="1067"/>
                  </a:lnTo>
                  <a:lnTo>
                    <a:pt x="211" y="1077"/>
                  </a:lnTo>
                  <a:lnTo>
                    <a:pt x="259" y="1086"/>
                  </a:lnTo>
                  <a:lnTo>
                    <a:pt x="298" y="1077"/>
                  </a:lnTo>
                  <a:lnTo>
                    <a:pt x="346" y="1058"/>
                  </a:lnTo>
                  <a:lnTo>
                    <a:pt x="375" y="1038"/>
                  </a:lnTo>
                  <a:lnTo>
                    <a:pt x="413" y="1000"/>
                  </a:lnTo>
                  <a:lnTo>
                    <a:pt x="432" y="962"/>
                  </a:lnTo>
                  <a:lnTo>
                    <a:pt x="509" y="837"/>
                  </a:lnTo>
                  <a:lnTo>
                    <a:pt x="596" y="731"/>
                  </a:lnTo>
                  <a:lnTo>
                    <a:pt x="692" y="645"/>
                  </a:lnTo>
                  <a:lnTo>
                    <a:pt x="788" y="577"/>
                  </a:lnTo>
                  <a:lnTo>
                    <a:pt x="884" y="529"/>
                  </a:lnTo>
                  <a:lnTo>
                    <a:pt x="990" y="481"/>
                  </a:lnTo>
                  <a:lnTo>
                    <a:pt x="1086" y="452"/>
                  </a:lnTo>
                  <a:lnTo>
                    <a:pt x="1172" y="433"/>
                  </a:lnTo>
                  <a:lnTo>
                    <a:pt x="1220" y="424"/>
                  </a:lnTo>
                  <a:lnTo>
                    <a:pt x="1259" y="404"/>
                  </a:lnTo>
                  <a:lnTo>
                    <a:pt x="1287" y="376"/>
                  </a:lnTo>
                  <a:lnTo>
                    <a:pt x="1316" y="337"/>
                  </a:lnTo>
                  <a:lnTo>
                    <a:pt x="1335" y="299"/>
                  </a:lnTo>
                  <a:lnTo>
                    <a:pt x="1345" y="251"/>
                  </a:lnTo>
                  <a:lnTo>
                    <a:pt x="1355" y="203"/>
                  </a:lnTo>
                  <a:lnTo>
                    <a:pt x="1345" y="164"/>
                  </a:lnTo>
                  <a:lnTo>
                    <a:pt x="1326" y="126"/>
                  </a:lnTo>
                  <a:lnTo>
                    <a:pt x="1307" y="87"/>
                  </a:lnTo>
                  <a:lnTo>
                    <a:pt x="1287" y="68"/>
                  </a:lnTo>
                  <a:lnTo>
                    <a:pt x="1259" y="39"/>
                  </a:lnTo>
                  <a:lnTo>
                    <a:pt x="1230" y="20"/>
                  </a:lnTo>
                  <a:lnTo>
                    <a:pt x="1191" y="11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rgbClr val="725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371;p22">
              <a:extLst>
                <a:ext uri="{FF2B5EF4-FFF2-40B4-BE49-F238E27FC236}">
                  <a16:creationId xmlns:a16="http://schemas.microsoft.com/office/drawing/2014/main" id="{D5A762DE-1B3B-4D6A-8027-5EB541BF9876}"/>
                </a:ext>
              </a:extLst>
            </p:cNvPr>
            <p:cNvSpPr/>
            <p:nvPr/>
          </p:nvSpPr>
          <p:spPr>
            <a:xfrm>
              <a:off x="1384524" y="1307336"/>
              <a:ext cx="62776" cy="49945"/>
            </a:xfrm>
            <a:custGeom>
              <a:avLst/>
              <a:gdLst/>
              <a:ahLst/>
              <a:cxnLst/>
              <a:rect l="l" t="t" r="r" b="b"/>
              <a:pathLst>
                <a:path w="1365" h="1086" extrusionOk="0">
                  <a:moveTo>
                    <a:pt x="193" y="0"/>
                  </a:moveTo>
                  <a:lnTo>
                    <a:pt x="164" y="10"/>
                  </a:lnTo>
                  <a:lnTo>
                    <a:pt x="125" y="29"/>
                  </a:lnTo>
                  <a:lnTo>
                    <a:pt x="96" y="48"/>
                  </a:lnTo>
                  <a:lnTo>
                    <a:pt x="68" y="68"/>
                  </a:lnTo>
                  <a:lnTo>
                    <a:pt x="39" y="96"/>
                  </a:lnTo>
                  <a:lnTo>
                    <a:pt x="20" y="135"/>
                  </a:lnTo>
                  <a:lnTo>
                    <a:pt x="10" y="164"/>
                  </a:lnTo>
                  <a:lnTo>
                    <a:pt x="0" y="212"/>
                  </a:lnTo>
                  <a:lnTo>
                    <a:pt x="10" y="260"/>
                  </a:lnTo>
                  <a:lnTo>
                    <a:pt x="20" y="298"/>
                  </a:lnTo>
                  <a:lnTo>
                    <a:pt x="39" y="346"/>
                  </a:lnTo>
                  <a:lnTo>
                    <a:pt x="68" y="375"/>
                  </a:lnTo>
                  <a:lnTo>
                    <a:pt x="96" y="404"/>
                  </a:lnTo>
                  <a:lnTo>
                    <a:pt x="135" y="433"/>
                  </a:lnTo>
                  <a:lnTo>
                    <a:pt x="183" y="442"/>
                  </a:lnTo>
                  <a:lnTo>
                    <a:pt x="269" y="461"/>
                  </a:lnTo>
                  <a:lnTo>
                    <a:pt x="365" y="490"/>
                  </a:lnTo>
                  <a:lnTo>
                    <a:pt x="462" y="529"/>
                  </a:lnTo>
                  <a:lnTo>
                    <a:pt x="567" y="586"/>
                  </a:lnTo>
                  <a:lnTo>
                    <a:pt x="663" y="654"/>
                  </a:lnTo>
                  <a:lnTo>
                    <a:pt x="759" y="740"/>
                  </a:lnTo>
                  <a:lnTo>
                    <a:pt x="846" y="846"/>
                  </a:lnTo>
                  <a:lnTo>
                    <a:pt x="923" y="971"/>
                  </a:lnTo>
                  <a:lnTo>
                    <a:pt x="942" y="1009"/>
                  </a:lnTo>
                  <a:lnTo>
                    <a:pt x="980" y="1038"/>
                  </a:lnTo>
                  <a:lnTo>
                    <a:pt x="1019" y="1067"/>
                  </a:lnTo>
                  <a:lnTo>
                    <a:pt x="1057" y="1076"/>
                  </a:lnTo>
                  <a:lnTo>
                    <a:pt x="1096" y="1086"/>
                  </a:lnTo>
                  <a:lnTo>
                    <a:pt x="1144" y="1086"/>
                  </a:lnTo>
                  <a:lnTo>
                    <a:pt x="1192" y="1067"/>
                  </a:lnTo>
                  <a:lnTo>
                    <a:pt x="1230" y="1047"/>
                  </a:lnTo>
                  <a:lnTo>
                    <a:pt x="1259" y="1038"/>
                  </a:lnTo>
                  <a:lnTo>
                    <a:pt x="1307" y="990"/>
                  </a:lnTo>
                  <a:lnTo>
                    <a:pt x="1345" y="932"/>
                  </a:lnTo>
                  <a:lnTo>
                    <a:pt x="1364" y="865"/>
                  </a:lnTo>
                  <a:lnTo>
                    <a:pt x="1355" y="798"/>
                  </a:lnTo>
                  <a:lnTo>
                    <a:pt x="1326" y="692"/>
                  </a:lnTo>
                  <a:lnTo>
                    <a:pt x="1278" y="567"/>
                  </a:lnTo>
                  <a:lnTo>
                    <a:pt x="1240" y="500"/>
                  </a:lnTo>
                  <a:lnTo>
                    <a:pt x="1201" y="442"/>
                  </a:lnTo>
                  <a:lnTo>
                    <a:pt x="1144" y="375"/>
                  </a:lnTo>
                  <a:lnTo>
                    <a:pt x="1086" y="317"/>
                  </a:lnTo>
                  <a:lnTo>
                    <a:pt x="1019" y="260"/>
                  </a:lnTo>
                  <a:lnTo>
                    <a:pt x="942" y="202"/>
                  </a:lnTo>
                  <a:lnTo>
                    <a:pt x="855" y="154"/>
                  </a:lnTo>
                  <a:lnTo>
                    <a:pt x="759" y="106"/>
                  </a:lnTo>
                  <a:lnTo>
                    <a:pt x="644" y="68"/>
                  </a:lnTo>
                  <a:lnTo>
                    <a:pt x="519" y="39"/>
                  </a:lnTo>
                  <a:lnTo>
                    <a:pt x="385" y="1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725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372;p22">
              <a:extLst>
                <a:ext uri="{FF2B5EF4-FFF2-40B4-BE49-F238E27FC236}">
                  <a16:creationId xmlns:a16="http://schemas.microsoft.com/office/drawing/2014/main" id="{212FD323-07FE-4CAE-AE49-56A1BBF3978D}"/>
                </a:ext>
              </a:extLst>
            </p:cNvPr>
            <p:cNvSpPr/>
            <p:nvPr/>
          </p:nvSpPr>
          <p:spPr>
            <a:xfrm>
              <a:off x="1301924" y="1474330"/>
              <a:ext cx="123299" cy="44242"/>
            </a:xfrm>
            <a:custGeom>
              <a:avLst/>
              <a:gdLst/>
              <a:ahLst/>
              <a:cxnLst/>
              <a:rect l="l" t="t" r="r" b="b"/>
              <a:pathLst>
                <a:path w="2681" h="962" extrusionOk="0">
                  <a:moveTo>
                    <a:pt x="67" y="1"/>
                  </a:moveTo>
                  <a:lnTo>
                    <a:pt x="29" y="20"/>
                  </a:lnTo>
                  <a:lnTo>
                    <a:pt x="10" y="58"/>
                  </a:lnTo>
                  <a:lnTo>
                    <a:pt x="0" y="97"/>
                  </a:lnTo>
                  <a:lnTo>
                    <a:pt x="10" y="135"/>
                  </a:lnTo>
                  <a:lnTo>
                    <a:pt x="29" y="173"/>
                  </a:lnTo>
                  <a:lnTo>
                    <a:pt x="67" y="202"/>
                  </a:lnTo>
                  <a:lnTo>
                    <a:pt x="163" y="298"/>
                  </a:lnTo>
                  <a:lnTo>
                    <a:pt x="317" y="423"/>
                  </a:lnTo>
                  <a:lnTo>
                    <a:pt x="528" y="567"/>
                  </a:lnTo>
                  <a:lnTo>
                    <a:pt x="644" y="644"/>
                  </a:lnTo>
                  <a:lnTo>
                    <a:pt x="778" y="711"/>
                  </a:lnTo>
                  <a:lnTo>
                    <a:pt x="913" y="779"/>
                  </a:lnTo>
                  <a:lnTo>
                    <a:pt x="1057" y="836"/>
                  </a:lnTo>
                  <a:lnTo>
                    <a:pt x="1210" y="884"/>
                  </a:lnTo>
                  <a:lnTo>
                    <a:pt x="1364" y="923"/>
                  </a:lnTo>
                  <a:lnTo>
                    <a:pt x="1537" y="952"/>
                  </a:lnTo>
                  <a:lnTo>
                    <a:pt x="1700" y="961"/>
                  </a:lnTo>
                  <a:lnTo>
                    <a:pt x="1816" y="952"/>
                  </a:lnTo>
                  <a:lnTo>
                    <a:pt x="1931" y="942"/>
                  </a:lnTo>
                  <a:lnTo>
                    <a:pt x="2046" y="923"/>
                  </a:lnTo>
                  <a:lnTo>
                    <a:pt x="2161" y="884"/>
                  </a:lnTo>
                  <a:lnTo>
                    <a:pt x="2286" y="846"/>
                  </a:lnTo>
                  <a:lnTo>
                    <a:pt x="2402" y="788"/>
                  </a:lnTo>
                  <a:lnTo>
                    <a:pt x="2517" y="721"/>
                  </a:lnTo>
                  <a:lnTo>
                    <a:pt x="2642" y="644"/>
                  </a:lnTo>
                  <a:lnTo>
                    <a:pt x="2661" y="615"/>
                  </a:lnTo>
                  <a:lnTo>
                    <a:pt x="2680" y="577"/>
                  </a:lnTo>
                  <a:lnTo>
                    <a:pt x="2680" y="538"/>
                  </a:lnTo>
                  <a:lnTo>
                    <a:pt x="2661" y="500"/>
                  </a:lnTo>
                  <a:lnTo>
                    <a:pt x="2632" y="471"/>
                  </a:lnTo>
                  <a:lnTo>
                    <a:pt x="2594" y="462"/>
                  </a:lnTo>
                  <a:lnTo>
                    <a:pt x="2555" y="462"/>
                  </a:lnTo>
                  <a:lnTo>
                    <a:pt x="2517" y="481"/>
                  </a:lnTo>
                  <a:lnTo>
                    <a:pt x="2411" y="548"/>
                  </a:lnTo>
                  <a:lnTo>
                    <a:pt x="2306" y="606"/>
                  </a:lnTo>
                  <a:lnTo>
                    <a:pt x="2200" y="654"/>
                  </a:lnTo>
                  <a:lnTo>
                    <a:pt x="2094" y="692"/>
                  </a:lnTo>
                  <a:lnTo>
                    <a:pt x="1989" y="721"/>
                  </a:lnTo>
                  <a:lnTo>
                    <a:pt x="1883" y="740"/>
                  </a:lnTo>
                  <a:lnTo>
                    <a:pt x="1787" y="750"/>
                  </a:lnTo>
                  <a:lnTo>
                    <a:pt x="1681" y="759"/>
                  </a:lnTo>
                  <a:lnTo>
                    <a:pt x="1585" y="750"/>
                  </a:lnTo>
                  <a:lnTo>
                    <a:pt x="1489" y="740"/>
                  </a:lnTo>
                  <a:lnTo>
                    <a:pt x="1393" y="731"/>
                  </a:lnTo>
                  <a:lnTo>
                    <a:pt x="1297" y="702"/>
                  </a:lnTo>
                  <a:lnTo>
                    <a:pt x="1114" y="644"/>
                  </a:lnTo>
                  <a:lnTo>
                    <a:pt x="941" y="577"/>
                  </a:lnTo>
                  <a:lnTo>
                    <a:pt x="788" y="490"/>
                  </a:lnTo>
                  <a:lnTo>
                    <a:pt x="644" y="404"/>
                  </a:lnTo>
                  <a:lnTo>
                    <a:pt x="519" y="318"/>
                  </a:lnTo>
                  <a:lnTo>
                    <a:pt x="404" y="231"/>
                  </a:lnTo>
                  <a:lnTo>
                    <a:pt x="250" y="97"/>
                  </a:lnTo>
                  <a:lnTo>
                    <a:pt x="183" y="29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373;p22">
              <a:extLst>
                <a:ext uri="{FF2B5EF4-FFF2-40B4-BE49-F238E27FC236}">
                  <a16:creationId xmlns:a16="http://schemas.microsoft.com/office/drawing/2014/main" id="{BB0CCAFF-4107-4601-AC94-ADDC58F26695}"/>
                </a:ext>
              </a:extLst>
            </p:cNvPr>
            <p:cNvSpPr/>
            <p:nvPr/>
          </p:nvSpPr>
          <p:spPr>
            <a:xfrm>
              <a:off x="1072151" y="1407183"/>
              <a:ext cx="87519" cy="134337"/>
            </a:xfrm>
            <a:custGeom>
              <a:avLst/>
              <a:gdLst/>
              <a:ahLst/>
              <a:cxnLst/>
              <a:rect l="l" t="t" r="r" b="b"/>
              <a:pathLst>
                <a:path w="1903" h="2921" extrusionOk="0">
                  <a:moveTo>
                    <a:pt x="817" y="0"/>
                  </a:moveTo>
                  <a:lnTo>
                    <a:pt x="750" y="10"/>
                  </a:lnTo>
                  <a:lnTo>
                    <a:pt x="673" y="20"/>
                  </a:lnTo>
                  <a:lnTo>
                    <a:pt x="596" y="39"/>
                  </a:lnTo>
                  <a:lnTo>
                    <a:pt x="529" y="77"/>
                  </a:lnTo>
                  <a:lnTo>
                    <a:pt x="452" y="116"/>
                  </a:lnTo>
                  <a:lnTo>
                    <a:pt x="385" y="173"/>
                  </a:lnTo>
                  <a:lnTo>
                    <a:pt x="308" y="241"/>
                  </a:lnTo>
                  <a:lnTo>
                    <a:pt x="241" y="317"/>
                  </a:lnTo>
                  <a:lnTo>
                    <a:pt x="164" y="404"/>
                  </a:lnTo>
                  <a:lnTo>
                    <a:pt x="116" y="490"/>
                  </a:lnTo>
                  <a:lnTo>
                    <a:pt x="78" y="586"/>
                  </a:lnTo>
                  <a:lnTo>
                    <a:pt x="49" y="682"/>
                  </a:lnTo>
                  <a:lnTo>
                    <a:pt x="20" y="788"/>
                  </a:lnTo>
                  <a:lnTo>
                    <a:pt x="10" y="903"/>
                  </a:lnTo>
                  <a:lnTo>
                    <a:pt x="1" y="1019"/>
                  </a:lnTo>
                  <a:lnTo>
                    <a:pt x="10" y="1134"/>
                  </a:lnTo>
                  <a:lnTo>
                    <a:pt x="20" y="1249"/>
                  </a:lnTo>
                  <a:lnTo>
                    <a:pt x="39" y="1374"/>
                  </a:lnTo>
                  <a:lnTo>
                    <a:pt x="68" y="1499"/>
                  </a:lnTo>
                  <a:lnTo>
                    <a:pt x="97" y="1624"/>
                  </a:lnTo>
                  <a:lnTo>
                    <a:pt x="135" y="1739"/>
                  </a:lnTo>
                  <a:lnTo>
                    <a:pt x="183" y="1864"/>
                  </a:lnTo>
                  <a:lnTo>
                    <a:pt x="241" y="1979"/>
                  </a:lnTo>
                  <a:lnTo>
                    <a:pt x="299" y="2095"/>
                  </a:lnTo>
                  <a:lnTo>
                    <a:pt x="366" y="2200"/>
                  </a:lnTo>
                  <a:lnTo>
                    <a:pt x="433" y="2306"/>
                  </a:lnTo>
                  <a:lnTo>
                    <a:pt x="510" y="2412"/>
                  </a:lnTo>
                  <a:lnTo>
                    <a:pt x="587" y="2508"/>
                  </a:lnTo>
                  <a:lnTo>
                    <a:pt x="673" y="2594"/>
                  </a:lnTo>
                  <a:lnTo>
                    <a:pt x="760" y="2671"/>
                  </a:lnTo>
                  <a:lnTo>
                    <a:pt x="856" y="2738"/>
                  </a:lnTo>
                  <a:lnTo>
                    <a:pt x="952" y="2796"/>
                  </a:lnTo>
                  <a:lnTo>
                    <a:pt x="1048" y="2844"/>
                  </a:lnTo>
                  <a:lnTo>
                    <a:pt x="1144" y="2882"/>
                  </a:lnTo>
                  <a:lnTo>
                    <a:pt x="1250" y="2911"/>
                  </a:lnTo>
                  <a:lnTo>
                    <a:pt x="1355" y="2921"/>
                  </a:lnTo>
                  <a:lnTo>
                    <a:pt x="1461" y="2921"/>
                  </a:lnTo>
                  <a:lnTo>
                    <a:pt x="1576" y="2901"/>
                  </a:lnTo>
                  <a:lnTo>
                    <a:pt x="1682" y="2873"/>
                  </a:lnTo>
                  <a:lnTo>
                    <a:pt x="1797" y="2825"/>
                  </a:lnTo>
                  <a:lnTo>
                    <a:pt x="1903" y="2767"/>
                  </a:lnTo>
                  <a:lnTo>
                    <a:pt x="1903" y="692"/>
                  </a:lnTo>
                  <a:lnTo>
                    <a:pt x="1855" y="634"/>
                  </a:lnTo>
                  <a:lnTo>
                    <a:pt x="1730" y="500"/>
                  </a:lnTo>
                  <a:lnTo>
                    <a:pt x="1643" y="413"/>
                  </a:lnTo>
                  <a:lnTo>
                    <a:pt x="1547" y="327"/>
                  </a:lnTo>
                  <a:lnTo>
                    <a:pt x="1432" y="241"/>
                  </a:lnTo>
                  <a:lnTo>
                    <a:pt x="1307" y="154"/>
                  </a:lnTo>
                  <a:lnTo>
                    <a:pt x="1173" y="87"/>
                  </a:lnTo>
                  <a:lnTo>
                    <a:pt x="1038" y="39"/>
                  </a:lnTo>
                  <a:lnTo>
                    <a:pt x="971" y="20"/>
                  </a:lnTo>
                  <a:lnTo>
                    <a:pt x="894" y="10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374;p22">
              <a:extLst>
                <a:ext uri="{FF2B5EF4-FFF2-40B4-BE49-F238E27FC236}">
                  <a16:creationId xmlns:a16="http://schemas.microsoft.com/office/drawing/2014/main" id="{EDA88EE2-058B-439D-8398-646AEBBA0927}"/>
                </a:ext>
              </a:extLst>
            </p:cNvPr>
            <p:cNvSpPr/>
            <p:nvPr/>
          </p:nvSpPr>
          <p:spPr>
            <a:xfrm>
              <a:off x="1130468" y="1199532"/>
              <a:ext cx="302246" cy="254969"/>
            </a:xfrm>
            <a:custGeom>
              <a:avLst/>
              <a:gdLst/>
              <a:ahLst/>
              <a:cxnLst/>
              <a:rect l="l" t="t" r="r" b="b"/>
              <a:pathLst>
                <a:path w="6572" h="5544" extrusionOk="0">
                  <a:moveTo>
                    <a:pt x="3507" y="0"/>
                  </a:moveTo>
                  <a:lnTo>
                    <a:pt x="3181" y="10"/>
                  </a:lnTo>
                  <a:lnTo>
                    <a:pt x="2854" y="39"/>
                  </a:lnTo>
                  <a:lnTo>
                    <a:pt x="2518" y="77"/>
                  </a:lnTo>
                  <a:lnTo>
                    <a:pt x="2172" y="145"/>
                  </a:lnTo>
                  <a:lnTo>
                    <a:pt x="1951" y="193"/>
                  </a:lnTo>
                  <a:lnTo>
                    <a:pt x="1740" y="250"/>
                  </a:lnTo>
                  <a:lnTo>
                    <a:pt x="1547" y="327"/>
                  </a:lnTo>
                  <a:lnTo>
                    <a:pt x="1365" y="414"/>
                  </a:lnTo>
                  <a:lnTo>
                    <a:pt x="1202" y="510"/>
                  </a:lnTo>
                  <a:lnTo>
                    <a:pt x="1048" y="606"/>
                  </a:lnTo>
                  <a:lnTo>
                    <a:pt x="913" y="711"/>
                  </a:lnTo>
                  <a:lnTo>
                    <a:pt x="789" y="827"/>
                  </a:lnTo>
                  <a:lnTo>
                    <a:pt x="673" y="951"/>
                  </a:lnTo>
                  <a:lnTo>
                    <a:pt x="568" y="1076"/>
                  </a:lnTo>
                  <a:lnTo>
                    <a:pt x="481" y="1201"/>
                  </a:lnTo>
                  <a:lnTo>
                    <a:pt x="395" y="1336"/>
                  </a:lnTo>
                  <a:lnTo>
                    <a:pt x="327" y="1470"/>
                  </a:lnTo>
                  <a:lnTo>
                    <a:pt x="260" y="1605"/>
                  </a:lnTo>
                  <a:lnTo>
                    <a:pt x="212" y="1739"/>
                  </a:lnTo>
                  <a:lnTo>
                    <a:pt x="164" y="1874"/>
                  </a:lnTo>
                  <a:lnTo>
                    <a:pt x="126" y="2008"/>
                  </a:lnTo>
                  <a:lnTo>
                    <a:pt x="87" y="2143"/>
                  </a:lnTo>
                  <a:lnTo>
                    <a:pt x="39" y="2392"/>
                  </a:lnTo>
                  <a:lnTo>
                    <a:pt x="10" y="2623"/>
                  </a:lnTo>
                  <a:lnTo>
                    <a:pt x="1" y="2825"/>
                  </a:lnTo>
                  <a:lnTo>
                    <a:pt x="1" y="2998"/>
                  </a:lnTo>
                  <a:lnTo>
                    <a:pt x="10" y="3132"/>
                  </a:lnTo>
                  <a:lnTo>
                    <a:pt x="20" y="3247"/>
                  </a:lnTo>
                  <a:lnTo>
                    <a:pt x="97" y="4708"/>
                  </a:lnTo>
                  <a:lnTo>
                    <a:pt x="183" y="4756"/>
                  </a:lnTo>
                  <a:lnTo>
                    <a:pt x="270" y="4823"/>
                  </a:lnTo>
                  <a:lnTo>
                    <a:pt x="356" y="4900"/>
                  </a:lnTo>
                  <a:lnTo>
                    <a:pt x="452" y="4986"/>
                  </a:lnTo>
                  <a:lnTo>
                    <a:pt x="539" y="5082"/>
                  </a:lnTo>
                  <a:lnTo>
                    <a:pt x="616" y="5197"/>
                  </a:lnTo>
                  <a:lnTo>
                    <a:pt x="692" y="5322"/>
                  </a:lnTo>
                  <a:lnTo>
                    <a:pt x="750" y="5457"/>
                  </a:lnTo>
                  <a:lnTo>
                    <a:pt x="1403" y="5543"/>
                  </a:lnTo>
                  <a:lnTo>
                    <a:pt x="1413" y="5361"/>
                  </a:lnTo>
                  <a:lnTo>
                    <a:pt x="1413" y="5159"/>
                  </a:lnTo>
                  <a:lnTo>
                    <a:pt x="1413" y="4909"/>
                  </a:lnTo>
                  <a:lnTo>
                    <a:pt x="1403" y="4621"/>
                  </a:lnTo>
                  <a:lnTo>
                    <a:pt x="1375" y="4304"/>
                  </a:lnTo>
                  <a:lnTo>
                    <a:pt x="1327" y="3987"/>
                  </a:lnTo>
                  <a:lnTo>
                    <a:pt x="1298" y="3833"/>
                  </a:lnTo>
                  <a:lnTo>
                    <a:pt x="1259" y="3680"/>
                  </a:lnTo>
                  <a:lnTo>
                    <a:pt x="1240" y="3603"/>
                  </a:lnTo>
                  <a:lnTo>
                    <a:pt x="1230" y="3536"/>
                  </a:lnTo>
                  <a:lnTo>
                    <a:pt x="1230" y="3468"/>
                  </a:lnTo>
                  <a:lnTo>
                    <a:pt x="1230" y="3411"/>
                  </a:lnTo>
                  <a:lnTo>
                    <a:pt x="1250" y="3295"/>
                  </a:lnTo>
                  <a:lnTo>
                    <a:pt x="1288" y="3180"/>
                  </a:lnTo>
                  <a:lnTo>
                    <a:pt x="1336" y="3084"/>
                  </a:lnTo>
                  <a:lnTo>
                    <a:pt x="1403" y="2988"/>
                  </a:lnTo>
                  <a:lnTo>
                    <a:pt x="1547" y="2796"/>
                  </a:lnTo>
                  <a:lnTo>
                    <a:pt x="1615" y="2700"/>
                  </a:lnTo>
                  <a:lnTo>
                    <a:pt x="1682" y="2604"/>
                  </a:lnTo>
                  <a:lnTo>
                    <a:pt x="1740" y="2488"/>
                  </a:lnTo>
                  <a:lnTo>
                    <a:pt x="1788" y="2364"/>
                  </a:lnTo>
                  <a:lnTo>
                    <a:pt x="1816" y="2229"/>
                  </a:lnTo>
                  <a:lnTo>
                    <a:pt x="1826" y="2162"/>
                  </a:lnTo>
                  <a:lnTo>
                    <a:pt x="1826" y="2085"/>
                  </a:lnTo>
                  <a:lnTo>
                    <a:pt x="1826" y="1999"/>
                  </a:lnTo>
                  <a:lnTo>
                    <a:pt x="1807" y="1922"/>
                  </a:lnTo>
                  <a:lnTo>
                    <a:pt x="1797" y="1826"/>
                  </a:lnTo>
                  <a:lnTo>
                    <a:pt x="1768" y="1730"/>
                  </a:lnTo>
                  <a:lnTo>
                    <a:pt x="1807" y="1691"/>
                  </a:lnTo>
                  <a:lnTo>
                    <a:pt x="1903" y="1605"/>
                  </a:lnTo>
                  <a:lnTo>
                    <a:pt x="2076" y="1489"/>
                  </a:lnTo>
                  <a:lnTo>
                    <a:pt x="2172" y="1432"/>
                  </a:lnTo>
                  <a:lnTo>
                    <a:pt x="2297" y="1374"/>
                  </a:lnTo>
                  <a:lnTo>
                    <a:pt x="2422" y="1317"/>
                  </a:lnTo>
                  <a:lnTo>
                    <a:pt x="2566" y="1259"/>
                  </a:lnTo>
                  <a:lnTo>
                    <a:pt x="2719" y="1220"/>
                  </a:lnTo>
                  <a:lnTo>
                    <a:pt x="2892" y="1192"/>
                  </a:lnTo>
                  <a:lnTo>
                    <a:pt x="3065" y="1182"/>
                  </a:lnTo>
                  <a:lnTo>
                    <a:pt x="3248" y="1192"/>
                  </a:lnTo>
                  <a:lnTo>
                    <a:pt x="3449" y="1211"/>
                  </a:lnTo>
                  <a:lnTo>
                    <a:pt x="3546" y="1240"/>
                  </a:lnTo>
                  <a:lnTo>
                    <a:pt x="3651" y="1268"/>
                  </a:lnTo>
                  <a:lnTo>
                    <a:pt x="4064" y="1384"/>
                  </a:lnTo>
                  <a:lnTo>
                    <a:pt x="4276" y="1432"/>
                  </a:lnTo>
                  <a:lnTo>
                    <a:pt x="4487" y="1480"/>
                  </a:lnTo>
                  <a:lnTo>
                    <a:pt x="4689" y="1518"/>
                  </a:lnTo>
                  <a:lnTo>
                    <a:pt x="4890" y="1557"/>
                  </a:lnTo>
                  <a:lnTo>
                    <a:pt x="5092" y="1576"/>
                  </a:lnTo>
                  <a:lnTo>
                    <a:pt x="5284" y="1585"/>
                  </a:lnTo>
                  <a:lnTo>
                    <a:pt x="5467" y="1595"/>
                  </a:lnTo>
                  <a:lnTo>
                    <a:pt x="5640" y="1585"/>
                  </a:lnTo>
                  <a:lnTo>
                    <a:pt x="5803" y="1566"/>
                  </a:lnTo>
                  <a:lnTo>
                    <a:pt x="5957" y="1528"/>
                  </a:lnTo>
                  <a:lnTo>
                    <a:pt x="6101" y="1489"/>
                  </a:lnTo>
                  <a:lnTo>
                    <a:pt x="6235" y="1422"/>
                  </a:lnTo>
                  <a:lnTo>
                    <a:pt x="6351" y="1355"/>
                  </a:lnTo>
                  <a:lnTo>
                    <a:pt x="6456" y="1259"/>
                  </a:lnTo>
                  <a:lnTo>
                    <a:pt x="6495" y="1211"/>
                  </a:lnTo>
                  <a:lnTo>
                    <a:pt x="6523" y="1153"/>
                  </a:lnTo>
                  <a:lnTo>
                    <a:pt x="6552" y="1096"/>
                  </a:lnTo>
                  <a:lnTo>
                    <a:pt x="6571" y="1038"/>
                  </a:lnTo>
                  <a:lnTo>
                    <a:pt x="6485" y="951"/>
                  </a:lnTo>
                  <a:lnTo>
                    <a:pt x="6399" y="865"/>
                  </a:lnTo>
                  <a:lnTo>
                    <a:pt x="6303" y="788"/>
                  </a:lnTo>
                  <a:lnTo>
                    <a:pt x="6206" y="711"/>
                  </a:lnTo>
                  <a:lnTo>
                    <a:pt x="5995" y="567"/>
                  </a:lnTo>
                  <a:lnTo>
                    <a:pt x="5774" y="442"/>
                  </a:lnTo>
                  <a:lnTo>
                    <a:pt x="5534" y="337"/>
                  </a:lnTo>
                  <a:lnTo>
                    <a:pt x="5284" y="241"/>
                  </a:lnTo>
                  <a:lnTo>
                    <a:pt x="5015" y="164"/>
                  </a:lnTo>
                  <a:lnTo>
                    <a:pt x="4727" y="97"/>
                  </a:lnTo>
                  <a:lnTo>
                    <a:pt x="4439" y="48"/>
                  </a:lnTo>
                  <a:lnTo>
                    <a:pt x="4141" y="20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725340"/>
            </a:solidFill>
            <a:ln w="9525" cap="flat" cmpd="sng">
              <a:solidFill>
                <a:srgbClr val="7253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375;p22">
              <a:extLst>
                <a:ext uri="{FF2B5EF4-FFF2-40B4-BE49-F238E27FC236}">
                  <a16:creationId xmlns:a16="http://schemas.microsoft.com/office/drawing/2014/main" id="{0904E6C2-3CEB-4502-8849-B7C87C00B4CF}"/>
                </a:ext>
              </a:extLst>
            </p:cNvPr>
            <p:cNvSpPr/>
            <p:nvPr/>
          </p:nvSpPr>
          <p:spPr>
            <a:xfrm>
              <a:off x="1094273" y="1660319"/>
              <a:ext cx="174072" cy="220062"/>
            </a:xfrm>
            <a:custGeom>
              <a:avLst/>
              <a:gdLst/>
              <a:ahLst/>
              <a:cxnLst/>
              <a:rect l="l" t="t" r="r" b="b"/>
              <a:pathLst>
                <a:path w="3785" h="4785" extrusionOk="0">
                  <a:moveTo>
                    <a:pt x="1076" y="1"/>
                  </a:moveTo>
                  <a:lnTo>
                    <a:pt x="1047" y="10"/>
                  </a:lnTo>
                  <a:lnTo>
                    <a:pt x="961" y="58"/>
                  </a:lnTo>
                  <a:lnTo>
                    <a:pt x="903" y="97"/>
                  </a:lnTo>
                  <a:lnTo>
                    <a:pt x="836" y="154"/>
                  </a:lnTo>
                  <a:lnTo>
                    <a:pt x="759" y="222"/>
                  </a:lnTo>
                  <a:lnTo>
                    <a:pt x="682" y="299"/>
                  </a:lnTo>
                  <a:lnTo>
                    <a:pt x="596" y="404"/>
                  </a:lnTo>
                  <a:lnTo>
                    <a:pt x="509" y="529"/>
                  </a:lnTo>
                  <a:lnTo>
                    <a:pt x="413" y="673"/>
                  </a:lnTo>
                  <a:lnTo>
                    <a:pt x="327" y="846"/>
                  </a:lnTo>
                  <a:lnTo>
                    <a:pt x="240" y="1038"/>
                  </a:lnTo>
                  <a:lnTo>
                    <a:pt x="154" y="1259"/>
                  </a:lnTo>
                  <a:lnTo>
                    <a:pt x="77" y="1509"/>
                  </a:lnTo>
                  <a:lnTo>
                    <a:pt x="0" y="1788"/>
                  </a:lnTo>
                  <a:lnTo>
                    <a:pt x="96" y="2056"/>
                  </a:lnTo>
                  <a:lnTo>
                    <a:pt x="221" y="2316"/>
                  </a:lnTo>
                  <a:lnTo>
                    <a:pt x="365" y="2575"/>
                  </a:lnTo>
                  <a:lnTo>
                    <a:pt x="528" y="2815"/>
                  </a:lnTo>
                  <a:lnTo>
                    <a:pt x="701" y="3056"/>
                  </a:lnTo>
                  <a:lnTo>
                    <a:pt x="903" y="3276"/>
                  </a:lnTo>
                  <a:lnTo>
                    <a:pt x="1114" y="3488"/>
                  </a:lnTo>
                  <a:lnTo>
                    <a:pt x="1355" y="3699"/>
                  </a:lnTo>
                  <a:lnTo>
                    <a:pt x="1604" y="3882"/>
                  </a:lnTo>
                  <a:lnTo>
                    <a:pt x="1864" y="4064"/>
                  </a:lnTo>
                  <a:lnTo>
                    <a:pt x="2152" y="4227"/>
                  </a:lnTo>
                  <a:lnTo>
                    <a:pt x="2450" y="4372"/>
                  </a:lnTo>
                  <a:lnTo>
                    <a:pt x="2757" y="4506"/>
                  </a:lnTo>
                  <a:lnTo>
                    <a:pt x="3084" y="4612"/>
                  </a:lnTo>
                  <a:lnTo>
                    <a:pt x="3430" y="4708"/>
                  </a:lnTo>
                  <a:lnTo>
                    <a:pt x="3785" y="4785"/>
                  </a:lnTo>
                  <a:lnTo>
                    <a:pt x="3775" y="1960"/>
                  </a:lnTo>
                  <a:lnTo>
                    <a:pt x="3699" y="1941"/>
                  </a:lnTo>
                  <a:lnTo>
                    <a:pt x="3497" y="1874"/>
                  </a:lnTo>
                  <a:lnTo>
                    <a:pt x="3353" y="1816"/>
                  </a:lnTo>
                  <a:lnTo>
                    <a:pt x="3189" y="1749"/>
                  </a:lnTo>
                  <a:lnTo>
                    <a:pt x="2997" y="1663"/>
                  </a:lnTo>
                  <a:lnTo>
                    <a:pt x="2805" y="1557"/>
                  </a:lnTo>
                  <a:lnTo>
                    <a:pt x="2594" y="1442"/>
                  </a:lnTo>
                  <a:lnTo>
                    <a:pt x="2373" y="1298"/>
                  </a:lnTo>
                  <a:lnTo>
                    <a:pt x="2142" y="1134"/>
                  </a:lnTo>
                  <a:lnTo>
                    <a:pt x="1921" y="952"/>
                  </a:lnTo>
                  <a:lnTo>
                    <a:pt x="1700" y="750"/>
                  </a:lnTo>
                  <a:lnTo>
                    <a:pt x="1479" y="529"/>
                  </a:lnTo>
                  <a:lnTo>
                    <a:pt x="1374" y="404"/>
                  </a:lnTo>
                  <a:lnTo>
                    <a:pt x="1268" y="279"/>
                  </a:lnTo>
                  <a:lnTo>
                    <a:pt x="1172" y="145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376;p22">
              <a:extLst>
                <a:ext uri="{FF2B5EF4-FFF2-40B4-BE49-F238E27FC236}">
                  <a16:creationId xmlns:a16="http://schemas.microsoft.com/office/drawing/2014/main" id="{61EC1D3B-D8D9-4C32-A586-F7DD8B340464}"/>
                </a:ext>
              </a:extLst>
            </p:cNvPr>
            <p:cNvSpPr/>
            <p:nvPr/>
          </p:nvSpPr>
          <p:spPr>
            <a:xfrm>
              <a:off x="1267890" y="1678440"/>
              <a:ext cx="171451" cy="201942"/>
            </a:xfrm>
            <a:custGeom>
              <a:avLst/>
              <a:gdLst/>
              <a:ahLst/>
              <a:cxnLst/>
              <a:rect l="l" t="t" r="r" b="b"/>
              <a:pathLst>
                <a:path w="3728" h="4391" extrusionOk="0">
                  <a:moveTo>
                    <a:pt x="2085" y="1"/>
                  </a:moveTo>
                  <a:lnTo>
                    <a:pt x="1902" y="279"/>
                  </a:lnTo>
                  <a:lnTo>
                    <a:pt x="1710" y="519"/>
                  </a:lnTo>
                  <a:lnTo>
                    <a:pt x="1528" y="721"/>
                  </a:lnTo>
                  <a:lnTo>
                    <a:pt x="1345" y="904"/>
                  </a:lnTo>
                  <a:lnTo>
                    <a:pt x="1163" y="1048"/>
                  </a:lnTo>
                  <a:lnTo>
                    <a:pt x="990" y="1182"/>
                  </a:lnTo>
                  <a:lnTo>
                    <a:pt x="827" y="1278"/>
                  </a:lnTo>
                  <a:lnTo>
                    <a:pt x="673" y="1365"/>
                  </a:lnTo>
                  <a:lnTo>
                    <a:pt x="529" y="1432"/>
                  </a:lnTo>
                  <a:lnTo>
                    <a:pt x="394" y="1480"/>
                  </a:lnTo>
                  <a:lnTo>
                    <a:pt x="289" y="1518"/>
                  </a:lnTo>
                  <a:lnTo>
                    <a:pt x="183" y="1538"/>
                  </a:lnTo>
                  <a:lnTo>
                    <a:pt x="48" y="1566"/>
                  </a:lnTo>
                  <a:lnTo>
                    <a:pt x="0" y="1566"/>
                  </a:lnTo>
                  <a:lnTo>
                    <a:pt x="10" y="4391"/>
                  </a:lnTo>
                  <a:lnTo>
                    <a:pt x="337" y="4304"/>
                  </a:lnTo>
                  <a:lnTo>
                    <a:pt x="634" y="4208"/>
                  </a:lnTo>
                  <a:lnTo>
                    <a:pt x="923" y="4112"/>
                  </a:lnTo>
                  <a:lnTo>
                    <a:pt x="1182" y="4006"/>
                  </a:lnTo>
                  <a:lnTo>
                    <a:pt x="1422" y="3901"/>
                  </a:lnTo>
                  <a:lnTo>
                    <a:pt x="1653" y="3776"/>
                  </a:lnTo>
                  <a:lnTo>
                    <a:pt x="1874" y="3651"/>
                  </a:lnTo>
                  <a:lnTo>
                    <a:pt x="2085" y="3507"/>
                  </a:lnTo>
                  <a:lnTo>
                    <a:pt x="2287" y="3353"/>
                  </a:lnTo>
                  <a:lnTo>
                    <a:pt x="2488" y="3190"/>
                  </a:lnTo>
                  <a:lnTo>
                    <a:pt x="2681" y="3007"/>
                  </a:lnTo>
                  <a:lnTo>
                    <a:pt x="2882" y="2815"/>
                  </a:lnTo>
                  <a:lnTo>
                    <a:pt x="3084" y="2604"/>
                  </a:lnTo>
                  <a:lnTo>
                    <a:pt x="3286" y="2364"/>
                  </a:lnTo>
                  <a:lnTo>
                    <a:pt x="3728" y="1845"/>
                  </a:lnTo>
                  <a:lnTo>
                    <a:pt x="3680" y="1701"/>
                  </a:lnTo>
                  <a:lnTo>
                    <a:pt x="3632" y="1566"/>
                  </a:lnTo>
                  <a:lnTo>
                    <a:pt x="3516" y="1307"/>
                  </a:lnTo>
                  <a:lnTo>
                    <a:pt x="3401" y="1086"/>
                  </a:lnTo>
                  <a:lnTo>
                    <a:pt x="3266" y="894"/>
                  </a:lnTo>
                  <a:lnTo>
                    <a:pt x="3132" y="721"/>
                  </a:lnTo>
                  <a:lnTo>
                    <a:pt x="2998" y="567"/>
                  </a:lnTo>
                  <a:lnTo>
                    <a:pt x="2863" y="442"/>
                  </a:lnTo>
                  <a:lnTo>
                    <a:pt x="2729" y="337"/>
                  </a:lnTo>
                  <a:lnTo>
                    <a:pt x="2604" y="241"/>
                  </a:lnTo>
                  <a:lnTo>
                    <a:pt x="2479" y="174"/>
                  </a:lnTo>
                  <a:lnTo>
                    <a:pt x="2373" y="116"/>
                  </a:lnTo>
                  <a:lnTo>
                    <a:pt x="2277" y="68"/>
                  </a:lnTo>
                  <a:lnTo>
                    <a:pt x="2143" y="20"/>
                  </a:lnTo>
                  <a:lnTo>
                    <a:pt x="20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377;p22">
              <a:extLst>
                <a:ext uri="{FF2B5EF4-FFF2-40B4-BE49-F238E27FC236}">
                  <a16:creationId xmlns:a16="http://schemas.microsoft.com/office/drawing/2014/main" id="{60937B17-0087-4BE8-9655-29FFDA152096}"/>
                </a:ext>
              </a:extLst>
            </p:cNvPr>
            <p:cNvSpPr/>
            <p:nvPr/>
          </p:nvSpPr>
          <p:spPr>
            <a:xfrm>
              <a:off x="1208239" y="1786704"/>
              <a:ext cx="117550" cy="163954"/>
            </a:xfrm>
            <a:custGeom>
              <a:avLst/>
              <a:gdLst/>
              <a:ahLst/>
              <a:cxnLst/>
              <a:rect l="l" t="t" r="r" b="b"/>
              <a:pathLst>
                <a:path w="2556" h="3565" extrusionOk="0">
                  <a:moveTo>
                    <a:pt x="1297" y="0"/>
                  </a:moveTo>
                  <a:lnTo>
                    <a:pt x="1" y="1624"/>
                  </a:lnTo>
                  <a:lnTo>
                    <a:pt x="1307" y="3564"/>
                  </a:lnTo>
                  <a:lnTo>
                    <a:pt x="2556" y="1624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378;p22">
              <a:extLst>
                <a:ext uri="{FF2B5EF4-FFF2-40B4-BE49-F238E27FC236}">
                  <a16:creationId xmlns:a16="http://schemas.microsoft.com/office/drawing/2014/main" id="{8D9E3CD1-E763-4C37-B029-5F63D732284C}"/>
                </a:ext>
              </a:extLst>
            </p:cNvPr>
            <p:cNvSpPr/>
            <p:nvPr/>
          </p:nvSpPr>
          <p:spPr>
            <a:xfrm>
              <a:off x="828718" y="3067012"/>
              <a:ext cx="321700" cy="284126"/>
            </a:xfrm>
            <a:custGeom>
              <a:avLst/>
              <a:gdLst/>
              <a:ahLst/>
              <a:cxnLst/>
              <a:rect l="l" t="t" r="r" b="b"/>
              <a:pathLst>
                <a:path w="6995" h="6178" extrusionOk="0">
                  <a:moveTo>
                    <a:pt x="2018" y="1"/>
                  </a:moveTo>
                  <a:lnTo>
                    <a:pt x="1951" y="11"/>
                  </a:lnTo>
                  <a:lnTo>
                    <a:pt x="1893" y="20"/>
                  </a:lnTo>
                  <a:lnTo>
                    <a:pt x="1701" y="87"/>
                  </a:lnTo>
                  <a:lnTo>
                    <a:pt x="1509" y="174"/>
                  </a:lnTo>
                  <a:lnTo>
                    <a:pt x="1317" y="280"/>
                  </a:lnTo>
                  <a:lnTo>
                    <a:pt x="1134" y="395"/>
                  </a:lnTo>
                  <a:lnTo>
                    <a:pt x="961" y="529"/>
                  </a:lnTo>
                  <a:lnTo>
                    <a:pt x="798" y="673"/>
                  </a:lnTo>
                  <a:lnTo>
                    <a:pt x="644" y="827"/>
                  </a:lnTo>
                  <a:lnTo>
                    <a:pt x="500" y="990"/>
                  </a:lnTo>
                  <a:lnTo>
                    <a:pt x="375" y="1154"/>
                  </a:lnTo>
                  <a:lnTo>
                    <a:pt x="260" y="1317"/>
                  </a:lnTo>
                  <a:lnTo>
                    <a:pt x="164" y="1471"/>
                  </a:lnTo>
                  <a:lnTo>
                    <a:pt x="97" y="1624"/>
                  </a:lnTo>
                  <a:lnTo>
                    <a:pt x="39" y="1778"/>
                  </a:lnTo>
                  <a:lnTo>
                    <a:pt x="10" y="1913"/>
                  </a:lnTo>
                  <a:lnTo>
                    <a:pt x="1" y="1970"/>
                  </a:lnTo>
                  <a:lnTo>
                    <a:pt x="1" y="2037"/>
                  </a:lnTo>
                  <a:lnTo>
                    <a:pt x="10" y="2095"/>
                  </a:lnTo>
                  <a:lnTo>
                    <a:pt x="30" y="2143"/>
                  </a:lnTo>
                  <a:lnTo>
                    <a:pt x="87" y="2297"/>
                  </a:lnTo>
                  <a:lnTo>
                    <a:pt x="155" y="2470"/>
                  </a:lnTo>
                  <a:lnTo>
                    <a:pt x="337" y="2835"/>
                  </a:lnTo>
                  <a:lnTo>
                    <a:pt x="548" y="3219"/>
                  </a:lnTo>
                  <a:lnTo>
                    <a:pt x="779" y="3622"/>
                  </a:lnTo>
                  <a:lnTo>
                    <a:pt x="1230" y="4362"/>
                  </a:lnTo>
                  <a:lnTo>
                    <a:pt x="1413" y="4670"/>
                  </a:lnTo>
                  <a:lnTo>
                    <a:pt x="1557" y="4919"/>
                  </a:lnTo>
                  <a:lnTo>
                    <a:pt x="1653" y="5111"/>
                  </a:lnTo>
                  <a:lnTo>
                    <a:pt x="1807" y="5428"/>
                  </a:lnTo>
                  <a:lnTo>
                    <a:pt x="1989" y="5793"/>
                  </a:lnTo>
                  <a:lnTo>
                    <a:pt x="2095" y="5966"/>
                  </a:lnTo>
                  <a:lnTo>
                    <a:pt x="2201" y="6120"/>
                  </a:lnTo>
                  <a:lnTo>
                    <a:pt x="2345" y="6149"/>
                  </a:lnTo>
                  <a:lnTo>
                    <a:pt x="2498" y="6168"/>
                  </a:lnTo>
                  <a:lnTo>
                    <a:pt x="2643" y="6178"/>
                  </a:lnTo>
                  <a:lnTo>
                    <a:pt x="2787" y="6178"/>
                  </a:lnTo>
                  <a:lnTo>
                    <a:pt x="2931" y="6168"/>
                  </a:lnTo>
                  <a:lnTo>
                    <a:pt x="3065" y="6149"/>
                  </a:lnTo>
                  <a:lnTo>
                    <a:pt x="3200" y="6130"/>
                  </a:lnTo>
                  <a:lnTo>
                    <a:pt x="3334" y="6101"/>
                  </a:lnTo>
                  <a:lnTo>
                    <a:pt x="3469" y="6062"/>
                  </a:lnTo>
                  <a:lnTo>
                    <a:pt x="3594" y="6014"/>
                  </a:lnTo>
                  <a:lnTo>
                    <a:pt x="3728" y="5966"/>
                  </a:lnTo>
                  <a:lnTo>
                    <a:pt x="3853" y="5909"/>
                  </a:lnTo>
                  <a:lnTo>
                    <a:pt x="3968" y="5842"/>
                  </a:lnTo>
                  <a:lnTo>
                    <a:pt x="4093" y="5774"/>
                  </a:lnTo>
                  <a:lnTo>
                    <a:pt x="4324" y="5621"/>
                  </a:lnTo>
                  <a:lnTo>
                    <a:pt x="4545" y="5457"/>
                  </a:lnTo>
                  <a:lnTo>
                    <a:pt x="4746" y="5265"/>
                  </a:lnTo>
                  <a:lnTo>
                    <a:pt x="4948" y="5063"/>
                  </a:lnTo>
                  <a:lnTo>
                    <a:pt x="5140" y="4842"/>
                  </a:lnTo>
                  <a:lnTo>
                    <a:pt x="5313" y="4622"/>
                  </a:lnTo>
                  <a:lnTo>
                    <a:pt x="5486" y="4391"/>
                  </a:lnTo>
                  <a:lnTo>
                    <a:pt x="5640" y="4151"/>
                  </a:lnTo>
                  <a:lnTo>
                    <a:pt x="5784" y="3901"/>
                  </a:lnTo>
                  <a:lnTo>
                    <a:pt x="4986" y="3152"/>
                  </a:lnTo>
                  <a:lnTo>
                    <a:pt x="4698" y="2892"/>
                  </a:lnTo>
                  <a:lnTo>
                    <a:pt x="4698" y="2892"/>
                  </a:lnTo>
                  <a:lnTo>
                    <a:pt x="4756" y="2902"/>
                  </a:lnTo>
                  <a:lnTo>
                    <a:pt x="4900" y="2950"/>
                  </a:lnTo>
                  <a:lnTo>
                    <a:pt x="4996" y="2988"/>
                  </a:lnTo>
                  <a:lnTo>
                    <a:pt x="5102" y="3046"/>
                  </a:lnTo>
                  <a:lnTo>
                    <a:pt x="5217" y="3123"/>
                  </a:lnTo>
                  <a:lnTo>
                    <a:pt x="5342" y="3209"/>
                  </a:lnTo>
                  <a:lnTo>
                    <a:pt x="5620" y="3440"/>
                  </a:lnTo>
                  <a:lnTo>
                    <a:pt x="5745" y="3565"/>
                  </a:lnTo>
                  <a:lnTo>
                    <a:pt x="5870" y="3661"/>
                  </a:lnTo>
                  <a:lnTo>
                    <a:pt x="5985" y="3757"/>
                  </a:lnTo>
                  <a:lnTo>
                    <a:pt x="6091" y="3824"/>
                  </a:lnTo>
                  <a:lnTo>
                    <a:pt x="6197" y="3891"/>
                  </a:lnTo>
                  <a:lnTo>
                    <a:pt x="6293" y="3939"/>
                  </a:lnTo>
                  <a:lnTo>
                    <a:pt x="6379" y="3978"/>
                  </a:lnTo>
                  <a:lnTo>
                    <a:pt x="6456" y="4007"/>
                  </a:lnTo>
                  <a:lnTo>
                    <a:pt x="6533" y="4026"/>
                  </a:lnTo>
                  <a:lnTo>
                    <a:pt x="6600" y="4036"/>
                  </a:lnTo>
                  <a:lnTo>
                    <a:pt x="6716" y="4036"/>
                  </a:lnTo>
                  <a:lnTo>
                    <a:pt x="6773" y="4026"/>
                  </a:lnTo>
                  <a:lnTo>
                    <a:pt x="6812" y="4007"/>
                  </a:lnTo>
                  <a:lnTo>
                    <a:pt x="6850" y="3978"/>
                  </a:lnTo>
                  <a:lnTo>
                    <a:pt x="6888" y="3949"/>
                  </a:lnTo>
                  <a:lnTo>
                    <a:pt x="6936" y="3901"/>
                  </a:lnTo>
                  <a:lnTo>
                    <a:pt x="6965" y="3843"/>
                  </a:lnTo>
                  <a:lnTo>
                    <a:pt x="6985" y="3786"/>
                  </a:lnTo>
                  <a:lnTo>
                    <a:pt x="6994" y="3719"/>
                  </a:lnTo>
                  <a:lnTo>
                    <a:pt x="6994" y="3651"/>
                  </a:lnTo>
                  <a:lnTo>
                    <a:pt x="6975" y="3584"/>
                  </a:lnTo>
                  <a:lnTo>
                    <a:pt x="6946" y="3526"/>
                  </a:lnTo>
                  <a:lnTo>
                    <a:pt x="6908" y="3469"/>
                  </a:lnTo>
                  <a:lnTo>
                    <a:pt x="5793" y="2239"/>
                  </a:lnTo>
                  <a:lnTo>
                    <a:pt x="5255" y="1634"/>
                  </a:lnTo>
                  <a:lnTo>
                    <a:pt x="5044" y="1423"/>
                  </a:lnTo>
                  <a:lnTo>
                    <a:pt x="4919" y="1288"/>
                  </a:lnTo>
                  <a:lnTo>
                    <a:pt x="4746" y="1154"/>
                  </a:lnTo>
                  <a:lnTo>
                    <a:pt x="4554" y="1019"/>
                  </a:lnTo>
                  <a:lnTo>
                    <a:pt x="4324" y="894"/>
                  </a:lnTo>
                  <a:lnTo>
                    <a:pt x="4093" y="760"/>
                  </a:lnTo>
                  <a:lnTo>
                    <a:pt x="3843" y="645"/>
                  </a:lnTo>
                  <a:lnTo>
                    <a:pt x="3594" y="539"/>
                  </a:lnTo>
                  <a:lnTo>
                    <a:pt x="3363" y="452"/>
                  </a:lnTo>
                  <a:lnTo>
                    <a:pt x="3132" y="385"/>
                  </a:lnTo>
                  <a:lnTo>
                    <a:pt x="2969" y="337"/>
                  </a:lnTo>
                  <a:lnTo>
                    <a:pt x="2806" y="270"/>
                  </a:lnTo>
                  <a:lnTo>
                    <a:pt x="2470" y="126"/>
                  </a:lnTo>
                  <a:lnTo>
                    <a:pt x="2316" y="68"/>
                  </a:lnTo>
                  <a:lnTo>
                    <a:pt x="2162" y="20"/>
                  </a:lnTo>
                  <a:lnTo>
                    <a:pt x="2095" y="11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379;p22">
              <a:extLst>
                <a:ext uri="{FF2B5EF4-FFF2-40B4-BE49-F238E27FC236}">
                  <a16:creationId xmlns:a16="http://schemas.microsoft.com/office/drawing/2014/main" id="{7B9A64A8-8FEF-44BE-B9C1-A38E977E6049}"/>
                </a:ext>
              </a:extLst>
            </p:cNvPr>
            <p:cNvSpPr/>
            <p:nvPr/>
          </p:nvSpPr>
          <p:spPr>
            <a:xfrm>
              <a:off x="457200" y="1818484"/>
              <a:ext cx="606608" cy="1380206"/>
            </a:xfrm>
            <a:custGeom>
              <a:avLst/>
              <a:gdLst/>
              <a:ahLst/>
              <a:cxnLst/>
              <a:rect l="l" t="t" r="r" b="b"/>
              <a:pathLst>
                <a:path w="13190" h="30011" extrusionOk="0">
                  <a:moveTo>
                    <a:pt x="9299" y="1"/>
                  </a:moveTo>
                  <a:lnTo>
                    <a:pt x="9155" y="116"/>
                  </a:lnTo>
                  <a:lnTo>
                    <a:pt x="9039" y="222"/>
                  </a:lnTo>
                  <a:lnTo>
                    <a:pt x="8818" y="404"/>
                  </a:lnTo>
                  <a:lnTo>
                    <a:pt x="8405" y="769"/>
                  </a:lnTo>
                  <a:lnTo>
                    <a:pt x="8002" y="1144"/>
                  </a:lnTo>
                  <a:lnTo>
                    <a:pt x="7618" y="1509"/>
                  </a:lnTo>
                  <a:lnTo>
                    <a:pt x="7243" y="1893"/>
                  </a:lnTo>
                  <a:lnTo>
                    <a:pt x="6878" y="2277"/>
                  </a:lnTo>
                  <a:lnTo>
                    <a:pt x="6513" y="2662"/>
                  </a:lnTo>
                  <a:lnTo>
                    <a:pt x="6158" y="3056"/>
                  </a:lnTo>
                  <a:lnTo>
                    <a:pt x="5812" y="3459"/>
                  </a:lnTo>
                  <a:lnTo>
                    <a:pt x="5476" y="3862"/>
                  </a:lnTo>
                  <a:lnTo>
                    <a:pt x="5139" y="4276"/>
                  </a:lnTo>
                  <a:lnTo>
                    <a:pt x="4813" y="4698"/>
                  </a:lnTo>
                  <a:lnTo>
                    <a:pt x="4496" y="5121"/>
                  </a:lnTo>
                  <a:lnTo>
                    <a:pt x="4188" y="5553"/>
                  </a:lnTo>
                  <a:lnTo>
                    <a:pt x="3881" y="5985"/>
                  </a:lnTo>
                  <a:lnTo>
                    <a:pt x="3583" y="6437"/>
                  </a:lnTo>
                  <a:lnTo>
                    <a:pt x="3295" y="6879"/>
                  </a:lnTo>
                  <a:lnTo>
                    <a:pt x="3016" y="7340"/>
                  </a:lnTo>
                  <a:lnTo>
                    <a:pt x="2738" y="7801"/>
                  </a:lnTo>
                  <a:lnTo>
                    <a:pt x="2478" y="8262"/>
                  </a:lnTo>
                  <a:lnTo>
                    <a:pt x="2219" y="8742"/>
                  </a:lnTo>
                  <a:lnTo>
                    <a:pt x="1979" y="9223"/>
                  </a:lnTo>
                  <a:lnTo>
                    <a:pt x="1739" y="9703"/>
                  </a:lnTo>
                  <a:lnTo>
                    <a:pt x="1508" y="10193"/>
                  </a:lnTo>
                  <a:lnTo>
                    <a:pt x="1287" y="10692"/>
                  </a:lnTo>
                  <a:lnTo>
                    <a:pt x="1086" y="11192"/>
                  </a:lnTo>
                  <a:lnTo>
                    <a:pt x="893" y="11701"/>
                  </a:lnTo>
                  <a:lnTo>
                    <a:pt x="701" y="12210"/>
                  </a:lnTo>
                  <a:lnTo>
                    <a:pt x="528" y="12729"/>
                  </a:lnTo>
                  <a:lnTo>
                    <a:pt x="365" y="13257"/>
                  </a:lnTo>
                  <a:lnTo>
                    <a:pt x="221" y="13786"/>
                  </a:lnTo>
                  <a:lnTo>
                    <a:pt x="183" y="13920"/>
                  </a:lnTo>
                  <a:lnTo>
                    <a:pt x="163" y="13987"/>
                  </a:lnTo>
                  <a:lnTo>
                    <a:pt x="134" y="14122"/>
                  </a:lnTo>
                  <a:lnTo>
                    <a:pt x="96" y="14295"/>
                  </a:lnTo>
                  <a:lnTo>
                    <a:pt x="58" y="14458"/>
                  </a:lnTo>
                  <a:lnTo>
                    <a:pt x="19" y="14766"/>
                  </a:lnTo>
                  <a:lnTo>
                    <a:pt x="0" y="15044"/>
                  </a:lnTo>
                  <a:lnTo>
                    <a:pt x="0" y="15303"/>
                  </a:lnTo>
                  <a:lnTo>
                    <a:pt x="10" y="15553"/>
                  </a:lnTo>
                  <a:lnTo>
                    <a:pt x="19" y="15774"/>
                  </a:lnTo>
                  <a:lnTo>
                    <a:pt x="38" y="15986"/>
                  </a:lnTo>
                  <a:lnTo>
                    <a:pt x="67" y="16187"/>
                  </a:lnTo>
                  <a:lnTo>
                    <a:pt x="134" y="16562"/>
                  </a:lnTo>
                  <a:lnTo>
                    <a:pt x="211" y="16908"/>
                  </a:lnTo>
                  <a:lnTo>
                    <a:pt x="298" y="17225"/>
                  </a:lnTo>
                  <a:lnTo>
                    <a:pt x="384" y="17532"/>
                  </a:lnTo>
                  <a:lnTo>
                    <a:pt x="480" y="17830"/>
                  </a:lnTo>
                  <a:lnTo>
                    <a:pt x="586" y="18108"/>
                  </a:lnTo>
                  <a:lnTo>
                    <a:pt x="682" y="18387"/>
                  </a:lnTo>
                  <a:lnTo>
                    <a:pt x="893" y="18906"/>
                  </a:lnTo>
                  <a:lnTo>
                    <a:pt x="1114" y="19415"/>
                  </a:lnTo>
                  <a:lnTo>
                    <a:pt x="1345" y="19905"/>
                  </a:lnTo>
                  <a:lnTo>
                    <a:pt x="1575" y="20376"/>
                  </a:lnTo>
                  <a:lnTo>
                    <a:pt x="1816" y="20846"/>
                  </a:lnTo>
                  <a:lnTo>
                    <a:pt x="2056" y="21298"/>
                  </a:lnTo>
                  <a:lnTo>
                    <a:pt x="2305" y="21749"/>
                  </a:lnTo>
                  <a:lnTo>
                    <a:pt x="2546" y="22191"/>
                  </a:lnTo>
                  <a:lnTo>
                    <a:pt x="2805" y="22633"/>
                  </a:lnTo>
                  <a:lnTo>
                    <a:pt x="3324" y="23488"/>
                  </a:lnTo>
                  <a:lnTo>
                    <a:pt x="3842" y="24343"/>
                  </a:lnTo>
                  <a:lnTo>
                    <a:pt x="4380" y="25169"/>
                  </a:lnTo>
                  <a:lnTo>
                    <a:pt x="4928" y="25995"/>
                  </a:lnTo>
                  <a:lnTo>
                    <a:pt x="5485" y="26812"/>
                  </a:lnTo>
                  <a:lnTo>
                    <a:pt x="6042" y="27619"/>
                  </a:lnTo>
                  <a:lnTo>
                    <a:pt x="6619" y="28416"/>
                  </a:lnTo>
                  <a:lnTo>
                    <a:pt x="7195" y="29213"/>
                  </a:lnTo>
                  <a:lnTo>
                    <a:pt x="7493" y="29607"/>
                  </a:lnTo>
                  <a:lnTo>
                    <a:pt x="7800" y="30011"/>
                  </a:lnTo>
                  <a:lnTo>
                    <a:pt x="11796" y="27186"/>
                  </a:lnTo>
                  <a:lnTo>
                    <a:pt x="11556" y="26812"/>
                  </a:lnTo>
                  <a:lnTo>
                    <a:pt x="11316" y="26408"/>
                  </a:lnTo>
                  <a:lnTo>
                    <a:pt x="10826" y="25621"/>
                  </a:lnTo>
                  <a:lnTo>
                    <a:pt x="10346" y="24814"/>
                  </a:lnTo>
                  <a:lnTo>
                    <a:pt x="9875" y="24016"/>
                  </a:lnTo>
                  <a:lnTo>
                    <a:pt x="9404" y="23209"/>
                  </a:lnTo>
                  <a:lnTo>
                    <a:pt x="8943" y="22402"/>
                  </a:lnTo>
                  <a:lnTo>
                    <a:pt x="8501" y="21596"/>
                  </a:lnTo>
                  <a:lnTo>
                    <a:pt x="8069" y="20779"/>
                  </a:lnTo>
                  <a:lnTo>
                    <a:pt x="7647" y="19972"/>
                  </a:lnTo>
                  <a:lnTo>
                    <a:pt x="7243" y="19165"/>
                  </a:lnTo>
                  <a:lnTo>
                    <a:pt x="7051" y="18762"/>
                  </a:lnTo>
                  <a:lnTo>
                    <a:pt x="6868" y="18368"/>
                  </a:lnTo>
                  <a:lnTo>
                    <a:pt x="6686" y="17964"/>
                  </a:lnTo>
                  <a:lnTo>
                    <a:pt x="6523" y="17571"/>
                  </a:lnTo>
                  <a:lnTo>
                    <a:pt x="6369" y="17186"/>
                  </a:lnTo>
                  <a:lnTo>
                    <a:pt x="6225" y="16802"/>
                  </a:lnTo>
                  <a:lnTo>
                    <a:pt x="6090" y="16437"/>
                  </a:lnTo>
                  <a:lnTo>
                    <a:pt x="5985" y="16082"/>
                  </a:lnTo>
                  <a:lnTo>
                    <a:pt x="5908" y="15765"/>
                  </a:lnTo>
                  <a:lnTo>
                    <a:pt x="5860" y="15496"/>
                  </a:lnTo>
                  <a:lnTo>
                    <a:pt x="5858" y="15476"/>
                  </a:lnTo>
                  <a:lnTo>
                    <a:pt x="5869" y="15438"/>
                  </a:lnTo>
                  <a:lnTo>
                    <a:pt x="5994" y="15054"/>
                  </a:lnTo>
                  <a:lnTo>
                    <a:pt x="6138" y="14669"/>
                  </a:lnTo>
                  <a:lnTo>
                    <a:pt x="6282" y="14285"/>
                  </a:lnTo>
                  <a:lnTo>
                    <a:pt x="6446" y="13901"/>
                  </a:lnTo>
                  <a:lnTo>
                    <a:pt x="6609" y="13526"/>
                  </a:lnTo>
                  <a:lnTo>
                    <a:pt x="6782" y="13152"/>
                  </a:lnTo>
                  <a:lnTo>
                    <a:pt x="6964" y="12777"/>
                  </a:lnTo>
                  <a:lnTo>
                    <a:pt x="7157" y="12402"/>
                  </a:lnTo>
                  <a:lnTo>
                    <a:pt x="7358" y="12037"/>
                  </a:lnTo>
                  <a:lnTo>
                    <a:pt x="7560" y="11672"/>
                  </a:lnTo>
                  <a:lnTo>
                    <a:pt x="7771" y="11307"/>
                  </a:lnTo>
                  <a:lnTo>
                    <a:pt x="7992" y="10952"/>
                  </a:lnTo>
                  <a:lnTo>
                    <a:pt x="8223" y="10596"/>
                  </a:lnTo>
                  <a:lnTo>
                    <a:pt x="8453" y="10251"/>
                  </a:lnTo>
                  <a:lnTo>
                    <a:pt x="8694" y="9895"/>
                  </a:lnTo>
                  <a:lnTo>
                    <a:pt x="8943" y="9549"/>
                  </a:lnTo>
                  <a:lnTo>
                    <a:pt x="9203" y="9213"/>
                  </a:lnTo>
                  <a:lnTo>
                    <a:pt x="9462" y="8877"/>
                  </a:lnTo>
                  <a:lnTo>
                    <a:pt x="9721" y="8541"/>
                  </a:lnTo>
                  <a:lnTo>
                    <a:pt x="9990" y="8204"/>
                  </a:lnTo>
                  <a:lnTo>
                    <a:pt x="10269" y="7878"/>
                  </a:lnTo>
                  <a:lnTo>
                    <a:pt x="10548" y="7561"/>
                  </a:lnTo>
                  <a:lnTo>
                    <a:pt x="10836" y="7244"/>
                  </a:lnTo>
                  <a:lnTo>
                    <a:pt x="11124" y="6927"/>
                  </a:lnTo>
                  <a:lnTo>
                    <a:pt x="11422" y="6619"/>
                  </a:lnTo>
                  <a:lnTo>
                    <a:pt x="11720" y="6322"/>
                  </a:lnTo>
                  <a:lnTo>
                    <a:pt x="12017" y="6024"/>
                  </a:lnTo>
                  <a:lnTo>
                    <a:pt x="12325" y="5736"/>
                  </a:lnTo>
                  <a:lnTo>
                    <a:pt x="12632" y="5457"/>
                  </a:lnTo>
                  <a:lnTo>
                    <a:pt x="12940" y="5188"/>
                  </a:lnTo>
                  <a:lnTo>
                    <a:pt x="13084" y="5063"/>
                  </a:lnTo>
                  <a:lnTo>
                    <a:pt x="13189" y="4977"/>
                  </a:lnTo>
                  <a:lnTo>
                    <a:pt x="9299" y="1"/>
                  </a:lnTo>
                  <a:close/>
                </a:path>
              </a:pathLst>
            </a:custGeom>
            <a:solidFill>
              <a:srgbClr val="1D6895"/>
            </a:solidFill>
            <a:ln>
              <a:solidFill>
                <a:srgbClr val="1D689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4814;p30">
            <a:extLst>
              <a:ext uri="{FF2B5EF4-FFF2-40B4-BE49-F238E27FC236}">
                <a16:creationId xmlns:a16="http://schemas.microsoft.com/office/drawing/2014/main" id="{F722024D-E520-4CE3-B100-DDBC81E2A037}"/>
              </a:ext>
            </a:extLst>
          </p:cNvPr>
          <p:cNvGrpSpPr/>
          <p:nvPr/>
        </p:nvGrpSpPr>
        <p:grpSpPr>
          <a:xfrm>
            <a:off x="3178563" y="1000841"/>
            <a:ext cx="702989" cy="1714709"/>
            <a:chOff x="457213" y="1096970"/>
            <a:chExt cx="1515600" cy="3696805"/>
          </a:xfrm>
        </p:grpSpPr>
        <p:sp>
          <p:nvSpPr>
            <p:cNvPr id="276" name="Google Shape;4815;p30">
              <a:extLst>
                <a:ext uri="{FF2B5EF4-FFF2-40B4-BE49-F238E27FC236}">
                  <a16:creationId xmlns:a16="http://schemas.microsoft.com/office/drawing/2014/main" id="{0E5C94A1-6F84-4739-AE06-D9D3A8526652}"/>
                </a:ext>
              </a:extLst>
            </p:cNvPr>
            <p:cNvSpPr/>
            <p:nvPr/>
          </p:nvSpPr>
          <p:spPr>
            <a:xfrm>
              <a:off x="457213" y="4556475"/>
              <a:ext cx="1515600" cy="2373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" name="Google Shape;4816;p30">
              <a:extLst>
                <a:ext uri="{FF2B5EF4-FFF2-40B4-BE49-F238E27FC236}">
                  <a16:creationId xmlns:a16="http://schemas.microsoft.com/office/drawing/2014/main" id="{BCE0D24D-F051-47ED-8EDF-6B96C0EB4AC9}"/>
                </a:ext>
              </a:extLst>
            </p:cNvPr>
            <p:cNvGrpSpPr/>
            <p:nvPr/>
          </p:nvGrpSpPr>
          <p:grpSpPr>
            <a:xfrm flipH="1">
              <a:off x="457260" y="1096970"/>
              <a:ext cx="1515514" cy="3634959"/>
              <a:chOff x="2532700" y="314250"/>
              <a:chExt cx="1012300" cy="2428000"/>
            </a:xfrm>
          </p:grpSpPr>
          <p:sp>
            <p:nvSpPr>
              <p:cNvPr id="278" name="Google Shape;4817;p30">
                <a:extLst>
                  <a:ext uri="{FF2B5EF4-FFF2-40B4-BE49-F238E27FC236}">
                    <a16:creationId xmlns:a16="http://schemas.microsoft.com/office/drawing/2014/main" id="{4F724B1C-4EED-4DBB-9D07-8A66177D730D}"/>
                  </a:ext>
                </a:extLst>
              </p:cNvPr>
              <p:cNvSpPr/>
              <p:nvPr/>
            </p:nvSpPr>
            <p:spPr>
              <a:xfrm>
                <a:off x="2959950" y="318800"/>
                <a:ext cx="206325" cy="432300"/>
              </a:xfrm>
              <a:custGeom>
                <a:avLst/>
                <a:gdLst/>
                <a:ahLst/>
                <a:cxnLst/>
                <a:rect l="l" t="t" r="r" b="b"/>
                <a:pathLst>
                  <a:path w="8253" h="17292" extrusionOk="0">
                    <a:moveTo>
                      <a:pt x="5226" y="1"/>
                    </a:moveTo>
                    <a:lnTo>
                      <a:pt x="5072" y="10"/>
                    </a:lnTo>
                    <a:lnTo>
                      <a:pt x="4900" y="20"/>
                    </a:lnTo>
                    <a:lnTo>
                      <a:pt x="4669" y="49"/>
                    </a:lnTo>
                    <a:lnTo>
                      <a:pt x="4390" y="97"/>
                    </a:lnTo>
                    <a:lnTo>
                      <a:pt x="4083" y="164"/>
                    </a:lnTo>
                    <a:lnTo>
                      <a:pt x="3920" y="212"/>
                    </a:lnTo>
                    <a:lnTo>
                      <a:pt x="3756" y="270"/>
                    </a:lnTo>
                    <a:lnTo>
                      <a:pt x="3583" y="327"/>
                    </a:lnTo>
                    <a:lnTo>
                      <a:pt x="3411" y="395"/>
                    </a:lnTo>
                    <a:lnTo>
                      <a:pt x="3238" y="481"/>
                    </a:lnTo>
                    <a:lnTo>
                      <a:pt x="3065" y="567"/>
                    </a:lnTo>
                    <a:lnTo>
                      <a:pt x="2892" y="664"/>
                    </a:lnTo>
                    <a:lnTo>
                      <a:pt x="2719" y="779"/>
                    </a:lnTo>
                    <a:lnTo>
                      <a:pt x="2556" y="894"/>
                    </a:lnTo>
                    <a:lnTo>
                      <a:pt x="2402" y="1029"/>
                    </a:lnTo>
                    <a:lnTo>
                      <a:pt x="2248" y="1182"/>
                    </a:lnTo>
                    <a:lnTo>
                      <a:pt x="2104" y="1336"/>
                    </a:lnTo>
                    <a:lnTo>
                      <a:pt x="1960" y="1518"/>
                    </a:lnTo>
                    <a:lnTo>
                      <a:pt x="1835" y="1701"/>
                    </a:lnTo>
                    <a:lnTo>
                      <a:pt x="1720" y="1903"/>
                    </a:lnTo>
                    <a:lnTo>
                      <a:pt x="1624" y="2124"/>
                    </a:lnTo>
                    <a:lnTo>
                      <a:pt x="1537" y="2364"/>
                    </a:lnTo>
                    <a:lnTo>
                      <a:pt x="1461" y="2614"/>
                    </a:lnTo>
                    <a:lnTo>
                      <a:pt x="1403" y="2883"/>
                    </a:lnTo>
                    <a:lnTo>
                      <a:pt x="1364" y="3171"/>
                    </a:lnTo>
                    <a:lnTo>
                      <a:pt x="1345" y="3478"/>
                    </a:lnTo>
                    <a:lnTo>
                      <a:pt x="1336" y="3795"/>
                    </a:lnTo>
                    <a:lnTo>
                      <a:pt x="1336" y="4103"/>
                    </a:lnTo>
                    <a:lnTo>
                      <a:pt x="1345" y="4429"/>
                    </a:lnTo>
                    <a:lnTo>
                      <a:pt x="1374" y="4746"/>
                    </a:lnTo>
                    <a:lnTo>
                      <a:pt x="1403" y="5073"/>
                    </a:lnTo>
                    <a:lnTo>
                      <a:pt x="1441" y="5399"/>
                    </a:lnTo>
                    <a:lnTo>
                      <a:pt x="1480" y="5726"/>
                    </a:lnTo>
                    <a:lnTo>
                      <a:pt x="1585" y="6379"/>
                    </a:lnTo>
                    <a:lnTo>
                      <a:pt x="1701" y="7032"/>
                    </a:lnTo>
                    <a:lnTo>
                      <a:pt x="1931" y="8300"/>
                    </a:lnTo>
                    <a:lnTo>
                      <a:pt x="2037" y="8906"/>
                    </a:lnTo>
                    <a:lnTo>
                      <a:pt x="2114" y="9482"/>
                    </a:lnTo>
                    <a:lnTo>
                      <a:pt x="2143" y="9761"/>
                    </a:lnTo>
                    <a:lnTo>
                      <a:pt x="2171" y="10030"/>
                    </a:lnTo>
                    <a:lnTo>
                      <a:pt x="2181" y="10289"/>
                    </a:lnTo>
                    <a:lnTo>
                      <a:pt x="2191" y="10539"/>
                    </a:lnTo>
                    <a:lnTo>
                      <a:pt x="2181" y="10779"/>
                    </a:lnTo>
                    <a:lnTo>
                      <a:pt x="2162" y="11009"/>
                    </a:lnTo>
                    <a:lnTo>
                      <a:pt x="2123" y="11221"/>
                    </a:lnTo>
                    <a:lnTo>
                      <a:pt x="2075" y="11432"/>
                    </a:lnTo>
                    <a:lnTo>
                      <a:pt x="2008" y="11615"/>
                    </a:lnTo>
                    <a:lnTo>
                      <a:pt x="1931" y="11797"/>
                    </a:lnTo>
                    <a:lnTo>
                      <a:pt x="1883" y="11874"/>
                    </a:lnTo>
                    <a:lnTo>
                      <a:pt x="1835" y="11951"/>
                    </a:lnTo>
                    <a:lnTo>
                      <a:pt x="1778" y="12028"/>
                    </a:lnTo>
                    <a:lnTo>
                      <a:pt x="1710" y="12095"/>
                    </a:lnTo>
                    <a:lnTo>
                      <a:pt x="1595" y="12239"/>
                    </a:lnTo>
                    <a:lnTo>
                      <a:pt x="1470" y="12402"/>
                    </a:lnTo>
                    <a:lnTo>
                      <a:pt x="1364" y="12566"/>
                    </a:lnTo>
                    <a:lnTo>
                      <a:pt x="1249" y="12739"/>
                    </a:lnTo>
                    <a:lnTo>
                      <a:pt x="1153" y="12931"/>
                    </a:lnTo>
                    <a:lnTo>
                      <a:pt x="1057" y="13123"/>
                    </a:lnTo>
                    <a:lnTo>
                      <a:pt x="961" y="13325"/>
                    </a:lnTo>
                    <a:lnTo>
                      <a:pt x="875" y="13526"/>
                    </a:lnTo>
                    <a:lnTo>
                      <a:pt x="798" y="13738"/>
                    </a:lnTo>
                    <a:lnTo>
                      <a:pt x="721" y="13949"/>
                    </a:lnTo>
                    <a:lnTo>
                      <a:pt x="577" y="14391"/>
                    </a:lnTo>
                    <a:lnTo>
                      <a:pt x="452" y="14823"/>
                    </a:lnTo>
                    <a:lnTo>
                      <a:pt x="346" y="15246"/>
                    </a:lnTo>
                    <a:lnTo>
                      <a:pt x="260" y="15659"/>
                    </a:lnTo>
                    <a:lnTo>
                      <a:pt x="183" y="16033"/>
                    </a:lnTo>
                    <a:lnTo>
                      <a:pt x="125" y="16389"/>
                    </a:lnTo>
                    <a:lnTo>
                      <a:pt x="77" y="16687"/>
                    </a:lnTo>
                    <a:lnTo>
                      <a:pt x="20" y="17129"/>
                    </a:lnTo>
                    <a:lnTo>
                      <a:pt x="0" y="17292"/>
                    </a:lnTo>
                    <a:lnTo>
                      <a:pt x="6091" y="17292"/>
                    </a:lnTo>
                    <a:lnTo>
                      <a:pt x="8252" y="7926"/>
                    </a:lnTo>
                    <a:lnTo>
                      <a:pt x="52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4818;p30">
                <a:extLst>
                  <a:ext uri="{FF2B5EF4-FFF2-40B4-BE49-F238E27FC236}">
                    <a16:creationId xmlns:a16="http://schemas.microsoft.com/office/drawing/2014/main" id="{CCA93853-2B92-438F-898E-B4BF942779CF}"/>
                  </a:ext>
                </a:extLst>
              </p:cNvPr>
              <p:cNvSpPr/>
              <p:nvPr/>
            </p:nvSpPr>
            <p:spPr>
              <a:xfrm>
                <a:off x="2532700" y="653825"/>
                <a:ext cx="145800" cy="200075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8003" extrusionOk="0">
                    <a:moveTo>
                      <a:pt x="2028" y="0"/>
                    </a:moveTo>
                    <a:lnTo>
                      <a:pt x="1980" y="10"/>
                    </a:lnTo>
                    <a:lnTo>
                      <a:pt x="1941" y="29"/>
                    </a:lnTo>
                    <a:lnTo>
                      <a:pt x="1913" y="68"/>
                    </a:lnTo>
                    <a:lnTo>
                      <a:pt x="1893" y="125"/>
                    </a:lnTo>
                    <a:lnTo>
                      <a:pt x="1884" y="192"/>
                    </a:lnTo>
                    <a:lnTo>
                      <a:pt x="1874" y="269"/>
                    </a:lnTo>
                    <a:lnTo>
                      <a:pt x="1884" y="365"/>
                    </a:lnTo>
                    <a:lnTo>
                      <a:pt x="1893" y="461"/>
                    </a:lnTo>
                    <a:lnTo>
                      <a:pt x="1932" y="682"/>
                    </a:lnTo>
                    <a:lnTo>
                      <a:pt x="1989" y="932"/>
                    </a:lnTo>
                    <a:lnTo>
                      <a:pt x="2066" y="1201"/>
                    </a:lnTo>
                    <a:lnTo>
                      <a:pt x="2153" y="1480"/>
                    </a:lnTo>
                    <a:lnTo>
                      <a:pt x="2345" y="2027"/>
                    </a:lnTo>
                    <a:lnTo>
                      <a:pt x="2527" y="2508"/>
                    </a:lnTo>
                    <a:lnTo>
                      <a:pt x="2719" y="3007"/>
                    </a:lnTo>
                    <a:lnTo>
                      <a:pt x="2604" y="2844"/>
                    </a:lnTo>
                    <a:lnTo>
                      <a:pt x="2499" y="2700"/>
                    </a:lnTo>
                    <a:lnTo>
                      <a:pt x="2431" y="2632"/>
                    </a:lnTo>
                    <a:lnTo>
                      <a:pt x="2354" y="2556"/>
                    </a:lnTo>
                    <a:lnTo>
                      <a:pt x="2268" y="2498"/>
                    </a:lnTo>
                    <a:lnTo>
                      <a:pt x="2182" y="2440"/>
                    </a:lnTo>
                    <a:lnTo>
                      <a:pt x="2095" y="2402"/>
                    </a:lnTo>
                    <a:lnTo>
                      <a:pt x="1999" y="2383"/>
                    </a:lnTo>
                    <a:lnTo>
                      <a:pt x="1855" y="2383"/>
                    </a:lnTo>
                    <a:lnTo>
                      <a:pt x="1797" y="2402"/>
                    </a:lnTo>
                    <a:lnTo>
                      <a:pt x="1749" y="2421"/>
                    </a:lnTo>
                    <a:lnTo>
                      <a:pt x="1692" y="2440"/>
                    </a:lnTo>
                    <a:lnTo>
                      <a:pt x="1644" y="2479"/>
                    </a:lnTo>
                    <a:lnTo>
                      <a:pt x="1586" y="2517"/>
                    </a:lnTo>
                    <a:lnTo>
                      <a:pt x="1528" y="2584"/>
                    </a:lnTo>
                    <a:lnTo>
                      <a:pt x="1490" y="2661"/>
                    </a:lnTo>
                    <a:lnTo>
                      <a:pt x="1471" y="2738"/>
                    </a:lnTo>
                    <a:lnTo>
                      <a:pt x="1461" y="2825"/>
                    </a:lnTo>
                    <a:lnTo>
                      <a:pt x="1471" y="2901"/>
                    </a:lnTo>
                    <a:lnTo>
                      <a:pt x="1480" y="2988"/>
                    </a:lnTo>
                    <a:lnTo>
                      <a:pt x="1509" y="3074"/>
                    </a:lnTo>
                    <a:lnTo>
                      <a:pt x="1538" y="3161"/>
                    </a:lnTo>
                    <a:lnTo>
                      <a:pt x="1615" y="3315"/>
                    </a:lnTo>
                    <a:lnTo>
                      <a:pt x="1692" y="3439"/>
                    </a:lnTo>
                    <a:lnTo>
                      <a:pt x="1778" y="3555"/>
                    </a:lnTo>
                    <a:lnTo>
                      <a:pt x="1663" y="3535"/>
                    </a:lnTo>
                    <a:lnTo>
                      <a:pt x="1548" y="3516"/>
                    </a:lnTo>
                    <a:lnTo>
                      <a:pt x="1250" y="3516"/>
                    </a:lnTo>
                    <a:lnTo>
                      <a:pt x="1173" y="3526"/>
                    </a:lnTo>
                    <a:lnTo>
                      <a:pt x="1096" y="3535"/>
                    </a:lnTo>
                    <a:lnTo>
                      <a:pt x="1029" y="3564"/>
                    </a:lnTo>
                    <a:lnTo>
                      <a:pt x="962" y="3593"/>
                    </a:lnTo>
                    <a:lnTo>
                      <a:pt x="904" y="3632"/>
                    </a:lnTo>
                    <a:lnTo>
                      <a:pt x="856" y="3680"/>
                    </a:lnTo>
                    <a:lnTo>
                      <a:pt x="817" y="3728"/>
                    </a:lnTo>
                    <a:lnTo>
                      <a:pt x="798" y="3795"/>
                    </a:lnTo>
                    <a:lnTo>
                      <a:pt x="779" y="3862"/>
                    </a:lnTo>
                    <a:lnTo>
                      <a:pt x="779" y="3929"/>
                    </a:lnTo>
                    <a:lnTo>
                      <a:pt x="779" y="4006"/>
                    </a:lnTo>
                    <a:lnTo>
                      <a:pt x="789" y="4083"/>
                    </a:lnTo>
                    <a:lnTo>
                      <a:pt x="827" y="4227"/>
                    </a:lnTo>
                    <a:lnTo>
                      <a:pt x="875" y="4362"/>
                    </a:lnTo>
                    <a:lnTo>
                      <a:pt x="923" y="4467"/>
                    </a:lnTo>
                    <a:lnTo>
                      <a:pt x="971" y="4573"/>
                    </a:lnTo>
                    <a:lnTo>
                      <a:pt x="808" y="4573"/>
                    </a:lnTo>
                    <a:lnTo>
                      <a:pt x="635" y="4602"/>
                    </a:lnTo>
                    <a:lnTo>
                      <a:pt x="443" y="4640"/>
                    </a:lnTo>
                    <a:lnTo>
                      <a:pt x="356" y="4669"/>
                    </a:lnTo>
                    <a:lnTo>
                      <a:pt x="260" y="4707"/>
                    </a:lnTo>
                    <a:lnTo>
                      <a:pt x="183" y="4746"/>
                    </a:lnTo>
                    <a:lnTo>
                      <a:pt x="107" y="4803"/>
                    </a:lnTo>
                    <a:lnTo>
                      <a:pt x="49" y="4871"/>
                    </a:lnTo>
                    <a:lnTo>
                      <a:pt x="11" y="4938"/>
                    </a:lnTo>
                    <a:lnTo>
                      <a:pt x="1" y="4986"/>
                    </a:lnTo>
                    <a:lnTo>
                      <a:pt x="1" y="5024"/>
                    </a:lnTo>
                    <a:lnTo>
                      <a:pt x="1" y="5072"/>
                    </a:lnTo>
                    <a:lnTo>
                      <a:pt x="1" y="5130"/>
                    </a:lnTo>
                    <a:lnTo>
                      <a:pt x="20" y="5197"/>
                    </a:lnTo>
                    <a:lnTo>
                      <a:pt x="49" y="5265"/>
                    </a:lnTo>
                    <a:lnTo>
                      <a:pt x="87" y="5332"/>
                    </a:lnTo>
                    <a:lnTo>
                      <a:pt x="126" y="5389"/>
                    </a:lnTo>
                    <a:lnTo>
                      <a:pt x="174" y="5447"/>
                    </a:lnTo>
                    <a:lnTo>
                      <a:pt x="222" y="5495"/>
                    </a:lnTo>
                    <a:lnTo>
                      <a:pt x="337" y="5591"/>
                    </a:lnTo>
                    <a:lnTo>
                      <a:pt x="452" y="5668"/>
                    </a:lnTo>
                    <a:lnTo>
                      <a:pt x="577" y="5735"/>
                    </a:lnTo>
                    <a:lnTo>
                      <a:pt x="702" y="5793"/>
                    </a:lnTo>
                    <a:lnTo>
                      <a:pt x="808" y="5831"/>
                    </a:lnTo>
                    <a:lnTo>
                      <a:pt x="952" y="5870"/>
                    </a:lnTo>
                    <a:lnTo>
                      <a:pt x="1000" y="5889"/>
                    </a:lnTo>
                    <a:lnTo>
                      <a:pt x="1077" y="6081"/>
                    </a:lnTo>
                    <a:lnTo>
                      <a:pt x="1173" y="6302"/>
                    </a:lnTo>
                    <a:lnTo>
                      <a:pt x="1307" y="6581"/>
                    </a:lnTo>
                    <a:lnTo>
                      <a:pt x="1394" y="6725"/>
                    </a:lnTo>
                    <a:lnTo>
                      <a:pt x="1490" y="6878"/>
                    </a:lnTo>
                    <a:lnTo>
                      <a:pt x="1596" y="7042"/>
                    </a:lnTo>
                    <a:lnTo>
                      <a:pt x="1720" y="7195"/>
                    </a:lnTo>
                    <a:lnTo>
                      <a:pt x="1845" y="7340"/>
                    </a:lnTo>
                    <a:lnTo>
                      <a:pt x="1980" y="7484"/>
                    </a:lnTo>
                    <a:lnTo>
                      <a:pt x="2134" y="7608"/>
                    </a:lnTo>
                    <a:lnTo>
                      <a:pt x="2287" y="7724"/>
                    </a:lnTo>
                    <a:lnTo>
                      <a:pt x="2460" y="7829"/>
                    </a:lnTo>
                    <a:lnTo>
                      <a:pt x="2547" y="7868"/>
                    </a:lnTo>
                    <a:lnTo>
                      <a:pt x="2643" y="7906"/>
                    </a:lnTo>
                    <a:lnTo>
                      <a:pt x="2739" y="7935"/>
                    </a:lnTo>
                    <a:lnTo>
                      <a:pt x="2835" y="7964"/>
                    </a:lnTo>
                    <a:lnTo>
                      <a:pt x="2940" y="7983"/>
                    </a:lnTo>
                    <a:lnTo>
                      <a:pt x="3036" y="7993"/>
                    </a:lnTo>
                    <a:lnTo>
                      <a:pt x="3171" y="8002"/>
                    </a:lnTo>
                    <a:lnTo>
                      <a:pt x="3296" y="7993"/>
                    </a:lnTo>
                    <a:lnTo>
                      <a:pt x="3411" y="7983"/>
                    </a:lnTo>
                    <a:lnTo>
                      <a:pt x="3536" y="7964"/>
                    </a:lnTo>
                    <a:lnTo>
                      <a:pt x="3651" y="7935"/>
                    </a:lnTo>
                    <a:lnTo>
                      <a:pt x="3757" y="7897"/>
                    </a:lnTo>
                    <a:lnTo>
                      <a:pt x="3872" y="7858"/>
                    </a:lnTo>
                    <a:lnTo>
                      <a:pt x="3978" y="7810"/>
                    </a:lnTo>
                    <a:lnTo>
                      <a:pt x="4074" y="7753"/>
                    </a:lnTo>
                    <a:lnTo>
                      <a:pt x="4170" y="7695"/>
                    </a:lnTo>
                    <a:lnTo>
                      <a:pt x="4362" y="7560"/>
                    </a:lnTo>
                    <a:lnTo>
                      <a:pt x="4525" y="7426"/>
                    </a:lnTo>
                    <a:lnTo>
                      <a:pt x="4679" y="7272"/>
                    </a:lnTo>
                    <a:lnTo>
                      <a:pt x="4823" y="7128"/>
                    </a:lnTo>
                    <a:lnTo>
                      <a:pt x="4939" y="6984"/>
                    </a:lnTo>
                    <a:lnTo>
                      <a:pt x="5044" y="6850"/>
                    </a:lnTo>
                    <a:lnTo>
                      <a:pt x="5131" y="6725"/>
                    </a:lnTo>
                    <a:lnTo>
                      <a:pt x="5246" y="6542"/>
                    </a:lnTo>
                    <a:lnTo>
                      <a:pt x="5284" y="6475"/>
                    </a:lnTo>
                    <a:lnTo>
                      <a:pt x="5409" y="6100"/>
                    </a:lnTo>
                    <a:lnTo>
                      <a:pt x="5534" y="5697"/>
                    </a:lnTo>
                    <a:lnTo>
                      <a:pt x="5659" y="5226"/>
                    </a:lnTo>
                    <a:lnTo>
                      <a:pt x="5717" y="4976"/>
                    </a:lnTo>
                    <a:lnTo>
                      <a:pt x="5765" y="4717"/>
                    </a:lnTo>
                    <a:lnTo>
                      <a:pt x="5803" y="4467"/>
                    </a:lnTo>
                    <a:lnTo>
                      <a:pt x="5832" y="4227"/>
                    </a:lnTo>
                    <a:lnTo>
                      <a:pt x="5832" y="4006"/>
                    </a:lnTo>
                    <a:lnTo>
                      <a:pt x="5832" y="3900"/>
                    </a:lnTo>
                    <a:lnTo>
                      <a:pt x="5822" y="3804"/>
                    </a:lnTo>
                    <a:lnTo>
                      <a:pt x="5813" y="3708"/>
                    </a:lnTo>
                    <a:lnTo>
                      <a:pt x="5784" y="3622"/>
                    </a:lnTo>
                    <a:lnTo>
                      <a:pt x="5755" y="3545"/>
                    </a:lnTo>
                    <a:lnTo>
                      <a:pt x="5726" y="3478"/>
                    </a:lnTo>
                    <a:lnTo>
                      <a:pt x="5659" y="3391"/>
                    </a:lnTo>
                    <a:lnTo>
                      <a:pt x="5573" y="3305"/>
                    </a:lnTo>
                    <a:lnTo>
                      <a:pt x="5486" y="3247"/>
                    </a:lnTo>
                    <a:lnTo>
                      <a:pt x="5380" y="3190"/>
                    </a:lnTo>
                    <a:lnTo>
                      <a:pt x="5284" y="3151"/>
                    </a:lnTo>
                    <a:lnTo>
                      <a:pt x="5169" y="3132"/>
                    </a:lnTo>
                    <a:lnTo>
                      <a:pt x="5063" y="3113"/>
                    </a:lnTo>
                    <a:lnTo>
                      <a:pt x="4948" y="3103"/>
                    </a:lnTo>
                    <a:lnTo>
                      <a:pt x="4727" y="3103"/>
                    </a:lnTo>
                    <a:lnTo>
                      <a:pt x="4516" y="3132"/>
                    </a:lnTo>
                    <a:lnTo>
                      <a:pt x="4343" y="3161"/>
                    </a:lnTo>
                    <a:lnTo>
                      <a:pt x="4208" y="3199"/>
                    </a:lnTo>
                    <a:lnTo>
                      <a:pt x="4112" y="3228"/>
                    </a:lnTo>
                    <a:lnTo>
                      <a:pt x="4026" y="3065"/>
                    </a:lnTo>
                    <a:lnTo>
                      <a:pt x="3872" y="2738"/>
                    </a:lnTo>
                    <a:lnTo>
                      <a:pt x="3651" y="2306"/>
                    </a:lnTo>
                    <a:lnTo>
                      <a:pt x="3392" y="1806"/>
                    </a:lnTo>
                    <a:lnTo>
                      <a:pt x="3094" y="1278"/>
                    </a:lnTo>
                    <a:lnTo>
                      <a:pt x="2950" y="1028"/>
                    </a:lnTo>
                    <a:lnTo>
                      <a:pt x="2796" y="788"/>
                    </a:lnTo>
                    <a:lnTo>
                      <a:pt x="2652" y="577"/>
                    </a:lnTo>
                    <a:lnTo>
                      <a:pt x="2508" y="385"/>
                    </a:lnTo>
                    <a:lnTo>
                      <a:pt x="2374" y="221"/>
                    </a:lnTo>
                    <a:lnTo>
                      <a:pt x="2239" y="106"/>
                    </a:lnTo>
                    <a:lnTo>
                      <a:pt x="2182" y="58"/>
                    </a:lnTo>
                    <a:lnTo>
                      <a:pt x="2124" y="29"/>
                    </a:lnTo>
                    <a:lnTo>
                      <a:pt x="2076" y="0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4819;p30">
                <a:extLst>
                  <a:ext uri="{FF2B5EF4-FFF2-40B4-BE49-F238E27FC236}">
                    <a16:creationId xmlns:a16="http://schemas.microsoft.com/office/drawing/2014/main" id="{839828B1-DDFF-40FB-BE06-75452CC35EE8}"/>
                  </a:ext>
                </a:extLst>
              </p:cNvPr>
              <p:cNvSpPr/>
              <p:nvPr/>
            </p:nvSpPr>
            <p:spPr>
              <a:xfrm>
                <a:off x="2600925" y="676400"/>
                <a:ext cx="504825" cy="349675"/>
              </a:xfrm>
              <a:custGeom>
                <a:avLst/>
                <a:gdLst/>
                <a:ahLst/>
                <a:cxnLst/>
                <a:rect l="l" t="t" r="r" b="b"/>
                <a:pathLst>
                  <a:path w="20193" h="13987" extrusionOk="0">
                    <a:moveTo>
                      <a:pt x="15581" y="0"/>
                    </a:moveTo>
                    <a:lnTo>
                      <a:pt x="14016" y="2498"/>
                    </a:lnTo>
                    <a:lnTo>
                      <a:pt x="13276" y="3756"/>
                    </a:lnTo>
                    <a:lnTo>
                      <a:pt x="12536" y="5015"/>
                    </a:lnTo>
                    <a:lnTo>
                      <a:pt x="11787" y="6244"/>
                    </a:lnTo>
                    <a:lnTo>
                      <a:pt x="11403" y="6840"/>
                    </a:lnTo>
                    <a:lnTo>
                      <a:pt x="11028" y="7436"/>
                    </a:lnTo>
                    <a:lnTo>
                      <a:pt x="10644" y="8002"/>
                    </a:lnTo>
                    <a:lnTo>
                      <a:pt x="10461" y="8271"/>
                    </a:lnTo>
                    <a:lnTo>
                      <a:pt x="10269" y="8531"/>
                    </a:lnTo>
                    <a:lnTo>
                      <a:pt x="10096" y="8761"/>
                    </a:lnTo>
                    <a:lnTo>
                      <a:pt x="9933" y="8963"/>
                    </a:lnTo>
                    <a:lnTo>
                      <a:pt x="9866" y="9040"/>
                    </a:lnTo>
                    <a:lnTo>
                      <a:pt x="9837" y="9069"/>
                    </a:lnTo>
                    <a:lnTo>
                      <a:pt x="9827" y="9088"/>
                    </a:lnTo>
                    <a:lnTo>
                      <a:pt x="9808" y="9126"/>
                    </a:lnTo>
                    <a:lnTo>
                      <a:pt x="9808" y="9145"/>
                    </a:lnTo>
                    <a:lnTo>
                      <a:pt x="9798" y="9165"/>
                    </a:lnTo>
                    <a:lnTo>
                      <a:pt x="9770" y="9193"/>
                    </a:lnTo>
                    <a:lnTo>
                      <a:pt x="9693" y="9213"/>
                    </a:lnTo>
                    <a:lnTo>
                      <a:pt x="9587" y="9232"/>
                    </a:lnTo>
                    <a:lnTo>
                      <a:pt x="9433" y="9232"/>
                    </a:lnTo>
                    <a:lnTo>
                      <a:pt x="9241" y="9203"/>
                    </a:lnTo>
                    <a:lnTo>
                      <a:pt x="9030" y="9165"/>
                    </a:lnTo>
                    <a:lnTo>
                      <a:pt x="8790" y="9097"/>
                    </a:lnTo>
                    <a:lnTo>
                      <a:pt x="8550" y="9021"/>
                    </a:lnTo>
                    <a:lnTo>
                      <a:pt x="8290" y="8915"/>
                    </a:lnTo>
                    <a:lnTo>
                      <a:pt x="8021" y="8800"/>
                    </a:lnTo>
                    <a:lnTo>
                      <a:pt x="7752" y="8675"/>
                    </a:lnTo>
                    <a:lnTo>
                      <a:pt x="7474" y="8531"/>
                    </a:lnTo>
                    <a:lnTo>
                      <a:pt x="7195" y="8377"/>
                    </a:lnTo>
                    <a:lnTo>
                      <a:pt x="6917" y="8214"/>
                    </a:lnTo>
                    <a:lnTo>
                      <a:pt x="6638" y="8041"/>
                    </a:lnTo>
                    <a:lnTo>
                      <a:pt x="6359" y="7858"/>
                    </a:lnTo>
                    <a:lnTo>
                      <a:pt x="5812" y="7474"/>
                    </a:lnTo>
                    <a:lnTo>
                      <a:pt x="5255" y="7071"/>
                    </a:lnTo>
                    <a:lnTo>
                      <a:pt x="4707" y="6648"/>
                    </a:lnTo>
                    <a:lnTo>
                      <a:pt x="4188" y="6235"/>
                    </a:lnTo>
                    <a:lnTo>
                      <a:pt x="3718" y="5831"/>
                    </a:lnTo>
                    <a:lnTo>
                      <a:pt x="3247" y="5428"/>
                    </a:lnTo>
                    <a:lnTo>
                      <a:pt x="2747" y="4976"/>
                    </a:lnTo>
                    <a:lnTo>
                      <a:pt x="2661" y="5178"/>
                    </a:lnTo>
                    <a:lnTo>
                      <a:pt x="2555" y="5380"/>
                    </a:lnTo>
                    <a:lnTo>
                      <a:pt x="2430" y="5572"/>
                    </a:lnTo>
                    <a:lnTo>
                      <a:pt x="2306" y="5745"/>
                    </a:lnTo>
                    <a:lnTo>
                      <a:pt x="2161" y="5918"/>
                    </a:lnTo>
                    <a:lnTo>
                      <a:pt x="2017" y="6081"/>
                    </a:lnTo>
                    <a:lnTo>
                      <a:pt x="1854" y="6235"/>
                    </a:lnTo>
                    <a:lnTo>
                      <a:pt x="1681" y="6379"/>
                    </a:lnTo>
                    <a:lnTo>
                      <a:pt x="1499" y="6513"/>
                    </a:lnTo>
                    <a:lnTo>
                      <a:pt x="1316" y="6629"/>
                    </a:lnTo>
                    <a:lnTo>
                      <a:pt x="1114" y="6744"/>
                    </a:lnTo>
                    <a:lnTo>
                      <a:pt x="903" y="6840"/>
                    </a:lnTo>
                    <a:lnTo>
                      <a:pt x="692" y="6926"/>
                    </a:lnTo>
                    <a:lnTo>
                      <a:pt x="471" y="7003"/>
                    </a:lnTo>
                    <a:lnTo>
                      <a:pt x="240" y="7061"/>
                    </a:lnTo>
                    <a:lnTo>
                      <a:pt x="0" y="7109"/>
                    </a:lnTo>
                    <a:lnTo>
                      <a:pt x="490" y="7733"/>
                    </a:lnTo>
                    <a:lnTo>
                      <a:pt x="990" y="8339"/>
                    </a:lnTo>
                    <a:lnTo>
                      <a:pt x="1508" y="8934"/>
                    </a:lnTo>
                    <a:lnTo>
                      <a:pt x="2056" y="9520"/>
                    </a:lnTo>
                    <a:lnTo>
                      <a:pt x="2613" y="10096"/>
                    </a:lnTo>
                    <a:lnTo>
                      <a:pt x="2901" y="10375"/>
                    </a:lnTo>
                    <a:lnTo>
                      <a:pt x="3199" y="10654"/>
                    </a:lnTo>
                    <a:lnTo>
                      <a:pt x="3497" y="10932"/>
                    </a:lnTo>
                    <a:lnTo>
                      <a:pt x="3804" y="11201"/>
                    </a:lnTo>
                    <a:lnTo>
                      <a:pt x="4121" y="11461"/>
                    </a:lnTo>
                    <a:lnTo>
                      <a:pt x="4448" y="11730"/>
                    </a:lnTo>
                    <a:lnTo>
                      <a:pt x="4794" y="11989"/>
                    </a:lnTo>
                    <a:lnTo>
                      <a:pt x="5139" y="12239"/>
                    </a:lnTo>
                    <a:lnTo>
                      <a:pt x="5504" y="12488"/>
                    </a:lnTo>
                    <a:lnTo>
                      <a:pt x="5879" y="12719"/>
                    </a:lnTo>
                    <a:lnTo>
                      <a:pt x="6273" y="12950"/>
                    </a:lnTo>
                    <a:lnTo>
                      <a:pt x="6686" y="13170"/>
                    </a:lnTo>
                    <a:lnTo>
                      <a:pt x="6907" y="13276"/>
                    </a:lnTo>
                    <a:lnTo>
                      <a:pt x="7128" y="13372"/>
                    </a:lnTo>
                    <a:lnTo>
                      <a:pt x="7358" y="13468"/>
                    </a:lnTo>
                    <a:lnTo>
                      <a:pt x="7599" y="13564"/>
                    </a:lnTo>
                    <a:lnTo>
                      <a:pt x="7839" y="13651"/>
                    </a:lnTo>
                    <a:lnTo>
                      <a:pt x="8098" y="13728"/>
                    </a:lnTo>
                    <a:lnTo>
                      <a:pt x="8357" y="13804"/>
                    </a:lnTo>
                    <a:lnTo>
                      <a:pt x="8636" y="13862"/>
                    </a:lnTo>
                    <a:lnTo>
                      <a:pt x="8924" y="13920"/>
                    </a:lnTo>
                    <a:lnTo>
                      <a:pt x="9222" y="13958"/>
                    </a:lnTo>
                    <a:lnTo>
                      <a:pt x="9539" y="13977"/>
                    </a:lnTo>
                    <a:lnTo>
                      <a:pt x="9856" y="13987"/>
                    </a:lnTo>
                    <a:lnTo>
                      <a:pt x="10192" y="13977"/>
                    </a:lnTo>
                    <a:lnTo>
                      <a:pt x="10528" y="13939"/>
                    </a:lnTo>
                    <a:lnTo>
                      <a:pt x="10701" y="13910"/>
                    </a:lnTo>
                    <a:lnTo>
                      <a:pt x="10874" y="13881"/>
                    </a:lnTo>
                    <a:lnTo>
                      <a:pt x="11047" y="13843"/>
                    </a:lnTo>
                    <a:lnTo>
                      <a:pt x="11220" y="13795"/>
                    </a:lnTo>
                    <a:lnTo>
                      <a:pt x="11393" y="13747"/>
                    </a:lnTo>
                    <a:lnTo>
                      <a:pt x="11566" y="13680"/>
                    </a:lnTo>
                    <a:lnTo>
                      <a:pt x="11739" y="13622"/>
                    </a:lnTo>
                    <a:lnTo>
                      <a:pt x="11912" y="13545"/>
                    </a:lnTo>
                    <a:lnTo>
                      <a:pt x="12075" y="13468"/>
                    </a:lnTo>
                    <a:lnTo>
                      <a:pt x="12238" y="13382"/>
                    </a:lnTo>
                    <a:lnTo>
                      <a:pt x="12402" y="13295"/>
                    </a:lnTo>
                    <a:lnTo>
                      <a:pt x="12555" y="13199"/>
                    </a:lnTo>
                    <a:lnTo>
                      <a:pt x="12699" y="13103"/>
                    </a:lnTo>
                    <a:lnTo>
                      <a:pt x="12844" y="12998"/>
                    </a:lnTo>
                    <a:lnTo>
                      <a:pt x="12988" y="12892"/>
                    </a:lnTo>
                    <a:lnTo>
                      <a:pt x="13122" y="12777"/>
                    </a:lnTo>
                    <a:lnTo>
                      <a:pt x="13247" y="12661"/>
                    </a:lnTo>
                    <a:lnTo>
                      <a:pt x="13353" y="12565"/>
                    </a:lnTo>
                    <a:lnTo>
                      <a:pt x="13458" y="12469"/>
                    </a:lnTo>
                    <a:lnTo>
                      <a:pt x="13554" y="12373"/>
                    </a:lnTo>
                    <a:lnTo>
                      <a:pt x="13881" y="12027"/>
                    </a:lnTo>
                    <a:lnTo>
                      <a:pt x="14188" y="11682"/>
                    </a:lnTo>
                    <a:lnTo>
                      <a:pt x="14457" y="11355"/>
                    </a:lnTo>
                    <a:lnTo>
                      <a:pt x="14726" y="11028"/>
                    </a:lnTo>
                    <a:lnTo>
                      <a:pt x="15216" y="10394"/>
                    </a:lnTo>
                    <a:lnTo>
                      <a:pt x="15687" y="9751"/>
                    </a:lnTo>
                    <a:lnTo>
                      <a:pt x="16139" y="9117"/>
                    </a:lnTo>
                    <a:lnTo>
                      <a:pt x="16580" y="8483"/>
                    </a:lnTo>
                    <a:lnTo>
                      <a:pt x="17003" y="7839"/>
                    </a:lnTo>
                    <a:lnTo>
                      <a:pt x="17426" y="7205"/>
                    </a:lnTo>
                    <a:lnTo>
                      <a:pt x="17839" y="6561"/>
                    </a:lnTo>
                    <a:lnTo>
                      <a:pt x="18646" y="5265"/>
                    </a:lnTo>
                    <a:lnTo>
                      <a:pt x="19040" y="4621"/>
                    </a:lnTo>
                    <a:lnTo>
                      <a:pt x="19424" y="3968"/>
                    </a:lnTo>
                    <a:lnTo>
                      <a:pt x="19808" y="3305"/>
                    </a:lnTo>
                    <a:lnTo>
                      <a:pt x="20000" y="2978"/>
                    </a:lnTo>
                    <a:lnTo>
                      <a:pt x="20192" y="2642"/>
                    </a:lnTo>
                    <a:lnTo>
                      <a:pt x="15581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4820;p30">
                <a:extLst>
                  <a:ext uri="{FF2B5EF4-FFF2-40B4-BE49-F238E27FC236}">
                    <a16:creationId xmlns:a16="http://schemas.microsoft.com/office/drawing/2014/main" id="{16003366-B0F5-4FE2-80A4-38F63EB048FC}"/>
                  </a:ext>
                </a:extLst>
              </p:cNvPr>
              <p:cNvSpPr/>
              <p:nvPr/>
            </p:nvSpPr>
            <p:spPr>
              <a:xfrm>
                <a:off x="3090600" y="314250"/>
                <a:ext cx="233675" cy="449825"/>
              </a:xfrm>
              <a:custGeom>
                <a:avLst/>
                <a:gdLst/>
                <a:ahLst/>
                <a:cxnLst/>
                <a:rect l="l" t="t" r="r" b="b"/>
                <a:pathLst>
                  <a:path w="9347" h="17993" extrusionOk="0">
                    <a:moveTo>
                      <a:pt x="1316" y="0"/>
                    </a:moveTo>
                    <a:lnTo>
                      <a:pt x="999" y="19"/>
                    </a:lnTo>
                    <a:lnTo>
                      <a:pt x="711" y="48"/>
                    </a:lnTo>
                    <a:lnTo>
                      <a:pt x="471" y="87"/>
                    </a:lnTo>
                    <a:lnTo>
                      <a:pt x="269" y="115"/>
                    </a:lnTo>
                    <a:lnTo>
                      <a:pt x="125" y="154"/>
                    </a:lnTo>
                    <a:lnTo>
                      <a:pt x="0" y="183"/>
                    </a:lnTo>
                    <a:lnTo>
                      <a:pt x="1268" y="16110"/>
                    </a:lnTo>
                    <a:lnTo>
                      <a:pt x="9347" y="17993"/>
                    </a:lnTo>
                    <a:lnTo>
                      <a:pt x="9193" y="17829"/>
                    </a:lnTo>
                    <a:lnTo>
                      <a:pt x="9011" y="17647"/>
                    </a:lnTo>
                    <a:lnTo>
                      <a:pt x="8790" y="17378"/>
                    </a:lnTo>
                    <a:lnTo>
                      <a:pt x="8530" y="17051"/>
                    </a:lnTo>
                    <a:lnTo>
                      <a:pt x="8396" y="16869"/>
                    </a:lnTo>
                    <a:lnTo>
                      <a:pt x="8252" y="16657"/>
                    </a:lnTo>
                    <a:lnTo>
                      <a:pt x="8108" y="16436"/>
                    </a:lnTo>
                    <a:lnTo>
                      <a:pt x="7954" y="16206"/>
                    </a:lnTo>
                    <a:lnTo>
                      <a:pt x="7810" y="15956"/>
                    </a:lnTo>
                    <a:lnTo>
                      <a:pt x="7666" y="15697"/>
                    </a:lnTo>
                    <a:lnTo>
                      <a:pt x="7531" y="15418"/>
                    </a:lnTo>
                    <a:lnTo>
                      <a:pt x="7387" y="15130"/>
                    </a:lnTo>
                    <a:lnTo>
                      <a:pt x="7262" y="14823"/>
                    </a:lnTo>
                    <a:lnTo>
                      <a:pt x="7147" y="14506"/>
                    </a:lnTo>
                    <a:lnTo>
                      <a:pt x="7032" y="14179"/>
                    </a:lnTo>
                    <a:lnTo>
                      <a:pt x="6936" y="13833"/>
                    </a:lnTo>
                    <a:lnTo>
                      <a:pt x="6849" y="13487"/>
                    </a:lnTo>
                    <a:lnTo>
                      <a:pt x="6782" y="13122"/>
                    </a:lnTo>
                    <a:lnTo>
                      <a:pt x="6724" y="12748"/>
                    </a:lnTo>
                    <a:lnTo>
                      <a:pt x="6686" y="12363"/>
                    </a:lnTo>
                    <a:lnTo>
                      <a:pt x="6667" y="11970"/>
                    </a:lnTo>
                    <a:lnTo>
                      <a:pt x="6676" y="11566"/>
                    </a:lnTo>
                    <a:lnTo>
                      <a:pt x="6696" y="11153"/>
                    </a:lnTo>
                    <a:lnTo>
                      <a:pt x="6724" y="10951"/>
                    </a:lnTo>
                    <a:lnTo>
                      <a:pt x="6753" y="10740"/>
                    </a:lnTo>
                    <a:lnTo>
                      <a:pt x="6782" y="10529"/>
                    </a:lnTo>
                    <a:lnTo>
                      <a:pt x="6830" y="10308"/>
                    </a:lnTo>
                    <a:lnTo>
                      <a:pt x="6878" y="10087"/>
                    </a:lnTo>
                    <a:lnTo>
                      <a:pt x="6926" y="9875"/>
                    </a:lnTo>
                    <a:lnTo>
                      <a:pt x="7041" y="9433"/>
                    </a:lnTo>
                    <a:lnTo>
                      <a:pt x="7138" y="9011"/>
                    </a:lnTo>
                    <a:lnTo>
                      <a:pt x="7214" y="8607"/>
                    </a:lnTo>
                    <a:lnTo>
                      <a:pt x="7272" y="8204"/>
                    </a:lnTo>
                    <a:lnTo>
                      <a:pt x="7320" y="7820"/>
                    </a:lnTo>
                    <a:lnTo>
                      <a:pt x="7358" y="7435"/>
                    </a:lnTo>
                    <a:lnTo>
                      <a:pt x="7378" y="7070"/>
                    </a:lnTo>
                    <a:lnTo>
                      <a:pt x="7387" y="6715"/>
                    </a:lnTo>
                    <a:lnTo>
                      <a:pt x="7387" y="6379"/>
                    </a:lnTo>
                    <a:lnTo>
                      <a:pt x="7368" y="6042"/>
                    </a:lnTo>
                    <a:lnTo>
                      <a:pt x="7349" y="5716"/>
                    </a:lnTo>
                    <a:lnTo>
                      <a:pt x="7310" y="5408"/>
                    </a:lnTo>
                    <a:lnTo>
                      <a:pt x="7262" y="5111"/>
                    </a:lnTo>
                    <a:lnTo>
                      <a:pt x="7205" y="4813"/>
                    </a:lnTo>
                    <a:lnTo>
                      <a:pt x="7138" y="4534"/>
                    </a:lnTo>
                    <a:lnTo>
                      <a:pt x="7061" y="4265"/>
                    </a:lnTo>
                    <a:lnTo>
                      <a:pt x="6974" y="4006"/>
                    </a:lnTo>
                    <a:lnTo>
                      <a:pt x="6878" y="3756"/>
                    </a:lnTo>
                    <a:lnTo>
                      <a:pt x="6782" y="3516"/>
                    </a:lnTo>
                    <a:lnTo>
                      <a:pt x="6676" y="3285"/>
                    </a:lnTo>
                    <a:lnTo>
                      <a:pt x="6561" y="3065"/>
                    </a:lnTo>
                    <a:lnTo>
                      <a:pt x="6446" y="2844"/>
                    </a:lnTo>
                    <a:lnTo>
                      <a:pt x="6321" y="2642"/>
                    </a:lnTo>
                    <a:lnTo>
                      <a:pt x="6187" y="2450"/>
                    </a:lnTo>
                    <a:lnTo>
                      <a:pt x="6062" y="2267"/>
                    </a:lnTo>
                    <a:lnTo>
                      <a:pt x="5918" y="2085"/>
                    </a:lnTo>
                    <a:lnTo>
                      <a:pt x="5783" y="1921"/>
                    </a:lnTo>
                    <a:lnTo>
                      <a:pt x="5639" y="1758"/>
                    </a:lnTo>
                    <a:lnTo>
                      <a:pt x="5495" y="1614"/>
                    </a:lnTo>
                    <a:lnTo>
                      <a:pt x="5351" y="1470"/>
                    </a:lnTo>
                    <a:lnTo>
                      <a:pt x="5197" y="1335"/>
                    </a:lnTo>
                    <a:lnTo>
                      <a:pt x="5053" y="1211"/>
                    </a:lnTo>
                    <a:lnTo>
                      <a:pt x="4832" y="1047"/>
                    </a:lnTo>
                    <a:lnTo>
                      <a:pt x="4621" y="894"/>
                    </a:lnTo>
                    <a:lnTo>
                      <a:pt x="4400" y="759"/>
                    </a:lnTo>
                    <a:lnTo>
                      <a:pt x="4179" y="634"/>
                    </a:lnTo>
                    <a:lnTo>
                      <a:pt x="3958" y="529"/>
                    </a:lnTo>
                    <a:lnTo>
                      <a:pt x="3737" y="423"/>
                    </a:lnTo>
                    <a:lnTo>
                      <a:pt x="3516" y="346"/>
                    </a:lnTo>
                    <a:lnTo>
                      <a:pt x="3305" y="269"/>
                    </a:lnTo>
                    <a:lnTo>
                      <a:pt x="3084" y="202"/>
                    </a:lnTo>
                    <a:lnTo>
                      <a:pt x="2872" y="154"/>
                    </a:lnTo>
                    <a:lnTo>
                      <a:pt x="2661" y="106"/>
                    </a:lnTo>
                    <a:lnTo>
                      <a:pt x="2450" y="67"/>
                    </a:lnTo>
                    <a:lnTo>
                      <a:pt x="2248" y="48"/>
                    </a:lnTo>
                    <a:lnTo>
                      <a:pt x="2056" y="19"/>
                    </a:lnTo>
                    <a:lnTo>
                      <a:pt x="1864" y="10"/>
                    </a:lnTo>
                    <a:lnTo>
                      <a:pt x="16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4821;p30">
                <a:extLst>
                  <a:ext uri="{FF2B5EF4-FFF2-40B4-BE49-F238E27FC236}">
                    <a16:creationId xmlns:a16="http://schemas.microsoft.com/office/drawing/2014/main" id="{F07902FD-CC04-4024-996C-B2663AD11628}"/>
                  </a:ext>
                </a:extLst>
              </p:cNvPr>
              <p:cNvSpPr/>
              <p:nvPr/>
            </p:nvSpPr>
            <p:spPr>
              <a:xfrm>
                <a:off x="2770475" y="1475748"/>
                <a:ext cx="347274" cy="1118076"/>
              </a:xfrm>
              <a:custGeom>
                <a:avLst/>
                <a:gdLst/>
                <a:ahLst/>
                <a:cxnLst/>
                <a:rect l="l" t="t" r="r" b="b"/>
                <a:pathLst>
                  <a:path w="13891" h="48119" extrusionOk="0">
                    <a:moveTo>
                      <a:pt x="13891" y="1"/>
                    </a:moveTo>
                    <a:lnTo>
                      <a:pt x="3939" y="3911"/>
                    </a:lnTo>
                    <a:lnTo>
                      <a:pt x="3727" y="7791"/>
                    </a:lnTo>
                    <a:lnTo>
                      <a:pt x="3602" y="10203"/>
                    </a:lnTo>
                    <a:lnTo>
                      <a:pt x="3516" y="11826"/>
                    </a:lnTo>
                    <a:lnTo>
                      <a:pt x="3401" y="13863"/>
                    </a:lnTo>
                    <a:lnTo>
                      <a:pt x="3141" y="18752"/>
                    </a:lnTo>
                    <a:lnTo>
                      <a:pt x="3045" y="19598"/>
                    </a:lnTo>
                    <a:lnTo>
                      <a:pt x="2988" y="20145"/>
                    </a:lnTo>
                    <a:lnTo>
                      <a:pt x="0" y="48118"/>
                    </a:lnTo>
                    <a:lnTo>
                      <a:pt x="442" y="48042"/>
                    </a:lnTo>
                    <a:lnTo>
                      <a:pt x="826" y="47965"/>
                    </a:lnTo>
                    <a:lnTo>
                      <a:pt x="1009" y="47917"/>
                    </a:lnTo>
                    <a:lnTo>
                      <a:pt x="1172" y="47859"/>
                    </a:lnTo>
                    <a:lnTo>
                      <a:pt x="1335" y="47801"/>
                    </a:lnTo>
                    <a:lnTo>
                      <a:pt x="1499" y="47744"/>
                    </a:lnTo>
                    <a:lnTo>
                      <a:pt x="1652" y="47667"/>
                    </a:lnTo>
                    <a:lnTo>
                      <a:pt x="1796" y="47600"/>
                    </a:lnTo>
                    <a:lnTo>
                      <a:pt x="1941" y="47513"/>
                    </a:lnTo>
                    <a:lnTo>
                      <a:pt x="2085" y="47417"/>
                    </a:lnTo>
                    <a:lnTo>
                      <a:pt x="2219" y="47321"/>
                    </a:lnTo>
                    <a:lnTo>
                      <a:pt x="2363" y="47206"/>
                    </a:lnTo>
                    <a:lnTo>
                      <a:pt x="2507" y="47081"/>
                    </a:lnTo>
                    <a:lnTo>
                      <a:pt x="2651" y="46946"/>
                    </a:lnTo>
                    <a:lnTo>
                      <a:pt x="2795" y="46639"/>
                    </a:lnTo>
                    <a:lnTo>
                      <a:pt x="3199" y="45784"/>
                    </a:lnTo>
                    <a:lnTo>
                      <a:pt x="3785" y="44458"/>
                    </a:lnTo>
                    <a:lnTo>
                      <a:pt x="4140" y="43642"/>
                    </a:lnTo>
                    <a:lnTo>
                      <a:pt x="4515" y="42749"/>
                    </a:lnTo>
                    <a:lnTo>
                      <a:pt x="4918" y="41788"/>
                    </a:lnTo>
                    <a:lnTo>
                      <a:pt x="5322" y="40760"/>
                    </a:lnTo>
                    <a:lnTo>
                      <a:pt x="5745" y="39684"/>
                    </a:lnTo>
                    <a:lnTo>
                      <a:pt x="6158" y="38570"/>
                    </a:lnTo>
                    <a:lnTo>
                      <a:pt x="6561" y="37427"/>
                    </a:lnTo>
                    <a:lnTo>
                      <a:pt x="6955" y="36264"/>
                    </a:lnTo>
                    <a:lnTo>
                      <a:pt x="7147" y="35678"/>
                    </a:lnTo>
                    <a:lnTo>
                      <a:pt x="7320" y="35102"/>
                    </a:lnTo>
                    <a:lnTo>
                      <a:pt x="7493" y="34516"/>
                    </a:lnTo>
                    <a:lnTo>
                      <a:pt x="7666" y="33940"/>
                    </a:lnTo>
                    <a:lnTo>
                      <a:pt x="7820" y="33363"/>
                    </a:lnTo>
                    <a:lnTo>
                      <a:pt x="7954" y="32777"/>
                    </a:lnTo>
                    <a:lnTo>
                      <a:pt x="8088" y="32191"/>
                    </a:lnTo>
                    <a:lnTo>
                      <a:pt x="8204" y="31596"/>
                    </a:lnTo>
                    <a:lnTo>
                      <a:pt x="8300" y="31010"/>
                    </a:lnTo>
                    <a:lnTo>
                      <a:pt x="8396" y="30414"/>
                    </a:lnTo>
                    <a:lnTo>
                      <a:pt x="8482" y="29828"/>
                    </a:lnTo>
                    <a:lnTo>
                      <a:pt x="8550" y="29242"/>
                    </a:lnTo>
                    <a:lnTo>
                      <a:pt x="8617" y="28666"/>
                    </a:lnTo>
                    <a:lnTo>
                      <a:pt x="8665" y="28089"/>
                    </a:lnTo>
                    <a:lnTo>
                      <a:pt x="8713" y="27532"/>
                    </a:lnTo>
                    <a:lnTo>
                      <a:pt x="8751" y="26975"/>
                    </a:lnTo>
                    <a:lnTo>
                      <a:pt x="8780" y="26437"/>
                    </a:lnTo>
                    <a:lnTo>
                      <a:pt x="8809" y="25909"/>
                    </a:lnTo>
                    <a:lnTo>
                      <a:pt x="8838" y="24900"/>
                    </a:lnTo>
                    <a:lnTo>
                      <a:pt x="8847" y="23959"/>
                    </a:lnTo>
                    <a:lnTo>
                      <a:pt x="8847" y="23113"/>
                    </a:lnTo>
                    <a:lnTo>
                      <a:pt x="8828" y="22355"/>
                    </a:lnTo>
                    <a:lnTo>
                      <a:pt x="8799" y="21711"/>
                    </a:lnTo>
                    <a:lnTo>
                      <a:pt x="8780" y="21183"/>
                    </a:lnTo>
                    <a:lnTo>
                      <a:pt x="8751" y="20789"/>
                    </a:lnTo>
                    <a:lnTo>
                      <a:pt x="8732" y="20462"/>
                    </a:lnTo>
                    <a:lnTo>
                      <a:pt x="8953" y="19742"/>
                    </a:lnTo>
                    <a:lnTo>
                      <a:pt x="9184" y="19050"/>
                    </a:lnTo>
                    <a:lnTo>
                      <a:pt x="9405" y="18368"/>
                    </a:lnTo>
                    <a:lnTo>
                      <a:pt x="9635" y="17705"/>
                    </a:lnTo>
                    <a:lnTo>
                      <a:pt x="10087" y="16418"/>
                    </a:lnTo>
                    <a:lnTo>
                      <a:pt x="10538" y="15179"/>
                    </a:lnTo>
                    <a:lnTo>
                      <a:pt x="11066" y="13699"/>
                    </a:lnTo>
                    <a:lnTo>
                      <a:pt x="11326" y="12979"/>
                    </a:lnTo>
                    <a:lnTo>
                      <a:pt x="11576" y="12249"/>
                    </a:lnTo>
                    <a:lnTo>
                      <a:pt x="11720" y="11826"/>
                    </a:lnTo>
                    <a:lnTo>
                      <a:pt x="11931" y="11173"/>
                    </a:lnTo>
                    <a:lnTo>
                      <a:pt x="12142" y="10500"/>
                    </a:lnTo>
                    <a:lnTo>
                      <a:pt x="12344" y="9828"/>
                    </a:lnTo>
                    <a:lnTo>
                      <a:pt x="12536" y="9146"/>
                    </a:lnTo>
                    <a:lnTo>
                      <a:pt x="12623" y="8810"/>
                    </a:lnTo>
                    <a:lnTo>
                      <a:pt x="12815" y="8060"/>
                    </a:lnTo>
                    <a:lnTo>
                      <a:pt x="12988" y="7292"/>
                    </a:lnTo>
                    <a:lnTo>
                      <a:pt x="13132" y="6610"/>
                    </a:lnTo>
                    <a:lnTo>
                      <a:pt x="13266" y="5918"/>
                    </a:lnTo>
                    <a:lnTo>
                      <a:pt x="13391" y="5198"/>
                    </a:lnTo>
                    <a:lnTo>
                      <a:pt x="13497" y="4458"/>
                    </a:lnTo>
                    <a:lnTo>
                      <a:pt x="13602" y="3690"/>
                    </a:lnTo>
                    <a:lnTo>
                      <a:pt x="13689" y="2892"/>
                    </a:lnTo>
                    <a:lnTo>
                      <a:pt x="13766" y="2076"/>
                    </a:lnTo>
                    <a:lnTo>
                      <a:pt x="13823" y="1221"/>
                    </a:lnTo>
                    <a:lnTo>
                      <a:pt x="13833" y="1096"/>
                    </a:lnTo>
                    <a:lnTo>
                      <a:pt x="13862" y="558"/>
                    </a:lnTo>
                    <a:lnTo>
                      <a:pt x="13891" y="1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4822;p30">
                <a:extLst>
                  <a:ext uri="{FF2B5EF4-FFF2-40B4-BE49-F238E27FC236}">
                    <a16:creationId xmlns:a16="http://schemas.microsoft.com/office/drawing/2014/main" id="{F8C662BA-A92E-4502-BBD7-A6BB01B7B65A}"/>
                  </a:ext>
                </a:extLst>
              </p:cNvPr>
              <p:cNvSpPr/>
              <p:nvPr/>
            </p:nvSpPr>
            <p:spPr>
              <a:xfrm>
                <a:off x="2663125" y="2503750"/>
                <a:ext cx="226000" cy="226475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059" extrusionOk="0">
                    <a:moveTo>
                      <a:pt x="8060" y="0"/>
                    </a:moveTo>
                    <a:lnTo>
                      <a:pt x="7262" y="769"/>
                    </a:lnTo>
                    <a:lnTo>
                      <a:pt x="6427" y="1585"/>
                    </a:lnTo>
                    <a:lnTo>
                      <a:pt x="5456" y="2536"/>
                    </a:lnTo>
                    <a:lnTo>
                      <a:pt x="4467" y="3535"/>
                    </a:lnTo>
                    <a:lnTo>
                      <a:pt x="3996" y="4015"/>
                    </a:lnTo>
                    <a:lnTo>
                      <a:pt x="3554" y="4477"/>
                    </a:lnTo>
                    <a:lnTo>
                      <a:pt x="3170" y="4890"/>
                    </a:lnTo>
                    <a:lnTo>
                      <a:pt x="2844" y="5245"/>
                    </a:lnTo>
                    <a:lnTo>
                      <a:pt x="2594" y="5543"/>
                    </a:lnTo>
                    <a:lnTo>
                      <a:pt x="2507" y="5658"/>
                    </a:lnTo>
                    <a:lnTo>
                      <a:pt x="2440" y="5754"/>
                    </a:lnTo>
                    <a:lnTo>
                      <a:pt x="2315" y="5937"/>
                    </a:lnTo>
                    <a:lnTo>
                      <a:pt x="2142" y="6148"/>
                    </a:lnTo>
                    <a:lnTo>
                      <a:pt x="1950" y="6379"/>
                    </a:lnTo>
                    <a:lnTo>
                      <a:pt x="1729" y="6628"/>
                    </a:lnTo>
                    <a:lnTo>
                      <a:pt x="1249" y="7137"/>
                    </a:lnTo>
                    <a:lnTo>
                      <a:pt x="778" y="7656"/>
                    </a:lnTo>
                    <a:lnTo>
                      <a:pt x="557" y="7906"/>
                    </a:lnTo>
                    <a:lnTo>
                      <a:pt x="365" y="8137"/>
                    </a:lnTo>
                    <a:lnTo>
                      <a:pt x="202" y="8357"/>
                    </a:lnTo>
                    <a:lnTo>
                      <a:pt x="144" y="8454"/>
                    </a:lnTo>
                    <a:lnTo>
                      <a:pt x="87" y="8540"/>
                    </a:lnTo>
                    <a:lnTo>
                      <a:pt x="48" y="8626"/>
                    </a:lnTo>
                    <a:lnTo>
                      <a:pt x="10" y="8703"/>
                    </a:lnTo>
                    <a:lnTo>
                      <a:pt x="0" y="8771"/>
                    </a:lnTo>
                    <a:lnTo>
                      <a:pt x="0" y="8838"/>
                    </a:lnTo>
                    <a:lnTo>
                      <a:pt x="19" y="8886"/>
                    </a:lnTo>
                    <a:lnTo>
                      <a:pt x="48" y="8924"/>
                    </a:lnTo>
                    <a:lnTo>
                      <a:pt x="96" y="8953"/>
                    </a:lnTo>
                    <a:lnTo>
                      <a:pt x="173" y="8963"/>
                    </a:lnTo>
                    <a:lnTo>
                      <a:pt x="356" y="8991"/>
                    </a:lnTo>
                    <a:lnTo>
                      <a:pt x="605" y="9011"/>
                    </a:lnTo>
                    <a:lnTo>
                      <a:pt x="893" y="9030"/>
                    </a:lnTo>
                    <a:lnTo>
                      <a:pt x="1230" y="9039"/>
                    </a:lnTo>
                    <a:lnTo>
                      <a:pt x="1595" y="9049"/>
                    </a:lnTo>
                    <a:lnTo>
                      <a:pt x="1989" y="9059"/>
                    </a:lnTo>
                    <a:lnTo>
                      <a:pt x="2402" y="9049"/>
                    </a:lnTo>
                    <a:lnTo>
                      <a:pt x="2815" y="9039"/>
                    </a:lnTo>
                    <a:lnTo>
                      <a:pt x="3237" y="9020"/>
                    </a:lnTo>
                    <a:lnTo>
                      <a:pt x="3650" y="8982"/>
                    </a:lnTo>
                    <a:lnTo>
                      <a:pt x="4054" y="8934"/>
                    </a:lnTo>
                    <a:lnTo>
                      <a:pt x="4438" y="8867"/>
                    </a:lnTo>
                    <a:lnTo>
                      <a:pt x="4621" y="8838"/>
                    </a:lnTo>
                    <a:lnTo>
                      <a:pt x="4794" y="8790"/>
                    </a:lnTo>
                    <a:lnTo>
                      <a:pt x="4957" y="8751"/>
                    </a:lnTo>
                    <a:lnTo>
                      <a:pt x="5111" y="8694"/>
                    </a:lnTo>
                    <a:lnTo>
                      <a:pt x="5255" y="8646"/>
                    </a:lnTo>
                    <a:lnTo>
                      <a:pt x="5389" y="8588"/>
                    </a:lnTo>
                    <a:lnTo>
                      <a:pt x="5504" y="8521"/>
                    </a:lnTo>
                    <a:lnTo>
                      <a:pt x="5610" y="8454"/>
                    </a:lnTo>
                    <a:lnTo>
                      <a:pt x="5812" y="8290"/>
                    </a:lnTo>
                    <a:lnTo>
                      <a:pt x="6023" y="8108"/>
                    </a:lnTo>
                    <a:lnTo>
                      <a:pt x="6225" y="7887"/>
                    </a:lnTo>
                    <a:lnTo>
                      <a:pt x="6436" y="7656"/>
                    </a:lnTo>
                    <a:lnTo>
                      <a:pt x="6648" y="7416"/>
                    </a:lnTo>
                    <a:lnTo>
                      <a:pt x="6849" y="7166"/>
                    </a:lnTo>
                    <a:lnTo>
                      <a:pt x="7041" y="6917"/>
                    </a:lnTo>
                    <a:lnTo>
                      <a:pt x="7224" y="6667"/>
                    </a:lnTo>
                    <a:lnTo>
                      <a:pt x="7560" y="6196"/>
                    </a:lnTo>
                    <a:lnTo>
                      <a:pt x="7820" y="5812"/>
                    </a:lnTo>
                    <a:lnTo>
                      <a:pt x="8060" y="5447"/>
                    </a:lnTo>
                    <a:lnTo>
                      <a:pt x="8406" y="7493"/>
                    </a:lnTo>
                    <a:lnTo>
                      <a:pt x="9020" y="7493"/>
                    </a:lnTo>
                    <a:lnTo>
                      <a:pt x="9020" y="6503"/>
                    </a:lnTo>
                    <a:lnTo>
                      <a:pt x="9020" y="4736"/>
                    </a:lnTo>
                    <a:lnTo>
                      <a:pt x="9020" y="2901"/>
                    </a:lnTo>
                    <a:lnTo>
                      <a:pt x="9030" y="2171"/>
                    </a:lnTo>
                    <a:lnTo>
                      <a:pt x="9040" y="1700"/>
                    </a:lnTo>
                    <a:lnTo>
                      <a:pt x="9040" y="1614"/>
                    </a:lnTo>
                    <a:lnTo>
                      <a:pt x="9040" y="1537"/>
                    </a:lnTo>
                    <a:lnTo>
                      <a:pt x="9011" y="1374"/>
                    </a:lnTo>
                    <a:lnTo>
                      <a:pt x="8972" y="1210"/>
                    </a:lnTo>
                    <a:lnTo>
                      <a:pt x="8905" y="1057"/>
                    </a:lnTo>
                    <a:lnTo>
                      <a:pt x="8838" y="913"/>
                    </a:lnTo>
                    <a:lnTo>
                      <a:pt x="8751" y="769"/>
                    </a:lnTo>
                    <a:lnTo>
                      <a:pt x="8665" y="644"/>
                    </a:lnTo>
                    <a:lnTo>
                      <a:pt x="8569" y="519"/>
                    </a:lnTo>
                    <a:lnTo>
                      <a:pt x="8473" y="404"/>
                    </a:lnTo>
                    <a:lnTo>
                      <a:pt x="8386" y="307"/>
                    </a:lnTo>
                    <a:lnTo>
                      <a:pt x="8223" y="144"/>
                    </a:lnTo>
                    <a:lnTo>
                      <a:pt x="8098" y="38"/>
                    </a:lnTo>
                    <a:lnTo>
                      <a:pt x="80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4823;p30">
                <a:extLst>
                  <a:ext uri="{FF2B5EF4-FFF2-40B4-BE49-F238E27FC236}">
                    <a16:creationId xmlns:a16="http://schemas.microsoft.com/office/drawing/2014/main" id="{E3CFA577-CE05-4234-885B-F587EE7A3669}"/>
                  </a:ext>
                </a:extLst>
              </p:cNvPr>
              <p:cNvSpPr/>
              <p:nvPr/>
            </p:nvSpPr>
            <p:spPr>
              <a:xfrm>
                <a:off x="2716900" y="2443700"/>
                <a:ext cx="162850" cy="229125"/>
              </a:xfrm>
              <a:custGeom>
                <a:avLst/>
                <a:gdLst/>
                <a:ahLst/>
                <a:cxnLst/>
                <a:rect l="l" t="t" r="r" b="b"/>
                <a:pathLst>
                  <a:path w="6514" h="9165" extrusionOk="0">
                    <a:moveTo>
                      <a:pt x="2787" y="0"/>
                    </a:moveTo>
                    <a:lnTo>
                      <a:pt x="2767" y="346"/>
                    </a:lnTo>
                    <a:lnTo>
                      <a:pt x="2719" y="1182"/>
                    </a:lnTo>
                    <a:lnTo>
                      <a:pt x="2671" y="1691"/>
                    </a:lnTo>
                    <a:lnTo>
                      <a:pt x="2633" y="2191"/>
                    </a:lnTo>
                    <a:lnTo>
                      <a:pt x="2575" y="2652"/>
                    </a:lnTo>
                    <a:lnTo>
                      <a:pt x="2518" y="3036"/>
                    </a:lnTo>
                    <a:lnTo>
                      <a:pt x="2383" y="3699"/>
                    </a:lnTo>
                    <a:lnTo>
                      <a:pt x="2306" y="4054"/>
                    </a:lnTo>
                    <a:lnTo>
                      <a:pt x="2210" y="4410"/>
                    </a:lnTo>
                    <a:lnTo>
                      <a:pt x="2114" y="4775"/>
                    </a:lnTo>
                    <a:lnTo>
                      <a:pt x="1989" y="5140"/>
                    </a:lnTo>
                    <a:lnTo>
                      <a:pt x="1845" y="5514"/>
                    </a:lnTo>
                    <a:lnTo>
                      <a:pt x="1672" y="5899"/>
                    </a:lnTo>
                    <a:lnTo>
                      <a:pt x="1567" y="6100"/>
                    </a:lnTo>
                    <a:lnTo>
                      <a:pt x="1442" y="6321"/>
                    </a:lnTo>
                    <a:lnTo>
                      <a:pt x="1307" y="6552"/>
                    </a:lnTo>
                    <a:lnTo>
                      <a:pt x="1144" y="6792"/>
                    </a:lnTo>
                    <a:lnTo>
                      <a:pt x="817" y="7301"/>
                    </a:lnTo>
                    <a:lnTo>
                      <a:pt x="500" y="7801"/>
                    </a:lnTo>
                    <a:lnTo>
                      <a:pt x="356" y="8041"/>
                    </a:lnTo>
                    <a:lnTo>
                      <a:pt x="231" y="8262"/>
                    </a:lnTo>
                    <a:lnTo>
                      <a:pt x="126" y="8473"/>
                    </a:lnTo>
                    <a:lnTo>
                      <a:pt x="49" y="8656"/>
                    </a:lnTo>
                    <a:lnTo>
                      <a:pt x="30" y="8742"/>
                    </a:lnTo>
                    <a:lnTo>
                      <a:pt x="10" y="8819"/>
                    </a:lnTo>
                    <a:lnTo>
                      <a:pt x="1" y="8896"/>
                    </a:lnTo>
                    <a:lnTo>
                      <a:pt x="1" y="8963"/>
                    </a:lnTo>
                    <a:lnTo>
                      <a:pt x="10" y="9011"/>
                    </a:lnTo>
                    <a:lnTo>
                      <a:pt x="30" y="9059"/>
                    </a:lnTo>
                    <a:lnTo>
                      <a:pt x="68" y="9098"/>
                    </a:lnTo>
                    <a:lnTo>
                      <a:pt x="116" y="9126"/>
                    </a:lnTo>
                    <a:lnTo>
                      <a:pt x="174" y="9146"/>
                    </a:lnTo>
                    <a:lnTo>
                      <a:pt x="241" y="9165"/>
                    </a:lnTo>
                    <a:lnTo>
                      <a:pt x="385" y="9165"/>
                    </a:lnTo>
                    <a:lnTo>
                      <a:pt x="558" y="9155"/>
                    </a:lnTo>
                    <a:lnTo>
                      <a:pt x="750" y="9107"/>
                    </a:lnTo>
                    <a:lnTo>
                      <a:pt x="962" y="9040"/>
                    </a:lnTo>
                    <a:lnTo>
                      <a:pt x="1192" y="8963"/>
                    </a:lnTo>
                    <a:lnTo>
                      <a:pt x="1423" y="8857"/>
                    </a:lnTo>
                    <a:lnTo>
                      <a:pt x="1672" y="8742"/>
                    </a:lnTo>
                    <a:lnTo>
                      <a:pt x="1913" y="8608"/>
                    </a:lnTo>
                    <a:lnTo>
                      <a:pt x="2162" y="8464"/>
                    </a:lnTo>
                    <a:lnTo>
                      <a:pt x="2402" y="8310"/>
                    </a:lnTo>
                    <a:lnTo>
                      <a:pt x="2643" y="8147"/>
                    </a:lnTo>
                    <a:lnTo>
                      <a:pt x="2873" y="7974"/>
                    </a:lnTo>
                    <a:lnTo>
                      <a:pt x="3084" y="7791"/>
                    </a:lnTo>
                    <a:lnTo>
                      <a:pt x="3286" y="7609"/>
                    </a:lnTo>
                    <a:lnTo>
                      <a:pt x="3459" y="7426"/>
                    </a:lnTo>
                    <a:lnTo>
                      <a:pt x="3843" y="6984"/>
                    </a:lnTo>
                    <a:lnTo>
                      <a:pt x="4228" y="6514"/>
                    </a:lnTo>
                    <a:lnTo>
                      <a:pt x="4593" y="6033"/>
                    </a:lnTo>
                    <a:lnTo>
                      <a:pt x="4766" y="5793"/>
                    </a:lnTo>
                    <a:lnTo>
                      <a:pt x="4929" y="5553"/>
                    </a:lnTo>
                    <a:lnTo>
                      <a:pt x="5083" y="5313"/>
                    </a:lnTo>
                    <a:lnTo>
                      <a:pt x="5236" y="5073"/>
                    </a:lnTo>
                    <a:lnTo>
                      <a:pt x="5371" y="4842"/>
                    </a:lnTo>
                    <a:lnTo>
                      <a:pt x="5496" y="4611"/>
                    </a:lnTo>
                    <a:lnTo>
                      <a:pt x="5601" y="4391"/>
                    </a:lnTo>
                    <a:lnTo>
                      <a:pt x="5697" y="4189"/>
                    </a:lnTo>
                    <a:lnTo>
                      <a:pt x="5784" y="3987"/>
                    </a:lnTo>
                    <a:lnTo>
                      <a:pt x="5841" y="3795"/>
                    </a:lnTo>
                    <a:lnTo>
                      <a:pt x="5889" y="3622"/>
                    </a:lnTo>
                    <a:lnTo>
                      <a:pt x="5918" y="3449"/>
                    </a:lnTo>
                    <a:lnTo>
                      <a:pt x="5947" y="3295"/>
                    </a:lnTo>
                    <a:lnTo>
                      <a:pt x="5957" y="3142"/>
                    </a:lnTo>
                    <a:lnTo>
                      <a:pt x="5966" y="2998"/>
                    </a:lnTo>
                    <a:lnTo>
                      <a:pt x="5966" y="2863"/>
                    </a:lnTo>
                    <a:lnTo>
                      <a:pt x="5957" y="2738"/>
                    </a:lnTo>
                    <a:lnTo>
                      <a:pt x="5947" y="2633"/>
                    </a:lnTo>
                    <a:lnTo>
                      <a:pt x="5918" y="2440"/>
                    </a:lnTo>
                    <a:lnTo>
                      <a:pt x="5880" y="2296"/>
                    </a:lnTo>
                    <a:lnTo>
                      <a:pt x="5841" y="2181"/>
                    </a:lnTo>
                    <a:lnTo>
                      <a:pt x="6514" y="193"/>
                    </a:lnTo>
                    <a:lnTo>
                      <a:pt x="2787" y="0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4824;p30">
                <a:extLst>
                  <a:ext uri="{FF2B5EF4-FFF2-40B4-BE49-F238E27FC236}">
                    <a16:creationId xmlns:a16="http://schemas.microsoft.com/office/drawing/2014/main" id="{750F8E40-1CF4-4225-85EA-93A842FC3191}"/>
                  </a:ext>
                </a:extLst>
              </p:cNvPr>
              <p:cNvSpPr/>
              <p:nvPr/>
            </p:nvSpPr>
            <p:spPr>
              <a:xfrm>
                <a:off x="3093225" y="1381250"/>
                <a:ext cx="222650" cy="1171025"/>
              </a:xfrm>
              <a:custGeom>
                <a:avLst/>
                <a:gdLst/>
                <a:ahLst/>
                <a:cxnLst/>
                <a:rect l="l" t="t" r="r" b="b"/>
                <a:pathLst>
                  <a:path w="8906" h="46841" extrusionOk="0">
                    <a:moveTo>
                      <a:pt x="8906" y="1"/>
                    </a:moveTo>
                    <a:lnTo>
                      <a:pt x="1538" y="1480"/>
                    </a:lnTo>
                    <a:lnTo>
                      <a:pt x="913" y="1605"/>
                    </a:lnTo>
                    <a:lnTo>
                      <a:pt x="356" y="1720"/>
                    </a:lnTo>
                    <a:lnTo>
                      <a:pt x="289" y="1999"/>
                    </a:lnTo>
                    <a:lnTo>
                      <a:pt x="231" y="2306"/>
                    </a:lnTo>
                    <a:lnTo>
                      <a:pt x="183" y="2613"/>
                    </a:lnTo>
                    <a:lnTo>
                      <a:pt x="135" y="2940"/>
                    </a:lnTo>
                    <a:lnTo>
                      <a:pt x="97" y="3286"/>
                    </a:lnTo>
                    <a:lnTo>
                      <a:pt x="68" y="3632"/>
                    </a:lnTo>
                    <a:lnTo>
                      <a:pt x="39" y="3997"/>
                    </a:lnTo>
                    <a:lnTo>
                      <a:pt x="20" y="4371"/>
                    </a:lnTo>
                    <a:lnTo>
                      <a:pt x="10" y="4756"/>
                    </a:lnTo>
                    <a:lnTo>
                      <a:pt x="1" y="5150"/>
                    </a:lnTo>
                    <a:lnTo>
                      <a:pt x="1" y="5553"/>
                    </a:lnTo>
                    <a:lnTo>
                      <a:pt x="10" y="5966"/>
                    </a:lnTo>
                    <a:lnTo>
                      <a:pt x="30" y="6811"/>
                    </a:lnTo>
                    <a:lnTo>
                      <a:pt x="78" y="7676"/>
                    </a:lnTo>
                    <a:lnTo>
                      <a:pt x="135" y="8425"/>
                    </a:lnTo>
                    <a:lnTo>
                      <a:pt x="212" y="9194"/>
                    </a:lnTo>
                    <a:lnTo>
                      <a:pt x="241" y="9530"/>
                    </a:lnTo>
                    <a:lnTo>
                      <a:pt x="318" y="10193"/>
                    </a:lnTo>
                    <a:lnTo>
                      <a:pt x="404" y="10865"/>
                    </a:lnTo>
                    <a:lnTo>
                      <a:pt x="500" y="11538"/>
                    </a:lnTo>
                    <a:lnTo>
                      <a:pt x="596" y="12210"/>
                    </a:lnTo>
                    <a:lnTo>
                      <a:pt x="702" y="12834"/>
                    </a:lnTo>
                    <a:lnTo>
                      <a:pt x="837" y="13622"/>
                    </a:lnTo>
                    <a:lnTo>
                      <a:pt x="981" y="14400"/>
                    </a:lnTo>
                    <a:lnTo>
                      <a:pt x="1144" y="15178"/>
                    </a:lnTo>
                    <a:lnTo>
                      <a:pt x="1307" y="15937"/>
                    </a:lnTo>
                    <a:lnTo>
                      <a:pt x="1461" y="16619"/>
                    </a:lnTo>
                    <a:lnTo>
                      <a:pt x="1624" y="17282"/>
                    </a:lnTo>
                    <a:lnTo>
                      <a:pt x="1788" y="17926"/>
                    </a:lnTo>
                    <a:lnTo>
                      <a:pt x="1960" y="18550"/>
                    </a:lnTo>
                    <a:lnTo>
                      <a:pt x="2133" y="19155"/>
                    </a:lnTo>
                    <a:lnTo>
                      <a:pt x="2316" y="19732"/>
                    </a:lnTo>
                    <a:lnTo>
                      <a:pt x="2498" y="20279"/>
                    </a:lnTo>
                    <a:lnTo>
                      <a:pt x="2681" y="20798"/>
                    </a:lnTo>
                    <a:lnTo>
                      <a:pt x="2623" y="20942"/>
                    </a:lnTo>
                    <a:lnTo>
                      <a:pt x="2556" y="21115"/>
                    </a:lnTo>
                    <a:lnTo>
                      <a:pt x="2479" y="21365"/>
                    </a:lnTo>
                    <a:lnTo>
                      <a:pt x="2383" y="21682"/>
                    </a:lnTo>
                    <a:lnTo>
                      <a:pt x="2297" y="22066"/>
                    </a:lnTo>
                    <a:lnTo>
                      <a:pt x="2201" y="22527"/>
                    </a:lnTo>
                    <a:lnTo>
                      <a:pt x="2114" y="23065"/>
                    </a:lnTo>
                    <a:lnTo>
                      <a:pt x="2076" y="23353"/>
                    </a:lnTo>
                    <a:lnTo>
                      <a:pt x="2037" y="23670"/>
                    </a:lnTo>
                    <a:lnTo>
                      <a:pt x="2008" y="23997"/>
                    </a:lnTo>
                    <a:lnTo>
                      <a:pt x="1980" y="24343"/>
                    </a:lnTo>
                    <a:lnTo>
                      <a:pt x="1970" y="24717"/>
                    </a:lnTo>
                    <a:lnTo>
                      <a:pt x="1951" y="25102"/>
                    </a:lnTo>
                    <a:lnTo>
                      <a:pt x="1951" y="25505"/>
                    </a:lnTo>
                    <a:lnTo>
                      <a:pt x="1951" y="25928"/>
                    </a:lnTo>
                    <a:lnTo>
                      <a:pt x="1970" y="26370"/>
                    </a:lnTo>
                    <a:lnTo>
                      <a:pt x="1989" y="26831"/>
                    </a:lnTo>
                    <a:lnTo>
                      <a:pt x="2028" y="27311"/>
                    </a:lnTo>
                    <a:lnTo>
                      <a:pt x="2066" y="27811"/>
                    </a:lnTo>
                    <a:lnTo>
                      <a:pt x="2124" y="28329"/>
                    </a:lnTo>
                    <a:lnTo>
                      <a:pt x="2191" y="28858"/>
                    </a:lnTo>
                    <a:lnTo>
                      <a:pt x="2277" y="29415"/>
                    </a:lnTo>
                    <a:lnTo>
                      <a:pt x="2374" y="29991"/>
                    </a:lnTo>
                    <a:lnTo>
                      <a:pt x="2835" y="32518"/>
                    </a:lnTo>
                    <a:lnTo>
                      <a:pt x="3305" y="35054"/>
                    </a:lnTo>
                    <a:lnTo>
                      <a:pt x="3766" y="37494"/>
                    </a:lnTo>
                    <a:lnTo>
                      <a:pt x="4208" y="39722"/>
                    </a:lnTo>
                    <a:lnTo>
                      <a:pt x="4881" y="43133"/>
                    </a:lnTo>
                    <a:lnTo>
                      <a:pt x="5150" y="44458"/>
                    </a:lnTo>
                    <a:lnTo>
                      <a:pt x="7955" y="46841"/>
                    </a:lnTo>
                    <a:lnTo>
                      <a:pt x="8416" y="21836"/>
                    </a:lnTo>
                    <a:lnTo>
                      <a:pt x="8464" y="20539"/>
                    </a:lnTo>
                    <a:lnTo>
                      <a:pt x="8483" y="19962"/>
                    </a:lnTo>
                    <a:lnTo>
                      <a:pt x="8618" y="15620"/>
                    </a:lnTo>
                    <a:lnTo>
                      <a:pt x="8694" y="12652"/>
                    </a:lnTo>
                    <a:lnTo>
                      <a:pt x="8704" y="12210"/>
                    </a:lnTo>
                    <a:lnTo>
                      <a:pt x="8762" y="9645"/>
                    </a:lnTo>
                    <a:lnTo>
                      <a:pt x="8810" y="7465"/>
                    </a:lnTo>
                    <a:lnTo>
                      <a:pt x="8839" y="5553"/>
                    </a:lnTo>
                    <a:lnTo>
                      <a:pt x="8887" y="2517"/>
                    </a:lnTo>
                    <a:lnTo>
                      <a:pt x="8896" y="644"/>
                    </a:lnTo>
                    <a:lnTo>
                      <a:pt x="8906" y="1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4825;p30">
                <a:extLst>
                  <a:ext uri="{FF2B5EF4-FFF2-40B4-BE49-F238E27FC236}">
                    <a16:creationId xmlns:a16="http://schemas.microsoft.com/office/drawing/2014/main" id="{2715DBAB-881E-4DF9-9CBD-7976E5E35434}"/>
                  </a:ext>
                </a:extLst>
              </p:cNvPr>
              <p:cNvSpPr/>
              <p:nvPr/>
            </p:nvSpPr>
            <p:spPr>
              <a:xfrm>
                <a:off x="3191700" y="2492700"/>
                <a:ext cx="155150" cy="249550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9982" extrusionOk="0">
                    <a:moveTo>
                      <a:pt x="1211" y="0"/>
                    </a:moveTo>
                    <a:lnTo>
                      <a:pt x="1163" y="29"/>
                    </a:lnTo>
                    <a:lnTo>
                      <a:pt x="1028" y="96"/>
                    </a:lnTo>
                    <a:lnTo>
                      <a:pt x="942" y="163"/>
                    </a:lnTo>
                    <a:lnTo>
                      <a:pt x="846" y="231"/>
                    </a:lnTo>
                    <a:lnTo>
                      <a:pt x="740" y="327"/>
                    </a:lnTo>
                    <a:lnTo>
                      <a:pt x="634" y="432"/>
                    </a:lnTo>
                    <a:lnTo>
                      <a:pt x="519" y="567"/>
                    </a:lnTo>
                    <a:lnTo>
                      <a:pt x="413" y="711"/>
                    </a:lnTo>
                    <a:lnTo>
                      <a:pt x="317" y="884"/>
                    </a:lnTo>
                    <a:lnTo>
                      <a:pt x="221" y="1076"/>
                    </a:lnTo>
                    <a:lnTo>
                      <a:pt x="144" y="1297"/>
                    </a:lnTo>
                    <a:lnTo>
                      <a:pt x="116" y="1412"/>
                    </a:lnTo>
                    <a:lnTo>
                      <a:pt x="87" y="1528"/>
                    </a:lnTo>
                    <a:lnTo>
                      <a:pt x="58" y="1662"/>
                    </a:lnTo>
                    <a:lnTo>
                      <a:pt x="39" y="1797"/>
                    </a:lnTo>
                    <a:lnTo>
                      <a:pt x="29" y="1941"/>
                    </a:lnTo>
                    <a:lnTo>
                      <a:pt x="20" y="2085"/>
                    </a:lnTo>
                    <a:lnTo>
                      <a:pt x="10" y="2796"/>
                    </a:lnTo>
                    <a:lnTo>
                      <a:pt x="0" y="3670"/>
                    </a:lnTo>
                    <a:lnTo>
                      <a:pt x="0" y="5581"/>
                    </a:lnTo>
                    <a:lnTo>
                      <a:pt x="20" y="7868"/>
                    </a:lnTo>
                    <a:lnTo>
                      <a:pt x="606" y="7868"/>
                    </a:lnTo>
                    <a:lnTo>
                      <a:pt x="923" y="6398"/>
                    </a:lnTo>
                    <a:lnTo>
                      <a:pt x="932" y="6465"/>
                    </a:lnTo>
                    <a:lnTo>
                      <a:pt x="971" y="6667"/>
                    </a:lnTo>
                    <a:lnTo>
                      <a:pt x="1028" y="6955"/>
                    </a:lnTo>
                    <a:lnTo>
                      <a:pt x="1124" y="7320"/>
                    </a:lnTo>
                    <a:lnTo>
                      <a:pt x="1182" y="7531"/>
                    </a:lnTo>
                    <a:lnTo>
                      <a:pt x="1259" y="7743"/>
                    </a:lnTo>
                    <a:lnTo>
                      <a:pt x="1345" y="7954"/>
                    </a:lnTo>
                    <a:lnTo>
                      <a:pt x="1432" y="8175"/>
                    </a:lnTo>
                    <a:lnTo>
                      <a:pt x="1537" y="8396"/>
                    </a:lnTo>
                    <a:lnTo>
                      <a:pt x="1653" y="8607"/>
                    </a:lnTo>
                    <a:lnTo>
                      <a:pt x="1787" y="8819"/>
                    </a:lnTo>
                    <a:lnTo>
                      <a:pt x="1931" y="9020"/>
                    </a:lnTo>
                    <a:lnTo>
                      <a:pt x="2008" y="9107"/>
                    </a:lnTo>
                    <a:lnTo>
                      <a:pt x="2094" y="9193"/>
                    </a:lnTo>
                    <a:lnTo>
                      <a:pt x="2181" y="9280"/>
                    </a:lnTo>
                    <a:lnTo>
                      <a:pt x="2277" y="9357"/>
                    </a:lnTo>
                    <a:lnTo>
                      <a:pt x="2373" y="9424"/>
                    </a:lnTo>
                    <a:lnTo>
                      <a:pt x="2479" y="9491"/>
                    </a:lnTo>
                    <a:lnTo>
                      <a:pt x="2584" y="9549"/>
                    </a:lnTo>
                    <a:lnTo>
                      <a:pt x="2690" y="9606"/>
                    </a:lnTo>
                    <a:lnTo>
                      <a:pt x="2921" y="9712"/>
                    </a:lnTo>
                    <a:lnTo>
                      <a:pt x="3151" y="9789"/>
                    </a:lnTo>
                    <a:lnTo>
                      <a:pt x="3401" y="9856"/>
                    </a:lnTo>
                    <a:lnTo>
                      <a:pt x="3651" y="9904"/>
                    </a:lnTo>
                    <a:lnTo>
                      <a:pt x="3910" y="9943"/>
                    </a:lnTo>
                    <a:lnTo>
                      <a:pt x="4169" y="9971"/>
                    </a:lnTo>
                    <a:lnTo>
                      <a:pt x="4429" y="9981"/>
                    </a:lnTo>
                    <a:lnTo>
                      <a:pt x="4938" y="9981"/>
                    </a:lnTo>
                    <a:lnTo>
                      <a:pt x="5178" y="9962"/>
                    </a:lnTo>
                    <a:lnTo>
                      <a:pt x="5409" y="9943"/>
                    </a:lnTo>
                    <a:lnTo>
                      <a:pt x="5630" y="9904"/>
                    </a:lnTo>
                    <a:lnTo>
                      <a:pt x="5735" y="9885"/>
                    </a:lnTo>
                    <a:lnTo>
                      <a:pt x="5822" y="9856"/>
                    </a:lnTo>
                    <a:lnTo>
                      <a:pt x="5908" y="9808"/>
                    </a:lnTo>
                    <a:lnTo>
                      <a:pt x="5975" y="9760"/>
                    </a:lnTo>
                    <a:lnTo>
                      <a:pt x="6033" y="9693"/>
                    </a:lnTo>
                    <a:lnTo>
                      <a:pt x="6081" y="9626"/>
                    </a:lnTo>
                    <a:lnTo>
                      <a:pt x="6119" y="9549"/>
                    </a:lnTo>
                    <a:lnTo>
                      <a:pt x="6158" y="9462"/>
                    </a:lnTo>
                    <a:lnTo>
                      <a:pt x="6177" y="9366"/>
                    </a:lnTo>
                    <a:lnTo>
                      <a:pt x="6196" y="9261"/>
                    </a:lnTo>
                    <a:lnTo>
                      <a:pt x="6206" y="9155"/>
                    </a:lnTo>
                    <a:lnTo>
                      <a:pt x="6206" y="9049"/>
                    </a:lnTo>
                    <a:lnTo>
                      <a:pt x="6206" y="8924"/>
                    </a:lnTo>
                    <a:lnTo>
                      <a:pt x="6187" y="8809"/>
                    </a:lnTo>
                    <a:lnTo>
                      <a:pt x="6148" y="8550"/>
                    </a:lnTo>
                    <a:lnTo>
                      <a:pt x="6100" y="8281"/>
                    </a:lnTo>
                    <a:lnTo>
                      <a:pt x="6023" y="8002"/>
                    </a:lnTo>
                    <a:lnTo>
                      <a:pt x="5937" y="7724"/>
                    </a:lnTo>
                    <a:lnTo>
                      <a:pt x="5851" y="7445"/>
                    </a:lnTo>
                    <a:lnTo>
                      <a:pt x="5649" y="6907"/>
                    </a:lnTo>
                    <a:lnTo>
                      <a:pt x="5466" y="6427"/>
                    </a:lnTo>
                    <a:lnTo>
                      <a:pt x="5265" y="5908"/>
                    </a:lnTo>
                    <a:lnTo>
                      <a:pt x="5034" y="5293"/>
                    </a:lnTo>
                    <a:lnTo>
                      <a:pt x="4563" y="3958"/>
                    </a:lnTo>
                    <a:lnTo>
                      <a:pt x="4016" y="2383"/>
                    </a:lnTo>
                    <a:lnTo>
                      <a:pt x="12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4826;p30">
                <a:extLst>
                  <a:ext uri="{FF2B5EF4-FFF2-40B4-BE49-F238E27FC236}">
                    <a16:creationId xmlns:a16="http://schemas.microsoft.com/office/drawing/2014/main" id="{3D1B0BC5-4C42-4DBA-B92A-78657897ED2D}"/>
                  </a:ext>
                </a:extLst>
              </p:cNvPr>
              <p:cNvSpPr/>
              <p:nvPr/>
            </p:nvSpPr>
            <p:spPr>
              <a:xfrm>
                <a:off x="3207300" y="2435050"/>
                <a:ext cx="113150" cy="249550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9982" extrusionOk="0">
                    <a:moveTo>
                      <a:pt x="894" y="1"/>
                    </a:moveTo>
                    <a:lnTo>
                      <a:pt x="894" y="308"/>
                    </a:lnTo>
                    <a:lnTo>
                      <a:pt x="885" y="635"/>
                    </a:lnTo>
                    <a:lnTo>
                      <a:pt x="865" y="1029"/>
                    </a:lnTo>
                    <a:lnTo>
                      <a:pt x="827" y="1422"/>
                    </a:lnTo>
                    <a:lnTo>
                      <a:pt x="808" y="1624"/>
                    </a:lnTo>
                    <a:lnTo>
                      <a:pt x="779" y="1807"/>
                    </a:lnTo>
                    <a:lnTo>
                      <a:pt x="740" y="1970"/>
                    </a:lnTo>
                    <a:lnTo>
                      <a:pt x="692" y="2114"/>
                    </a:lnTo>
                    <a:lnTo>
                      <a:pt x="644" y="2229"/>
                    </a:lnTo>
                    <a:lnTo>
                      <a:pt x="616" y="2268"/>
                    </a:lnTo>
                    <a:lnTo>
                      <a:pt x="587" y="2306"/>
                    </a:lnTo>
                    <a:lnTo>
                      <a:pt x="519" y="2383"/>
                    </a:lnTo>
                    <a:lnTo>
                      <a:pt x="452" y="2469"/>
                    </a:lnTo>
                    <a:lnTo>
                      <a:pt x="385" y="2575"/>
                    </a:lnTo>
                    <a:lnTo>
                      <a:pt x="318" y="2700"/>
                    </a:lnTo>
                    <a:lnTo>
                      <a:pt x="260" y="2835"/>
                    </a:lnTo>
                    <a:lnTo>
                      <a:pt x="202" y="2988"/>
                    </a:lnTo>
                    <a:lnTo>
                      <a:pt x="145" y="3152"/>
                    </a:lnTo>
                    <a:lnTo>
                      <a:pt x="97" y="3324"/>
                    </a:lnTo>
                    <a:lnTo>
                      <a:pt x="58" y="3517"/>
                    </a:lnTo>
                    <a:lnTo>
                      <a:pt x="30" y="3718"/>
                    </a:lnTo>
                    <a:lnTo>
                      <a:pt x="10" y="3930"/>
                    </a:lnTo>
                    <a:lnTo>
                      <a:pt x="1" y="4151"/>
                    </a:lnTo>
                    <a:lnTo>
                      <a:pt x="10" y="4381"/>
                    </a:lnTo>
                    <a:lnTo>
                      <a:pt x="30" y="4612"/>
                    </a:lnTo>
                    <a:lnTo>
                      <a:pt x="68" y="4861"/>
                    </a:lnTo>
                    <a:lnTo>
                      <a:pt x="116" y="5111"/>
                    </a:lnTo>
                    <a:lnTo>
                      <a:pt x="241" y="5649"/>
                    </a:lnTo>
                    <a:lnTo>
                      <a:pt x="366" y="6225"/>
                    </a:lnTo>
                    <a:lnTo>
                      <a:pt x="491" y="6811"/>
                    </a:lnTo>
                    <a:lnTo>
                      <a:pt x="625" y="7407"/>
                    </a:lnTo>
                    <a:lnTo>
                      <a:pt x="702" y="7686"/>
                    </a:lnTo>
                    <a:lnTo>
                      <a:pt x="788" y="7964"/>
                    </a:lnTo>
                    <a:lnTo>
                      <a:pt x="885" y="8233"/>
                    </a:lnTo>
                    <a:lnTo>
                      <a:pt x="981" y="8483"/>
                    </a:lnTo>
                    <a:lnTo>
                      <a:pt x="1086" y="8723"/>
                    </a:lnTo>
                    <a:lnTo>
                      <a:pt x="1211" y="8944"/>
                    </a:lnTo>
                    <a:lnTo>
                      <a:pt x="1336" y="9136"/>
                    </a:lnTo>
                    <a:lnTo>
                      <a:pt x="1403" y="9223"/>
                    </a:lnTo>
                    <a:lnTo>
                      <a:pt x="1480" y="9309"/>
                    </a:lnTo>
                    <a:lnTo>
                      <a:pt x="1557" y="9386"/>
                    </a:lnTo>
                    <a:lnTo>
                      <a:pt x="1643" y="9463"/>
                    </a:lnTo>
                    <a:lnTo>
                      <a:pt x="1730" y="9530"/>
                    </a:lnTo>
                    <a:lnTo>
                      <a:pt x="1826" y="9588"/>
                    </a:lnTo>
                    <a:lnTo>
                      <a:pt x="1932" y="9645"/>
                    </a:lnTo>
                    <a:lnTo>
                      <a:pt x="2037" y="9703"/>
                    </a:lnTo>
                    <a:lnTo>
                      <a:pt x="2268" y="9799"/>
                    </a:lnTo>
                    <a:lnTo>
                      <a:pt x="2498" y="9866"/>
                    </a:lnTo>
                    <a:lnTo>
                      <a:pt x="2739" y="9924"/>
                    </a:lnTo>
                    <a:lnTo>
                      <a:pt x="2988" y="9962"/>
                    </a:lnTo>
                    <a:lnTo>
                      <a:pt x="3228" y="9982"/>
                    </a:lnTo>
                    <a:lnTo>
                      <a:pt x="3469" y="9982"/>
                    </a:lnTo>
                    <a:lnTo>
                      <a:pt x="3690" y="9972"/>
                    </a:lnTo>
                    <a:lnTo>
                      <a:pt x="3891" y="9933"/>
                    </a:lnTo>
                    <a:lnTo>
                      <a:pt x="3987" y="9914"/>
                    </a:lnTo>
                    <a:lnTo>
                      <a:pt x="4074" y="9885"/>
                    </a:lnTo>
                    <a:lnTo>
                      <a:pt x="4160" y="9847"/>
                    </a:lnTo>
                    <a:lnTo>
                      <a:pt x="4237" y="9818"/>
                    </a:lnTo>
                    <a:lnTo>
                      <a:pt x="4304" y="9770"/>
                    </a:lnTo>
                    <a:lnTo>
                      <a:pt x="4362" y="9732"/>
                    </a:lnTo>
                    <a:lnTo>
                      <a:pt x="4420" y="9684"/>
                    </a:lnTo>
                    <a:lnTo>
                      <a:pt x="4458" y="9626"/>
                    </a:lnTo>
                    <a:lnTo>
                      <a:pt x="4487" y="9568"/>
                    </a:lnTo>
                    <a:lnTo>
                      <a:pt x="4516" y="9511"/>
                    </a:lnTo>
                    <a:lnTo>
                      <a:pt x="4525" y="9434"/>
                    </a:lnTo>
                    <a:lnTo>
                      <a:pt x="4525" y="9357"/>
                    </a:lnTo>
                    <a:lnTo>
                      <a:pt x="4525" y="9271"/>
                    </a:lnTo>
                    <a:lnTo>
                      <a:pt x="4516" y="9175"/>
                    </a:lnTo>
                    <a:lnTo>
                      <a:pt x="4477" y="8954"/>
                    </a:lnTo>
                    <a:lnTo>
                      <a:pt x="4420" y="8704"/>
                    </a:lnTo>
                    <a:lnTo>
                      <a:pt x="4343" y="8425"/>
                    </a:lnTo>
                    <a:lnTo>
                      <a:pt x="4256" y="8128"/>
                    </a:lnTo>
                    <a:lnTo>
                      <a:pt x="4045" y="7484"/>
                    </a:lnTo>
                    <a:lnTo>
                      <a:pt x="3824" y="6821"/>
                    </a:lnTo>
                    <a:lnTo>
                      <a:pt x="3718" y="6485"/>
                    </a:lnTo>
                    <a:lnTo>
                      <a:pt x="3622" y="6158"/>
                    </a:lnTo>
                    <a:lnTo>
                      <a:pt x="3545" y="5841"/>
                    </a:lnTo>
                    <a:lnTo>
                      <a:pt x="3478" y="5543"/>
                    </a:lnTo>
                    <a:lnTo>
                      <a:pt x="3430" y="5255"/>
                    </a:lnTo>
                    <a:lnTo>
                      <a:pt x="3411" y="5130"/>
                    </a:lnTo>
                    <a:lnTo>
                      <a:pt x="3411" y="4996"/>
                    </a:lnTo>
                    <a:lnTo>
                      <a:pt x="3334" y="3699"/>
                    </a:lnTo>
                    <a:lnTo>
                      <a:pt x="3248" y="2104"/>
                    </a:lnTo>
                    <a:lnTo>
                      <a:pt x="3123" y="183"/>
                    </a:lnTo>
                    <a:lnTo>
                      <a:pt x="894" y="1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4827;p30">
                <a:extLst>
                  <a:ext uri="{FF2B5EF4-FFF2-40B4-BE49-F238E27FC236}">
                    <a16:creationId xmlns:a16="http://schemas.microsoft.com/office/drawing/2014/main" id="{9406D23F-BDCA-498C-A255-1B085456D11F}"/>
                  </a:ext>
                </a:extLst>
              </p:cNvPr>
              <p:cNvSpPr/>
              <p:nvPr/>
            </p:nvSpPr>
            <p:spPr>
              <a:xfrm>
                <a:off x="2778885" y="1088973"/>
                <a:ext cx="579750" cy="1045369"/>
              </a:xfrm>
              <a:custGeom>
                <a:avLst/>
                <a:gdLst/>
                <a:ahLst/>
                <a:cxnLst/>
                <a:rect l="l" t="t" r="r" b="b"/>
                <a:pathLst>
                  <a:path w="23190" h="26063" extrusionOk="0">
                    <a:moveTo>
                      <a:pt x="6619" y="1"/>
                    </a:moveTo>
                    <a:lnTo>
                      <a:pt x="6484" y="596"/>
                    </a:lnTo>
                    <a:lnTo>
                      <a:pt x="6119" y="2153"/>
                    </a:lnTo>
                    <a:lnTo>
                      <a:pt x="6043" y="2479"/>
                    </a:lnTo>
                    <a:lnTo>
                      <a:pt x="5553" y="4497"/>
                    </a:lnTo>
                    <a:lnTo>
                      <a:pt x="5274" y="5611"/>
                    </a:lnTo>
                    <a:lnTo>
                      <a:pt x="4986" y="6764"/>
                    </a:lnTo>
                    <a:lnTo>
                      <a:pt x="4890" y="7138"/>
                    </a:lnTo>
                    <a:lnTo>
                      <a:pt x="4669" y="7955"/>
                    </a:lnTo>
                    <a:lnTo>
                      <a:pt x="4381" y="9021"/>
                    </a:lnTo>
                    <a:lnTo>
                      <a:pt x="4179" y="9742"/>
                    </a:lnTo>
                    <a:lnTo>
                      <a:pt x="3977" y="10433"/>
                    </a:lnTo>
                    <a:lnTo>
                      <a:pt x="3920" y="10616"/>
                    </a:lnTo>
                    <a:lnTo>
                      <a:pt x="3737" y="11250"/>
                    </a:lnTo>
                    <a:lnTo>
                      <a:pt x="2508" y="15304"/>
                    </a:lnTo>
                    <a:lnTo>
                      <a:pt x="1393" y="18963"/>
                    </a:lnTo>
                    <a:lnTo>
                      <a:pt x="1297" y="19281"/>
                    </a:lnTo>
                    <a:lnTo>
                      <a:pt x="1182" y="19646"/>
                    </a:lnTo>
                    <a:lnTo>
                      <a:pt x="1019" y="20116"/>
                    </a:lnTo>
                    <a:lnTo>
                      <a:pt x="673" y="21144"/>
                    </a:lnTo>
                    <a:lnTo>
                      <a:pt x="577" y="21423"/>
                    </a:lnTo>
                    <a:lnTo>
                      <a:pt x="442" y="21817"/>
                    </a:lnTo>
                    <a:lnTo>
                      <a:pt x="0" y="23065"/>
                    </a:lnTo>
                    <a:lnTo>
                      <a:pt x="327" y="23296"/>
                    </a:lnTo>
                    <a:lnTo>
                      <a:pt x="673" y="23526"/>
                    </a:lnTo>
                    <a:lnTo>
                      <a:pt x="1028" y="23738"/>
                    </a:lnTo>
                    <a:lnTo>
                      <a:pt x="1393" y="23940"/>
                    </a:lnTo>
                    <a:lnTo>
                      <a:pt x="1768" y="24122"/>
                    </a:lnTo>
                    <a:lnTo>
                      <a:pt x="2162" y="24305"/>
                    </a:lnTo>
                    <a:lnTo>
                      <a:pt x="2565" y="24477"/>
                    </a:lnTo>
                    <a:lnTo>
                      <a:pt x="2969" y="24631"/>
                    </a:lnTo>
                    <a:lnTo>
                      <a:pt x="3391" y="24785"/>
                    </a:lnTo>
                    <a:lnTo>
                      <a:pt x="3814" y="24919"/>
                    </a:lnTo>
                    <a:lnTo>
                      <a:pt x="4256" y="25054"/>
                    </a:lnTo>
                    <a:lnTo>
                      <a:pt x="4698" y="25169"/>
                    </a:lnTo>
                    <a:lnTo>
                      <a:pt x="5149" y="25284"/>
                    </a:lnTo>
                    <a:lnTo>
                      <a:pt x="5601" y="25380"/>
                    </a:lnTo>
                    <a:lnTo>
                      <a:pt x="6062" y="25477"/>
                    </a:lnTo>
                    <a:lnTo>
                      <a:pt x="6523" y="25563"/>
                    </a:lnTo>
                    <a:lnTo>
                      <a:pt x="6994" y="25640"/>
                    </a:lnTo>
                    <a:lnTo>
                      <a:pt x="7474" y="25717"/>
                    </a:lnTo>
                    <a:lnTo>
                      <a:pt x="7945" y="25774"/>
                    </a:lnTo>
                    <a:lnTo>
                      <a:pt x="8425" y="25832"/>
                    </a:lnTo>
                    <a:lnTo>
                      <a:pt x="8915" y="25880"/>
                    </a:lnTo>
                    <a:lnTo>
                      <a:pt x="9395" y="25928"/>
                    </a:lnTo>
                    <a:lnTo>
                      <a:pt x="9875" y="25966"/>
                    </a:lnTo>
                    <a:lnTo>
                      <a:pt x="10365" y="25995"/>
                    </a:lnTo>
                    <a:lnTo>
                      <a:pt x="11326" y="26043"/>
                    </a:lnTo>
                    <a:lnTo>
                      <a:pt x="12296" y="26062"/>
                    </a:lnTo>
                    <a:lnTo>
                      <a:pt x="13238" y="26062"/>
                    </a:lnTo>
                    <a:lnTo>
                      <a:pt x="14179" y="26053"/>
                    </a:lnTo>
                    <a:lnTo>
                      <a:pt x="15092" y="26024"/>
                    </a:lnTo>
                    <a:lnTo>
                      <a:pt x="15985" y="25986"/>
                    </a:lnTo>
                    <a:lnTo>
                      <a:pt x="16840" y="25928"/>
                    </a:lnTo>
                    <a:lnTo>
                      <a:pt x="17666" y="25870"/>
                    </a:lnTo>
                    <a:lnTo>
                      <a:pt x="18454" y="25803"/>
                    </a:lnTo>
                    <a:lnTo>
                      <a:pt x="19203" y="25726"/>
                    </a:lnTo>
                    <a:lnTo>
                      <a:pt x="19895" y="25659"/>
                    </a:lnTo>
                    <a:lnTo>
                      <a:pt x="20538" y="25582"/>
                    </a:lnTo>
                    <a:lnTo>
                      <a:pt x="21643" y="25428"/>
                    </a:lnTo>
                    <a:lnTo>
                      <a:pt x="22479" y="25304"/>
                    </a:lnTo>
                    <a:lnTo>
                      <a:pt x="23007" y="25217"/>
                    </a:lnTo>
                    <a:lnTo>
                      <a:pt x="23190" y="25188"/>
                    </a:lnTo>
                    <a:lnTo>
                      <a:pt x="23103" y="23824"/>
                    </a:lnTo>
                    <a:lnTo>
                      <a:pt x="23074" y="23411"/>
                    </a:lnTo>
                    <a:lnTo>
                      <a:pt x="22969" y="21769"/>
                    </a:lnTo>
                    <a:lnTo>
                      <a:pt x="22873" y="20491"/>
                    </a:lnTo>
                    <a:lnTo>
                      <a:pt x="22853" y="20164"/>
                    </a:lnTo>
                    <a:lnTo>
                      <a:pt x="22460" y="15467"/>
                    </a:lnTo>
                    <a:lnTo>
                      <a:pt x="22392" y="14689"/>
                    </a:lnTo>
                    <a:lnTo>
                      <a:pt x="22267" y="13104"/>
                    </a:lnTo>
                    <a:lnTo>
                      <a:pt x="22181" y="12076"/>
                    </a:lnTo>
                    <a:lnTo>
                      <a:pt x="22123" y="11365"/>
                    </a:lnTo>
                    <a:lnTo>
                      <a:pt x="22047" y="10664"/>
                    </a:lnTo>
                    <a:lnTo>
                      <a:pt x="21979" y="10039"/>
                    </a:lnTo>
                    <a:lnTo>
                      <a:pt x="21960" y="9905"/>
                    </a:lnTo>
                    <a:lnTo>
                      <a:pt x="21941" y="9693"/>
                    </a:lnTo>
                    <a:lnTo>
                      <a:pt x="21835" y="8896"/>
                    </a:lnTo>
                    <a:lnTo>
                      <a:pt x="21720" y="8128"/>
                    </a:lnTo>
                    <a:lnTo>
                      <a:pt x="21605" y="7388"/>
                    </a:lnTo>
                    <a:lnTo>
                      <a:pt x="21489" y="6677"/>
                    </a:lnTo>
                    <a:lnTo>
                      <a:pt x="21364" y="5995"/>
                    </a:lnTo>
                    <a:lnTo>
                      <a:pt x="21249" y="5351"/>
                    </a:lnTo>
                    <a:lnTo>
                      <a:pt x="21124" y="4746"/>
                    </a:lnTo>
                    <a:lnTo>
                      <a:pt x="21009" y="4189"/>
                    </a:lnTo>
                    <a:lnTo>
                      <a:pt x="20942" y="3872"/>
                    </a:lnTo>
                    <a:lnTo>
                      <a:pt x="20702" y="2825"/>
                    </a:lnTo>
                    <a:lnTo>
                      <a:pt x="20510" y="2047"/>
                    </a:lnTo>
                    <a:lnTo>
                      <a:pt x="20385" y="1547"/>
                    </a:lnTo>
                    <a:lnTo>
                      <a:pt x="20337" y="1384"/>
                    </a:lnTo>
                    <a:lnTo>
                      <a:pt x="20020" y="1394"/>
                    </a:lnTo>
                    <a:lnTo>
                      <a:pt x="18473" y="1394"/>
                    </a:lnTo>
                    <a:lnTo>
                      <a:pt x="17724" y="1375"/>
                    </a:lnTo>
                    <a:lnTo>
                      <a:pt x="16869" y="1346"/>
                    </a:lnTo>
                    <a:lnTo>
                      <a:pt x="15937" y="1307"/>
                    </a:lnTo>
                    <a:lnTo>
                      <a:pt x="14919" y="1240"/>
                    </a:lnTo>
                    <a:lnTo>
                      <a:pt x="13833" y="1154"/>
                    </a:lnTo>
                    <a:lnTo>
                      <a:pt x="12700" y="1048"/>
                    </a:lnTo>
                    <a:lnTo>
                      <a:pt x="12114" y="981"/>
                    </a:lnTo>
                    <a:lnTo>
                      <a:pt x="11528" y="904"/>
                    </a:lnTo>
                    <a:lnTo>
                      <a:pt x="10923" y="827"/>
                    </a:lnTo>
                    <a:lnTo>
                      <a:pt x="10317" y="731"/>
                    </a:lnTo>
                    <a:lnTo>
                      <a:pt x="9703" y="635"/>
                    </a:lnTo>
                    <a:lnTo>
                      <a:pt x="9088" y="529"/>
                    </a:lnTo>
                    <a:lnTo>
                      <a:pt x="8473" y="414"/>
                    </a:lnTo>
                    <a:lnTo>
                      <a:pt x="7849" y="289"/>
                    </a:lnTo>
                    <a:lnTo>
                      <a:pt x="7234" y="145"/>
                    </a:lnTo>
                    <a:lnTo>
                      <a:pt x="6619" y="1"/>
                    </a:lnTo>
                    <a:close/>
                  </a:path>
                </a:pathLst>
              </a:custGeom>
              <a:solidFill>
                <a:srgbClr val="654C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" name="Google Shape;4828;p30">
                <a:extLst>
                  <a:ext uri="{FF2B5EF4-FFF2-40B4-BE49-F238E27FC236}">
                    <a16:creationId xmlns:a16="http://schemas.microsoft.com/office/drawing/2014/main" id="{7392C0AA-1A94-4970-AC9B-61D0671F623F}"/>
                  </a:ext>
                </a:extLst>
              </p:cNvPr>
              <p:cNvSpPr/>
              <p:nvPr/>
            </p:nvSpPr>
            <p:spPr>
              <a:xfrm>
                <a:off x="2918875" y="642300"/>
                <a:ext cx="451750" cy="516350"/>
              </a:xfrm>
              <a:custGeom>
                <a:avLst/>
                <a:gdLst/>
                <a:ahLst/>
                <a:cxnLst/>
                <a:rect l="l" t="t" r="r" b="b"/>
                <a:pathLst>
                  <a:path w="18070" h="20654" extrusionOk="0">
                    <a:moveTo>
                      <a:pt x="11547" y="0"/>
                    </a:moveTo>
                    <a:lnTo>
                      <a:pt x="6831" y="58"/>
                    </a:lnTo>
                    <a:lnTo>
                      <a:pt x="6168" y="144"/>
                    </a:lnTo>
                    <a:lnTo>
                      <a:pt x="5860" y="183"/>
                    </a:lnTo>
                    <a:lnTo>
                      <a:pt x="5572" y="240"/>
                    </a:lnTo>
                    <a:lnTo>
                      <a:pt x="5102" y="336"/>
                    </a:lnTo>
                    <a:lnTo>
                      <a:pt x="4679" y="442"/>
                    </a:lnTo>
                    <a:lnTo>
                      <a:pt x="4458" y="509"/>
                    </a:lnTo>
                    <a:lnTo>
                      <a:pt x="4256" y="577"/>
                    </a:lnTo>
                    <a:lnTo>
                      <a:pt x="4055" y="644"/>
                    </a:lnTo>
                    <a:lnTo>
                      <a:pt x="3882" y="721"/>
                    </a:lnTo>
                    <a:lnTo>
                      <a:pt x="3709" y="798"/>
                    </a:lnTo>
                    <a:lnTo>
                      <a:pt x="3555" y="884"/>
                    </a:lnTo>
                    <a:lnTo>
                      <a:pt x="3401" y="970"/>
                    </a:lnTo>
                    <a:lnTo>
                      <a:pt x="3267" y="1057"/>
                    </a:lnTo>
                    <a:lnTo>
                      <a:pt x="3142" y="1153"/>
                    </a:lnTo>
                    <a:lnTo>
                      <a:pt x="3017" y="1259"/>
                    </a:lnTo>
                    <a:lnTo>
                      <a:pt x="2911" y="1355"/>
                    </a:lnTo>
                    <a:lnTo>
                      <a:pt x="2806" y="1470"/>
                    </a:lnTo>
                    <a:lnTo>
                      <a:pt x="2719" y="1576"/>
                    </a:lnTo>
                    <a:lnTo>
                      <a:pt x="2633" y="1691"/>
                    </a:lnTo>
                    <a:lnTo>
                      <a:pt x="2546" y="1816"/>
                    </a:lnTo>
                    <a:lnTo>
                      <a:pt x="2479" y="1941"/>
                    </a:lnTo>
                    <a:lnTo>
                      <a:pt x="2412" y="2075"/>
                    </a:lnTo>
                    <a:lnTo>
                      <a:pt x="2345" y="2210"/>
                    </a:lnTo>
                    <a:lnTo>
                      <a:pt x="2287" y="2354"/>
                    </a:lnTo>
                    <a:lnTo>
                      <a:pt x="2239" y="2498"/>
                    </a:lnTo>
                    <a:lnTo>
                      <a:pt x="2143" y="2805"/>
                    </a:lnTo>
                    <a:lnTo>
                      <a:pt x="2056" y="3132"/>
                    </a:lnTo>
                    <a:lnTo>
                      <a:pt x="1980" y="3478"/>
                    </a:lnTo>
                    <a:lnTo>
                      <a:pt x="1903" y="3843"/>
                    </a:lnTo>
                    <a:lnTo>
                      <a:pt x="1749" y="4650"/>
                    </a:lnTo>
                    <a:lnTo>
                      <a:pt x="1653" y="5140"/>
                    </a:lnTo>
                    <a:lnTo>
                      <a:pt x="1528" y="5620"/>
                    </a:lnTo>
                    <a:lnTo>
                      <a:pt x="1403" y="6091"/>
                    </a:lnTo>
                    <a:lnTo>
                      <a:pt x="1259" y="6561"/>
                    </a:lnTo>
                    <a:lnTo>
                      <a:pt x="1067" y="7128"/>
                    </a:lnTo>
                    <a:lnTo>
                      <a:pt x="836" y="7801"/>
                    </a:lnTo>
                    <a:lnTo>
                      <a:pt x="615" y="8435"/>
                    </a:lnTo>
                    <a:lnTo>
                      <a:pt x="414" y="9049"/>
                    </a:lnTo>
                    <a:lnTo>
                      <a:pt x="318" y="9338"/>
                    </a:lnTo>
                    <a:lnTo>
                      <a:pt x="231" y="9616"/>
                    </a:lnTo>
                    <a:lnTo>
                      <a:pt x="164" y="9885"/>
                    </a:lnTo>
                    <a:lnTo>
                      <a:pt x="97" y="10144"/>
                    </a:lnTo>
                    <a:lnTo>
                      <a:pt x="49" y="10394"/>
                    </a:lnTo>
                    <a:lnTo>
                      <a:pt x="10" y="10634"/>
                    </a:lnTo>
                    <a:lnTo>
                      <a:pt x="1" y="10865"/>
                    </a:lnTo>
                    <a:lnTo>
                      <a:pt x="1" y="11076"/>
                    </a:lnTo>
                    <a:lnTo>
                      <a:pt x="20" y="11278"/>
                    </a:lnTo>
                    <a:lnTo>
                      <a:pt x="30" y="11374"/>
                    </a:lnTo>
                    <a:lnTo>
                      <a:pt x="58" y="11460"/>
                    </a:lnTo>
                    <a:lnTo>
                      <a:pt x="68" y="11499"/>
                    </a:lnTo>
                    <a:lnTo>
                      <a:pt x="145" y="11739"/>
                    </a:lnTo>
                    <a:lnTo>
                      <a:pt x="231" y="11970"/>
                    </a:lnTo>
                    <a:lnTo>
                      <a:pt x="308" y="12133"/>
                    </a:lnTo>
                    <a:lnTo>
                      <a:pt x="395" y="12296"/>
                    </a:lnTo>
                    <a:lnTo>
                      <a:pt x="567" y="12613"/>
                    </a:lnTo>
                    <a:lnTo>
                      <a:pt x="750" y="12911"/>
                    </a:lnTo>
                    <a:lnTo>
                      <a:pt x="942" y="13180"/>
                    </a:lnTo>
                    <a:lnTo>
                      <a:pt x="1125" y="13420"/>
                    </a:lnTo>
                    <a:lnTo>
                      <a:pt x="1288" y="13622"/>
                    </a:lnTo>
                    <a:lnTo>
                      <a:pt x="1432" y="13795"/>
                    </a:lnTo>
                    <a:lnTo>
                      <a:pt x="1557" y="13929"/>
                    </a:lnTo>
                    <a:lnTo>
                      <a:pt x="1672" y="14045"/>
                    </a:lnTo>
                    <a:lnTo>
                      <a:pt x="1672" y="14064"/>
                    </a:lnTo>
                    <a:lnTo>
                      <a:pt x="1653" y="14208"/>
                    </a:lnTo>
                    <a:lnTo>
                      <a:pt x="1615" y="14525"/>
                    </a:lnTo>
                    <a:lnTo>
                      <a:pt x="1586" y="14707"/>
                    </a:lnTo>
                    <a:lnTo>
                      <a:pt x="1547" y="14900"/>
                    </a:lnTo>
                    <a:lnTo>
                      <a:pt x="1346" y="15889"/>
                    </a:lnTo>
                    <a:lnTo>
                      <a:pt x="1182" y="16648"/>
                    </a:lnTo>
                    <a:lnTo>
                      <a:pt x="981" y="17714"/>
                    </a:lnTo>
                    <a:lnTo>
                      <a:pt x="856" y="18454"/>
                    </a:lnTo>
                    <a:lnTo>
                      <a:pt x="702" y="19251"/>
                    </a:lnTo>
                    <a:lnTo>
                      <a:pt x="1384" y="19453"/>
                    </a:lnTo>
                    <a:lnTo>
                      <a:pt x="2066" y="19635"/>
                    </a:lnTo>
                    <a:lnTo>
                      <a:pt x="2748" y="19808"/>
                    </a:lnTo>
                    <a:lnTo>
                      <a:pt x="3411" y="19952"/>
                    </a:lnTo>
                    <a:lnTo>
                      <a:pt x="4083" y="20087"/>
                    </a:lnTo>
                    <a:lnTo>
                      <a:pt x="4737" y="20202"/>
                    </a:lnTo>
                    <a:lnTo>
                      <a:pt x="5380" y="20298"/>
                    </a:lnTo>
                    <a:lnTo>
                      <a:pt x="6014" y="20385"/>
                    </a:lnTo>
                    <a:lnTo>
                      <a:pt x="6639" y="20452"/>
                    </a:lnTo>
                    <a:lnTo>
                      <a:pt x="7253" y="20519"/>
                    </a:lnTo>
                    <a:lnTo>
                      <a:pt x="7849" y="20567"/>
                    </a:lnTo>
                    <a:lnTo>
                      <a:pt x="8435" y="20596"/>
                    </a:lnTo>
                    <a:lnTo>
                      <a:pt x="9002" y="20625"/>
                    </a:lnTo>
                    <a:lnTo>
                      <a:pt x="9549" y="20644"/>
                    </a:lnTo>
                    <a:lnTo>
                      <a:pt x="10078" y="20654"/>
                    </a:lnTo>
                    <a:lnTo>
                      <a:pt x="11067" y="20654"/>
                    </a:lnTo>
                    <a:lnTo>
                      <a:pt x="11538" y="20634"/>
                    </a:lnTo>
                    <a:lnTo>
                      <a:pt x="12393" y="20606"/>
                    </a:lnTo>
                    <a:lnTo>
                      <a:pt x="13142" y="20558"/>
                    </a:lnTo>
                    <a:lnTo>
                      <a:pt x="13776" y="20500"/>
                    </a:lnTo>
                    <a:lnTo>
                      <a:pt x="14295" y="20442"/>
                    </a:lnTo>
                    <a:lnTo>
                      <a:pt x="14669" y="20394"/>
                    </a:lnTo>
                    <a:lnTo>
                      <a:pt x="14977" y="20346"/>
                    </a:lnTo>
                    <a:lnTo>
                      <a:pt x="14938" y="19655"/>
                    </a:lnTo>
                    <a:lnTo>
                      <a:pt x="14900" y="19088"/>
                    </a:lnTo>
                    <a:lnTo>
                      <a:pt x="14861" y="18617"/>
                    </a:lnTo>
                    <a:lnTo>
                      <a:pt x="14833" y="18233"/>
                    </a:lnTo>
                    <a:lnTo>
                      <a:pt x="14765" y="17666"/>
                    </a:lnTo>
                    <a:lnTo>
                      <a:pt x="14727" y="17272"/>
                    </a:lnTo>
                    <a:lnTo>
                      <a:pt x="14717" y="17099"/>
                    </a:lnTo>
                    <a:lnTo>
                      <a:pt x="14727" y="16926"/>
                    </a:lnTo>
                    <a:lnTo>
                      <a:pt x="14737" y="16734"/>
                    </a:lnTo>
                    <a:lnTo>
                      <a:pt x="14756" y="16513"/>
                    </a:lnTo>
                    <a:lnTo>
                      <a:pt x="14833" y="15918"/>
                    </a:lnTo>
                    <a:lnTo>
                      <a:pt x="14967" y="15015"/>
                    </a:lnTo>
                    <a:lnTo>
                      <a:pt x="15063" y="14458"/>
                    </a:lnTo>
                    <a:lnTo>
                      <a:pt x="15188" y="13843"/>
                    </a:lnTo>
                    <a:lnTo>
                      <a:pt x="15342" y="13170"/>
                    </a:lnTo>
                    <a:lnTo>
                      <a:pt x="15524" y="12469"/>
                    </a:lnTo>
                    <a:lnTo>
                      <a:pt x="15736" y="11729"/>
                    </a:lnTo>
                    <a:lnTo>
                      <a:pt x="15966" y="10961"/>
                    </a:lnTo>
                    <a:lnTo>
                      <a:pt x="16226" y="10183"/>
                    </a:lnTo>
                    <a:lnTo>
                      <a:pt x="16495" y="9395"/>
                    </a:lnTo>
                    <a:lnTo>
                      <a:pt x="16591" y="9145"/>
                    </a:lnTo>
                    <a:lnTo>
                      <a:pt x="16764" y="8684"/>
                    </a:lnTo>
                    <a:lnTo>
                      <a:pt x="16936" y="8223"/>
                    </a:lnTo>
                    <a:lnTo>
                      <a:pt x="17119" y="7772"/>
                    </a:lnTo>
                    <a:lnTo>
                      <a:pt x="17311" y="7330"/>
                    </a:lnTo>
                    <a:lnTo>
                      <a:pt x="17417" y="7080"/>
                    </a:lnTo>
                    <a:lnTo>
                      <a:pt x="17503" y="6840"/>
                    </a:lnTo>
                    <a:lnTo>
                      <a:pt x="17599" y="6590"/>
                    </a:lnTo>
                    <a:lnTo>
                      <a:pt x="17676" y="6340"/>
                    </a:lnTo>
                    <a:lnTo>
                      <a:pt x="17753" y="6100"/>
                    </a:lnTo>
                    <a:lnTo>
                      <a:pt x="17820" y="5850"/>
                    </a:lnTo>
                    <a:lnTo>
                      <a:pt x="17887" y="5601"/>
                    </a:lnTo>
                    <a:lnTo>
                      <a:pt x="17935" y="5361"/>
                    </a:lnTo>
                    <a:lnTo>
                      <a:pt x="17984" y="5120"/>
                    </a:lnTo>
                    <a:lnTo>
                      <a:pt x="18022" y="4880"/>
                    </a:lnTo>
                    <a:lnTo>
                      <a:pt x="18051" y="4640"/>
                    </a:lnTo>
                    <a:lnTo>
                      <a:pt x="18070" y="4400"/>
                    </a:lnTo>
                    <a:lnTo>
                      <a:pt x="18070" y="4169"/>
                    </a:lnTo>
                    <a:lnTo>
                      <a:pt x="18070" y="3939"/>
                    </a:lnTo>
                    <a:lnTo>
                      <a:pt x="18060" y="3718"/>
                    </a:lnTo>
                    <a:lnTo>
                      <a:pt x="18041" y="3497"/>
                    </a:lnTo>
                    <a:lnTo>
                      <a:pt x="18003" y="3276"/>
                    </a:lnTo>
                    <a:lnTo>
                      <a:pt x="17955" y="3065"/>
                    </a:lnTo>
                    <a:lnTo>
                      <a:pt x="17907" y="2863"/>
                    </a:lnTo>
                    <a:lnTo>
                      <a:pt x="17830" y="2661"/>
                    </a:lnTo>
                    <a:lnTo>
                      <a:pt x="17753" y="2479"/>
                    </a:lnTo>
                    <a:lnTo>
                      <a:pt x="17657" y="2287"/>
                    </a:lnTo>
                    <a:lnTo>
                      <a:pt x="17551" y="2114"/>
                    </a:lnTo>
                    <a:lnTo>
                      <a:pt x="17426" y="1941"/>
                    </a:lnTo>
                    <a:lnTo>
                      <a:pt x="17292" y="1787"/>
                    </a:lnTo>
                    <a:lnTo>
                      <a:pt x="17148" y="1633"/>
                    </a:lnTo>
                    <a:lnTo>
                      <a:pt x="16984" y="1489"/>
                    </a:lnTo>
                    <a:lnTo>
                      <a:pt x="16802" y="1355"/>
                    </a:lnTo>
                    <a:lnTo>
                      <a:pt x="16610" y="1239"/>
                    </a:lnTo>
                    <a:lnTo>
                      <a:pt x="16398" y="1124"/>
                    </a:lnTo>
                    <a:lnTo>
                      <a:pt x="16178" y="1019"/>
                    </a:lnTo>
                    <a:lnTo>
                      <a:pt x="15928" y="932"/>
                    </a:lnTo>
                    <a:lnTo>
                      <a:pt x="15438" y="778"/>
                    </a:lnTo>
                    <a:lnTo>
                      <a:pt x="14919" y="644"/>
                    </a:lnTo>
                    <a:lnTo>
                      <a:pt x="14381" y="509"/>
                    </a:lnTo>
                    <a:lnTo>
                      <a:pt x="13853" y="394"/>
                    </a:lnTo>
                    <a:lnTo>
                      <a:pt x="13296" y="288"/>
                    </a:lnTo>
                    <a:lnTo>
                      <a:pt x="12614" y="164"/>
                    </a:lnTo>
                    <a:lnTo>
                      <a:pt x="12056" y="68"/>
                    </a:lnTo>
                    <a:lnTo>
                      <a:pt x="11547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" name="Google Shape;4829;p30">
                <a:extLst>
                  <a:ext uri="{FF2B5EF4-FFF2-40B4-BE49-F238E27FC236}">
                    <a16:creationId xmlns:a16="http://schemas.microsoft.com/office/drawing/2014/main" id="{9C177204-D969-4DCA-AB07-49BDC0E69B81}"/>
                  </a:ext>
                </a:extLst>
              </p:cNvPr>
              <p:cNvSpPr/>
              <p:nvPr/>
            </p:nvSpPr>
            <p:spPr>
              <a:xfrm>
                <a:off x="3078100" y="644925"/>
                <a:ext cx="132350" cy="113875"/>
              </a:xfrm>
              <a:custGeom>
                <a:avLst/>
                <a:gdLst/>
                <a:ahLst/>
                <a:cxnLst/>
                <a:rect l="l" t="t" r="r" b="b"/>
                <a:pathLst>
                  <a:path w="5294" h="4555" extrusionOk="0">
                    <a:moveTo>
                      <a:pt x="5294" y="1"/>
                    </a:moveTo>
                    <a:lnTo>
                      <a:pt x="452" y="385"/>
                    </a:lnTo>
                    <a:lnTo>
                      <a:pt x="1" y="4554"/>
                    </a:lnTo>
                    <a:lnTo>
                      <a:pt x="164" y="4516"/>
                    </a:lnTo>
                    <a:lnTo>
                      <a:pt x="337" y="4468"/>
                    </a:lnTo>
                    <a:lnTo>
                      <a:pt x="529" y="4410"/>
                    </a:lnTo>
                    <a:lnTo>
                      <a:pt x="721" y="4343"/>
                    </a:lnTo>
                    <a:lnTo>
                      <a:pt x="923" y="4266"/>
                    </a:lnTo>
                    <a:lnTo>
                      <a:pt x="1125" y="4170"/>
                    </a:lnTo>
                    <a:lnTo>
                      <a:pt x="1336" y="4074"/>
                    </a:lnTo>
                    <a:lnTo>
                      <a:pt x="1547" y="3968"/>
                    </a:lnTo>
                    <a:lnTo>
                      <a:pt x="1768" y="3853"/>
                    </a:lnTo>
                    <a:lnTo>
                      <a:pt x="1989" y="3728"/>
                    </a:lnTo>
                    <a:lnTo>
                      <a:pt x="2200" y="3594"/>
                    </a:lnTo>
                    <a:lnTo>
                      <a:pt x="2421" y="3459"/>
                    </a:lnTo>
                    <a:lnTo>
                      <a:pt x="2642" y="3315"/>
                    </a:lnTo>
                    <a:lnTo>
                      <a:pt x="2863" y="3161"/>
                    </a:lnTo>
                    <a:lnTo>
                      <a:pt x="3075" y="3008"/>
                    </a:lnTo>
                    <a:lnTo>
                      <a:pt x="3286" y="2854"/>
                    </a:lnTo>
                    <a:lnTo>
                      <a:pt x="3488" y="2691"/>
                    </a:lnTo>
                    <a:lnTo>
                      <a:pt x="3689" y="2518"/>
                    </a:lnTo>
                    <a:lnTo>
                      <a:pt x="3882" y="2345"/>
                    </a:lnTo>
                    <a:lnTo>
                      <a:pt x="4064" y="2172"/>
                    </a:lnTo>
                    <a:lnTo>
                      <a:pt x="4237" y="1989"/>
                    </a:lnTo>
                    <a:lnTo>
                      <a:pt x="4400" y="1817"/>
                    </a:lnTo>
                    <a:lnTo>
                      <a:pt x="4554" y="1634"/>
                    </a:lnTo>
                    <a:lnTo>
                      <a:pt x="4698" y="1451"/>
                    </a:lnTo>
                    <a:lnTo>
                      <a:pt x="4833" y="1269"/>
                    </a:lnTo>
                    <a:lnTo>
                      <a:pt x="4948" y="1086"/>
                    </a:lnTo>
                    <a:lnTo>
                      <a:pt x="5044" y="894"/>
                    </a:lnTo>
                    <a:lnTo>
                      <a:pt x="5130" y="712"/>
                    </a:lnTo>
                    <a:lnTo>
                      <a:pt x="5198" y="529"/>
                    </a:lnTo>
                    <a:lnTo>
                      <a:pt x="5246" y="356"/>
                    </a:lnTo>
                    <a:lnTo>
                      <a:pt x="5284" y="174"/>
                    </a:lnTo>
                    <a:lnTo>
                      <a:pt x="5294" y="1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4830;p30">
                <a:extLst>
                  <a:ext uri="{FF2B5EF4-FFF2-40B4-BE49-F238E27FC236}">
                    <a16:creationId xmlns:a16="http://schemas.microsoft.com/office/drawing/2014/main" id="{5D960821-1DF6-4D23-8D9B-CA4E742B146E}"/>
                  </a:ext>
                </a:extLst>
              </p:cNvPr>
              <p:cNvSpPr/>
              <p:nvPr/>
            </p:nvSpPr>
            <p:spPr>
              <a:xfrm>
                <a:off x="3089400" y="568575"/>
                <a:ext cx="121050" cy="105450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4218" extrusionOk="0">
                    <a:moveTo>
                      <a:pt x="4409" y="0"/>
                    </a:moveTo>
                    <a:lnTo>
                      <a:pt x="4361" y="19"/>
                    </a:lnTo>
                    <a:lnTo>
                      <a:pt x="4227" y="77"/>
                    </a:lnTo>
                    <a:lnTo>
                      <a:pt x="4015" y="183"/>
                    </a:lnTo>
                    <a:lnTo>
                      <a:pt x="3727" y="346"/>
                    </a:lnTo>
                    <a:lnTo>
                      <a:pt x="3660" y="384"/>
                    </a:lnTo>
                    <a:lnTo>
                      <a:pt x="3593" y="413"/>
                    </a:lnTo>
                    <a:lnTo>
                      <a:pt x="3439" y="471"/>
                    </a:lnTo>
                    <a:lnTo>
                      <a:pt x="3093" y="615"/>
                    </a:lnTo>
                    <a:lnTo>
                      <a:pt x="2699" y="759"/>
                    </a:lnTo>
                    <a:lnTo>
                      <a:pt x="2286" y="894"/>
                    </a:lnTo>
                    <a:lnTo>
                      <a:pt x="1854" y="1009"/>
                    </a:lnTo>
                    <a:lnTo>
                      <a:pt x="1633" y="1066"/>
                    </a:lnTo>
                    <a:lnTo>
                      <a:pt x="1412" y="1105"/>
                    </a:lnTo>
                    <a:lnTo>
                      <a:pt x="1191" y="1153"/>
                    </a:lnTo>
                    <a:lnTo>
                      <a:pt x="961" y="1182"/>
                    </a:lnTo>
                    <a:lnTo>
                      <a:pt x="740" y="1201"/>
                    </a:lnTo>
                    <a:lnTo>
                      <a:pt x="519" y="1211"/>
                    </a:lnTo>
                    <a:lnTo>
                      <a:pt x="307" y="1220"/>
                    </a:lnTo>
                    <a:lnTo>
                      <a:pt x="87" y="1201"/>
                    </a:lnTo>
                    <a:lnTo>
                      <a:pt x="0" y="3439"/>
                    </a:lnTo>
                    <a:lnTo>
                      <a:pt x="58" y="3516"/>
                    </a:lnTo>
                    <a:lnTo>
                      <a:pt x="144" y="3602"/>
                    </a:lnTo>
                    <a:lnTo>
                      <a:pt x="250" y="3708"/>
                    </a:lnTo>
                    <a:lnTo>
                      <a:pt x="404" y="3823"/>
                    </a:lnTo>
                    <a:lnTo>
                      <a:pt x="490" y="3881"/>
                    </a:lnTo>
                    <a:lnTo>
                      <a:pt x="596" y="3939"/>
                    </a:lnTo>
                    <a:lnTo>
                      <a:pt x="701" y="3996"/>
                    </a:lnTo>
                    <a:lnTo>
                      <a:pt x="817" y="4044"/>
                    </a:lnTo>
                    <a:lnTo>
                      <a:pt x="951" y="4092"/>
                    </a:lnTo>
                    <a:lnTo>
                      <a:pt x="1086" y="4131"/>
                    </a:lnTo>
                    <a:lnTo>
                      <a:pt x="1230" y="4169"/>
                    </a:lnTo>
                    <a:lnTo>
                      <a:pt x="1393" y="4188"/>
                    </a:lnTo>
                    <a:lnTo>
                      <a:pt x="1566" y="4208"/>
                    </a:lnTo>
                    <a:lnTo>
                      <a:pt x="1748" y="4217"/>
                    </a:lnTo>
                    <a:lnTo>
                      <a:pt x="1941" y="4208"/>
                    </a:lnTo>
                    <a:lnTo>
                      <a:pt x="2142" y="4188"/>
                    </a:lnTo>
                    <a:lnTo>
                      <a:pt x="2354" y="4160"/>
                    </a:lnTo>
                    <a:lnTo>
                      <a:pt x="2584" y="4112"/>
                    </a:lnTo>
                    <a:lnTo>
                      <a:pt x="2824" y="4044"/>
                    </a:lnTo>
                    <a:lnTo>
                      <a:pt x="3074" y="3968"/>
                    </a:lnTo>
                    <a:lnTo>
                      <a:pt x="3333" y="3871"/>
                    </a:lnTo>
                    <a:lnTo>
                      <a:pt x="3612" y="3747"/>
                    </a:lnTo>
                    <a:lnTo>
                      <a:pt x="3900" y="3612"/>
                    </a:lnTo>
                    <a:lnTo>
                      <a:pt x="4198" y="3449"/>
                    </a:lnTo>
                    <a:lnTo>
                      <a:pt x="4515" y="3266"/>
                    </a:lnTo>
                    <a:lnTo>
                      <a:pt x="4842" y="3055"/>
                    </a:lnTo>
                    <a:lnTo>
                      <a:pt x="4726" y="2901"/>
                    </a:lnTo>
                    <a:lnTo>
                      <a:pt x="4621" y="2738"/>
                    </a:lnTo>
                    <a:lnTo>
                      <a:pt x="4525" y="2565"/>
                    </a:lnTo>
                    <a:lnTo>
                      <a:pt x="4448" y="2382"/>
                    </a:lnTo>
                    <a:lnTo>
                      <a:pt x="4390" y="2190"/>
                    </a:lnTo>
                    <a:lnTo>
                      <a:pt x="4342" y="1989"/>
                    </a:lnTo>
                    <a:lnTo>
                      <a:pt x="4304" y="1777"/>
                    </a:lnTo>
                    <a:lnTo>
                      <a:pt x="4275" y="1566"/>
                    </a:lnTo>
                    <a:lnTo>
                      <a:pt x="4256" y="1364"/>
                    </a:lnTo>
                    <a:lnTo>
                      <a:pt x="4256" y="1153"/>
                    </a:lnTo>
                    <a:lnTo>
                      <a:pt x="4256" y="942"/>
                    </a:lnTo>
                    <a:lnTo>
                      <a:pt x="4275" y="740"/>
                    </a:lnTo>
                    <a:lnTo>
                      <a:pt x="4294" y="538"/>
                    </a:lnTo>
                    <a:lnTo>
                      <a:pt x="4323" y="356"/>
                    </a:lnTo>
                    <a:lnTo>
                      <a:pt x="4361" y="173"/>
                    </a:lnTo>
                    <a:lnTo>
                      <a:pt x="4409" y="0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4831;p30">
                <a:extLst>
                  <a:ext uri="{FF2B5EF4-FFF2-40B4-BE49-F238E27FC236}">
                    <a16:creationId xmlns:a16="http://schemas.microsoft.com/office/drawing/2014/main" id="{CF6DB98F-635E-4DB6-8B8A-82C3B81C9E38}"/>
                  </a:ext>
                </a:extLst>
              </p:cNvPr>
              <p:cNvSpPr/>
              <p:nvPr/>
            </p:nvSpPr>
            <p:spPr>
              <a:xfrm>
                <a:off x="3034150" y="643025"/>
                <a:ext cx="55500" cy="1157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4631" extrusionOk="0">
                    <a:moveTo>
                      <a:pt x="1759" y="0"/>
                    </a:moveTo>
                    <a:lnTo>
                      <a:pt x="1615" y="10"/>
                    </a:lnTo>
                    <a:lnTo>
                      <a:pt x="1461" y="29"/>
                    </a:lnTo>
                    <a:lnTo>
                      <a:pt x="1298" y="58"/>
                    </a:lnTo>
                    <a:lnTo>
                      <a:pt x="1115" y="96"/>
                    </a:lnTo>
                    <a:lnTo>
                      <a:pt x="913" y="144"/>
                    </a:lnTo>
                    <a:lnTo>
                      <a:pt x="712" y="211"/>
                    </a:lnTo>
                    <a:lnTo>
                      <a:pt x="481" y="298"/>
                    </a:lnTo>
                    <a:lnTo>
                      <a:pt x="250" y="394"/>
                    </a:lnTo>
                    <a:lnTo>
                      <a:pt x="1" y="519"/>
                    </a:lnTo>
                    <a:lnTo>
                      <a:pt x="1759" y="4630"/>
                    </a:lnTo>
                    <a:lnTo>
                      <a:pt x="2220" y="29"/>
                    </a:lnTo>
                    <a:lnTo>
                      <a:pt x="2181" y="19"/>
                    </a:lnTo>
                    <a:lnTo>
                      <a:pt x="20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4832;p30">
                <a:extLst>
                  <a:ext uri="{FF2B5EF4-FFF2-40B4-BE49-F238E27FC236}">
                    <a16:creationId xmlns:a16="http://schemas.microsoft.com/office/drawing/2014/main" id="{837382A7-01FD-46D1-AE12-BBAE60A5FFAF}"/>
                  </a:ext>
                </a:extLst>
              </p:cNvPr>
              <p:cNvSpPr/>
              <p:nvPr/>
            </p:nvSpPr>
            <p:spPr>
              <a:xfrm>
                <a:off x="3078100" y="642300"/>
                <a:ext cx="164050" cy="116500"/>
              </a:xfrm>
              <a:custGeom>
                <a:avLst/>
                <a:gdLst/>
                <a:ahLst/>
                <a:cxnLst/>
                <a:rect l="l" t="t" r="r" b="b"/>
                <a:pathLst>
                  <a:path w="6562" h="4660" extrusionOk="0">
                    <a:moveTo>
                      <a:pt x="5178" y="0"/>
                    </a:moveTo>
                    <a:lnTo>
                      <a:pt x="5053" y="135"/>
                    </a:lnTo>
                    <a:lnTo>
                      <a:pt x="4717" y="500"/>
                    </a:lnTo>
                    <a:lnTo>
                      <a:pt x="4189" y="1047"/>
                    </a:lnTo>
                    <a:lnTo>
                      <a:pt x="3872" y="1374"/>
                    </a:lnTo>
                    <a:lnTo>
                      <a:pt x="3516" y="1720"/>
                    </a:lnTo>
                    <a:lnTo>
                      <a:pt x="3132" y="2094"/>
                    </a:lnTo>
                    <a:lnTo>
                      <a:pt x="2719" y="2479"/>
                    </a:lnTo>
                    <a:lnTo>
                      <a:pt x="2296" y="2863"/>
                    </a:lnTo>
                    <a:lnTo>
                      <a:pt x="1845" y="3247"/>
                    </a:lnTo>
                    <a:lnTo>
                      <a:pt x="1394" y="3631"/>
                    </a:lnTo>
                    <a:lnTo>
                      <a:pt x="932" y="3996"/>
                    </a:lnTo>
                    <a:lnTo>
                      <a:pt x="462" y="4342"/>
                    </a:lnTo>
                    <a:lnTo>
                      <a:pt x="231" y="4506"/>
                    </a:lnTo>
                    <a:lnTo>
                      <a:pt x="1" y="4659"/>
                    </a:lnTo>
                    <a:lnTo>
                      <a:pt x="759" y="4486"/>
                    </a:lnTo>
                    <a:lnTo>
                      <a:pt x="1586" y="4313"/>
                    </a:lnTo>
                    <a:lnTo>
                      <a:pt x="2575" y="4121"/>
                    </a:lnTo>
                    <a:lnTo>
                      <a:pt x="3103" y="4025"/>
                    </a:lnTo>
                    <a:lnTo>
                      <a:pt x="3641" y="3939"/>
                    </a:lnTo>
                    <a:lnTo>
                      <a:pt x="4179" y="3852"/>
                    </a:lnTo>
                    <a:lnTo>
                      <a:pt x="4698" y="3785"/>
                    </a:lnTo>
                    <a:lnTo>
                      <a:pt x="5198" y="3727"/>
                    </a:lnTo>
                    <a:lnTo>
                      <a:pt x="5659" y="3689"/>
                    </a:lnTo>
                    <a:lnTo>
                      <a:pt x="6072" y="3670"/>
                    </a:lnTo>
                    <a:lnTo>
                      <a:pt x="6254" y="3670"/>
                    </a:lnTo>
                    <a:lnTo>
                      <a:pt x="6418" y="3679"/>
                    </a:lnTo>
                    <a:lnTo>
                      <a:pt x="6446" y="3593"/>
                    </a:lnTo>
                    <a:lnTo>
                      <a:pt x="6475" y="3487"/>
                    </a:lnTo>
                    <a:lnTo>
                      <a:pt x="6504" y="3353"/>
                    </a:lnTo>
                    <a:lnTo>
                      <a:pt x="6533" y="3180"/>
                    </a:lnTo>
                    <a:lnTo>
                      <a:pt x="6552" y="2969"/>
                    </a:lnTo>
                    <a:lnTo>
                      <a:pt x="6562" y="2748"/>
                    </a:lnTo>
                    <a:lnTo>
                      <a:pt x="6552" y="2488"/>
                    </a:lnTo>
                    <a:lnTo>
                      <a:pt x="6533" y="2354"/>
                    </a:lnTo>
                    <a:lnTo>
                      <a:pt x="6514" y="2219"/>
                    </a:lnTo>
                    <a:lnTo>
                      <a:pt x="6485" y="2075"/>
                    </a:lnTo>
                    <a:lnTo>
                      <a:pt x="6446" y="1922"/>
                    </a:lnTo>
                    <a:lnTo>
                      <a:pt x="6408" y="1777"/>
                    </a:lnTo>
                    <a:lnTo>
                      <a:pt x="6350" y="1614"/>
                    </a:lnTo>
                    <a:lnTo>
                      <a:pt x="6293" y="1460"/>
                    </a:lnTo>
                    <a:lnTo>
                      <a:pt x="6216" y="1307"/>
                    </a:lnTo>
                    <a:lnTo>
                      <a:pt x="6129" y="1143"/>
                    </a:lnTo>
                    <a:lnTo>
                      <a:pt x="6033" y="980"/>
                    </a:lnTo>
                    <a:lnTo>
                      <a:pt x="5928" y="817"/>
                    </a:lnTo>
                    <a:lnTo>
                      <a:pt x="5803" y="653"/>
                    </a:lnTo>
                    <a:lnTo>
                      <a:pt x="5668" y="490"/>
                    </a:lnTo>
                    <a:lnTo>
                      <a:pt x="5524" y="327"/>
                    </a:lnTo>
                    <a:lnTo>
                      <a:pt x="5361" y="164"/>
                    </a:lnTo>
                    <a:lnTo>
                      <a:pt x="517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4833;p30">
                <a:extLst>
                  <a:ext uri="{FF2B5EF4-FFF2-40B4-BE49-F238E27FC236}">
                    <a16:creationId xmlns:a16="http://schemas.microsoft.com/office/drawing/2014/main" id="{C6A416FE-FA79-410B-B8AC-5158D6308612}"/>
                  </a:ext>
                </a:extLst>
              </p:cNvPr>
              <p:cNvSpPr/>
              <p:nvPr/>
            </p:nvSpPr>
            <p:spPr>
              <a:xfrm>
                <a:off x="3030550" y="370925"/>
                <a:ext cx="177500" cy="228875"/>
              </a:xfrm>
              <a:custGeom>
                <a:avLst/>
                <a:gdLst/>
                <a:ahLst/>
                <a:cxnLst/>
                <a:rect l="l" t="t" r="r" b="b"/>
                <a:pathLst>
                  <a:path w="7100" h="9155" extrusionOk="0">
                    <a:moveTo>
                      <a:pt x="3795" y="0"/>
                    </a:moveTo>
                    <a:lnTo>
                      <a:pt x="3574" y="19"/>
                    </a:lnTo>
                    <a:lnTo>
                      <a:pt x="3353" y="48"/>
                    </a:lnTo>
                    <a:lnTo>
                      <a:pt x="3142" y="87"/>
                    </a:lnTo>
                    <a:lnTo>
                      <a:pt x="2940" y="125"/>
                    </a:lnTo>
                    <a:lnTo>
                      <a:pt x="2748" y="183"/>
                    </a:lnTo>
                    <a:lnTo>
                      <a:pt x="2383" y="298"/>
                    </a:lnTo>
                    <a:lnTo>
                      <a:pt x="2047" y="413"/>
                    </a:lnTo>
                    <a:lnTo>
                      <a:pt x="1759" y="509"/>
                    </a:lnTo>
                    <a:lnTo>
                      <a:pt x="1662" y="538"/>
                    </a:lnTo>
                    <a:lnTo>
                      <a:pt x="1566" y="577"/>
                    </a:lnTo>
                    <a:lnTo>
                      <a:pt x="1470" y="625"/>
                    </a:lnTo>
                    <a:lnTo>
                      <a:pt x="1374" y="682"/>
                    </a:lnTo>
                    <a:lnTo>
                      <a:pt x="1288" y="740"/>
                    </a:lnTo>
                    <a:lnTo>
                      <a:pt x="1201" y="807"/>
                    </a:lnTo>
                    <a:lnTo>
                      <a:pt x="1115" y="874"/>
                    </a:lnTo>
                    <a:lnTo>
                      <a:pt x="1028" y="951"/>
                    </a:lnTo>
                    <a:lnTo>
                      <a:pt x="875" y="1115"/>
                    </a:lnTo>
                    <a:lnTo>
                      <a:pt x="731" y="1307"/>
                    </a:lnTo>
                    <a:lnTo>
                      <a:pt x="596" y="1518"/>
                    </a:lnTo>
                    <a:lnTo>
                      <a:pt x="481" y="1739"/>
                    </a:lnTo>
                    <a:lnTo>
                      <a:pt x="366" y="1989"/>
                    </a:lnTo>
                    <a:lnTo>
                      <a:pt x="270" y="2258"/>
                    </a:lnTo>
                    <a:lnTo>
                      <a:pt x="193" y="2546"/>
                    </a:lnTo>
                    <a:lnTo>
                      <a:pt x="125" y="2844"/>
                    </a:lnTo>
                    <a:lnTo>
                      <a:pt x="68" y="3170"/>
                    </a:lnTo>
                    <a:lnTo>
                      <a:pt x="29" y="3507"/>
                    </a:lnTo>
                    <a:lnTo>
                      <a:pt x="10" y="3852"/>
                    </a:lnTo>
                    <a:lnTo>
                      <a:pt x="1" y="4217"/>
                    </a:lnTo>
                    <a:lnTo>
                      <a:pt x="1" y="4899"/>
                    </a:lnTo>
                    <a:lnTo>
                      <a:pt x="1" y="5562"/>
                    </a:lnTo>
                    <a:lnTo>
                      <a:pt x="20" y="6119"/>
                    </a:lnTo>
                    <a:lnTo>
                      <a:pt x="39" y="6609"/>
                    </a:lnTo>
                    <a:lnTo>
                      <a:pt x="77" y="7032"/>
                    </a:lnTo>
                    <a:lnTo>
                      <a:pt x="125" y="7407"/>
                    </a:lnTo>
                    <a:lnTo>
                      <a:pt x="154" y="7570"/>
                    </a:lnTo>
                    <a:lnTo>
                      <a:pt x="193" y="7724"/>
                    </a:lnTo>
                    <a:lnTo>
                      <a:pt x="231" y="7858"/>
                    </a:lnTo>
                    <a:lnTo>
                      <a:pt x="279" y="7993"/>
                    </a:lnTo>
                    <a:lnTo>
                      <a:pt x="327" y="8098"/>
                    </a:lnTo>
                    <a:lnTo>
                      <a:pt x="385" y="8204"/>
                    </a:lnTo>
                    <a:lnTo>
                      <a:pt x="442" y="8290"/>
                    </a:lnTo>
                    <a:lnTo>
                      <a:pt x="510" y="8367"/>
                    </a:lnTo>
                    <a:lnTo>
                      <a:pt x="606" y="8463"/>
                    </a:lnTo>
                    <a:lnTo>
                      <a:pt x="692" y="8540"/>
                    </a:lnTo>
                    <a:lnTo>
                      <a:pt x="788" y="8617"/>
                    </a:lnTo>
                    <a:lnTo>
                      <a:pt x="894" y="8694"/>
                    </a:lnTo>
                    <a:lnTo>
                      <a:pt x="1000" y="8761"/>
                    </a:lnTo>
                    <a:lnTo>
                      <a:pt x="1105" y="8819"/>
                    </a:lnTo>
                    <a:lnTo>
                      <a:pt x="1211" y="8867"/>
                    </a:lnTo>
                    <a:lnTo>
                      <a:pt x="1317" y="8915"/>
                    </a:lnTo>
                    <a:lnTo>
                      <a:pt x="1547" y="9001"/>
                    </a:lnTo>
                    <a:lnTo>
                      <a:pt x="1778" y="9069"/>
                    </a:lnTo>
                    <a:lnTo>
                      <a:pt x="2027" y="9107"/>
                    </a:lnTo>
                    <a:lnTo>
                      <a:pt x="2268" y="9136"/>
                    </a:lnTo>
                    <a:lnTo>
                      <a:pt x="2517" y="9155"/>
                    </a:lnTo>
                    <a:lnTo>
                      <a:pt x="2777" y="9155"/>
                    </a:lnTo>
                    <a:lnTo>
                      <a:pt x="3036" y="9136"/>
                    </a:lnTo>
                    <a:lnTo>
                      <a:pt x="3286" y="9107"/>
                    </a:lnTo>
                    <a:lnTo>
                      <a:pt x="3545" y="9078"/>
                    </a:lnTo>
                    <a:lnTo>
                      <a:pt x="3795" y="9030"/>
                    </a:lnTo>
                    <a:lnTo>
                      <a:pt x="4054" y="8972"/>
                    </a:lnTo>
                    <a:lnTo>
                      <a:pt x="4295" y="8905"/>
                    </a:lnTo>
                    <a:lnTo>
                      <a:pt x="4544" y="8838"/>
                    </a:lnTo>
                    <a:lnTo>
                      <a:pt x="4775" y="8771"/>
                    </a:lnTo>
                    <a:lnTo>
                      <a:pt x="5226" y="8607"/>
                    </a:lnTo>
                    <a:lnTo>
                      <a:pt x="5639" y="8454"/>
                    </a:lnTo>
                    <a:lnTo>
                      <a:pt x="5995" y="8290"/>
                    </a:lnTo>
                    <a:lnTo>
                      <a:pt x="6302" y="8156"/>
                    </a:lnTo>
                    <a:lnTo>
                      <a:pt x="6533" y="8041"/>
                    </a:lnTo>
                    <a:lnTo>
                      <a:pt x="6763" y="7916"/>
                    </a:lnTo>
                    <a:lnTo>
                      <a:pt x="6869" y="7387"/>
                    </a:lnTo>
                    <a:lnTo>
                      <a:pt x="6965" y="6849"/>
                    </a:lnTo>
                    <a:lnTo>
                      <a:pt x="7023" y="6312"/>
                    </a:lnTo>
                    <a:lnTo>
                      <a:pt x="7071" y="5783"/>
                    </a:lnTo>
                    <a:lnTo>
                      <a:pt x="7100" y="5274"/>
                    </a:lnTo>
                    <a:lnTo>
                      <a:pt x="7100" y="4765"/>
                    </a:lnTo>
                    <a:lnTo>
                      <a:pt x="7090" y="4265"/>
                    </a:lnTo>
                    <a:lnTo>
                      <a:pt x="7061" y="3766"/>
                    </a:lnTo>
                    <a:lnTo>
                      <a:pt x="7013" y="3276"/>
                    </a:lnTo>
                    <a:lnTo>
                      <a:pt x="7013" y="3026"/>
                    </a:lnTo>
                    <a:lnTo>
                      <a:pt x="6994" y="2776"/>
                    </a:lnTo>
                    <a:lnTo>
                      <a:pt x="6955" y="2527"/>
                    </a:lnTo>
                    <a:lnTo>
                      <a:pt x="6907" y="2287"/>
                    </a:lnTo>
                    <a:lnTo>
                      <a:pt x="6831" y="2056"/>
                    </a:lnTo>
                    <a:lnTo>
                      <a:pt x="6735" y="1825"/>
                    </a:lnTo>
                    <a:lnTo>
                      <a:pt x="6629" y="1604"/>
                    </a:lnTo>
                    <a:lnTo>
                      <a:pt x="6504" y="1403"/>
                    </a:lnTo>
                    <a:lnTo>
                      <a:pt x="6369" y="1201"/>
                    </a:lnTo>
                    <a:lnTo>
                      <a:pt x="6206" y="1009"/>
                    </a:lnTo>
                    <a:lnTo>
                      <a:pt x="6043" y="836"/>
                    </a:lnTo>
                    <a:lnTo>
                      <a:pt x="5851" y="673"/>
                    </a:lnTo>
                    <a:lnTo>
                      <a:pt x="5659" y="529"/>
                    </a:lnTo>
                    <a:lnTo>
                      <a:pt x="5447" y="394"/>
                    </a:lnTo>
                    <a:lnTo>
                      <a:pt x="5226" y="279"/>
                    </a:lnTo>
                    <a:lnTo>
                      <a:pt x="4986" y="183"/>
                    </a:lnTo>
                    <a:lnTo>
                      <a:pt x="4746" y="106"/>
                    </a:lnTo>
                    <a:lnTo>
                      <a:pt x="4496" y="48"/>
                    </a:lnTo>
                    <a:lnTo>
                      <a:pt x="4266" y="19"/>
                    </a:lnTo>
                    <a:lnTo>
                      <a:pt x="4026" y="0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4834;p30">
                <a:extLst>
                  <a:ext uri="{FF2B5EF4-FFF2-40B4-BE49-F238E27FC236}">
                    <a16:creationId xmlns:a16="http://schemas.microsoft.com/office/drawing/2014/main" id="{AA429468-583D-438C-862A-78C21292AD93}"/>
                  </a:ext>
                </a:extLst>
              </p:cNvPr>
              <p:cNvSpPr/>
              <p:nvPr/>
            </p:nvSpPr>
            <p:spPr>
              <a:xfrm>
                <a:off x="3030550" y="431200"/>
                <a:ext cx="38450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029" extrusionOk="0">
                    <a:moveTo>
                      <a:pt x="1249" y="0"/>
                    </a:moveTo>
                    <a:lnTo>
                      <a:pt x="990" y="39"/>
                    </a:lnTo>
                    <a:lnTo>
                      <a:pt x="769" y="96"/>
                    </a:lnTo>
                    <a:lnTo>
                      <a:pt x="587" y="154"/>
                    </a:lnTo>
                    <a:lnTo>
                      <a:pt x="433" y="231"/>
                    </a:lnTo>
                    <a:lnTo>
                      <a:pt x="308" y="317"/>
                    </a:lnTo>
                    <a:lnTo>
                      <a:pt x="212" y="404"/>
                    </a:lnTo>
                    <a:lnTo>
                      <a:pt x="135" y="490"/>
                    </a:lnTo>
                    <a:lnTo>
                      <a:pt x="77" y="577"/>
                    </a:lnTo>
                    <a:lnTo>
                      <a:pt x="39" y="663"/>
                    </a:lnTo>
                    <a:lnTo>
                      <a:pt x="10" y="750"/>
                    </a:lnTo>
                    <a:lnTo>
                      <a:pt x="1" y="827"/>
                    </a:lnTo>
                    <a:lnTo>
                      <a:pt x="1" y="894"/>
                    </a:lnTo>
                    <a:lnTo>
                      <a:pt x="1" y="990"/>
                    </a:lnTo>
                    <a:lnTo>
                      <a:pt x="10" y="1028"/>
                    </a:lnTo>
                    <a:lnTo>
                      <a:pt x="116" y="923"/>
                    </a:lnTo>
                    <a:lnTo>
                      <a:pt x="231" y="827"/>
                    </a:lnTo>
                    <a:lnTo>
                      <a:pt x="346" y="759"/>
                    </a:lnTo>
                    <a:lnTo>
                      <a:pt x="462" y="702"/>
                    </a:lnTo>
                    <a:lnTo>
                      <a:pt x="577" y="663"/>
                    </a:lnTo>
                    <a:lnTo>
                      <a:pt x="692" y="634"/>
                    </a:lnTo>
                    <a:lnTo>
                      <a:pt x="808" y="615"/>
                    </a:lnTo>
                    <a:lnTo>
                      <a:pt x="923" y="606"/>
                    </a:lnTo>
                    <a:lnTo>
                      <a:pt x="1125" y="586"/>
                    </a:lnTo>
                    <a:lnTo>
                      <a:pt x="1211" y="577"/>
                    </a:lnTo>
                    <a:lnTo>
                      <a:pt x="1297" y="558"/>
                    </a:lnTo>
                    <a:lnTo>
                      <a:pt x="1365" y="538"/>
                    </a:lnTo>
                    <a:lnTo>
                      <a:pt x="1422" y="510"/>
                    </a:lnTo>
                    <a:lnTo>
                      <a:pt x="1470" y="461"/>
                    </a:lnTo>
                    <a:lnTo>
                      <a:pt x="1509" y="404"/>
                    </a:lnTo>
                    <a:lnTo>
                      <a:pt x="1528" y="337"/>
                    </a:lnTo>
                    <a:lnTo>
                      <a:pt x="1538" y="279"/>
                    </a:lnTo>
                    <a:lnTo>
                      <a:pt x="1538" y="231"/>
                    </a:lnTo>
                    <a:lnTo>
                      <a:pt x="1528" y="183"/>
                    </a:lnTo>
                    <a:lnTo>
                      <a:pt x="1509" y="154"/>
                    </a:lnTo>
                    <a:lnTo>
                      <a:pt x="1490" y="116"/>
                    </a:lnTo>
                    <a:lnTo>
                      <a:pt x="1461" y="87"/>
                    </a:lnTo>
                    <a:lnTo>
                      <a:pt x="1432" y="68"/>
                    </a:lnTo>
                    <a:lnTo>
                      <a:pt x="1365" y="29"/>
                    </a:lnTo>
                    <a:lnTo>
                      <a:pt x="1307" y="10"/>
                    </a:lnTo>
                    <a:lnTo>
                      <a:pt x="12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4835;p30">
                <a:extLst>
                  <a:ext uri="{FF2B5EF4-FFF2-40B4-BE49-F238E27FC236}">
                    <a16:creationId xmlns:a16="http://schemas.microsoft.com/office/drawing/2014/main" id="{5F97E958-2DE4-43A9-B72A-866B85D53ABA}"/>
                  </a:ext>
                </a:extLst>
              </p:cNvPr>
              <p:cNvSpPr/>
              <p:nvPr/>
            </p:nvSpPr>
            <p:spPr>
              <a:xfrm>
                <a:off x="3099475" y="431200"/>
                <a:ext cx="38450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029" extrusionOk="0">
                    <a:moveTo>
                      <a:pt x="279" y="0"/>
                    </a:moveTo>
                    <a:lnTo>
                      <a:pt x="222" y="10"/>
                    </a:lnTo>
                    <a:lnTo>
                      <a:pt x="164" y="29"/>
                    </a:lnTo>
                    <a:lnTo>
                      <a:pt x="97" y="68"/>
                    </a:lnTo>
                    <a:lnTo>
                      <a:pt x="68" y="87"/>
                    </a:lnTo>
                    <a:lnTo>
                      <a:pt x="49" y="116"/>
                    </a:lnTo>
                    <a:lnTo>
                      <a:pt x="20" y="154"/>
                    </a:lnTo>
                    <a:lnTo>
                      <a:pt x="10" y="183"/>
                    </a:lnTo>
                    <a:lnTo>
                      <a:pt x="1" y="231"/>
                    </a:lnTo>
                    <a:lnTo>
                      <a:pt x="1" y="279"/>
                    </a:lnTo>
                    <a:lnTo>
                      <a:pt x="1" y="337"/>
                    </a:lnTo>
                    <a:lnTo>
                      <a:pt x="29" y="404"/>
                    </a:lnTo>
                    <a:lnTo>
                      <a:pt x="58" y="461"/>
                    </a:lnTo>
                    <a:lnTo>
                      <a:pt x="106" y="510"/>
                    </a:lnTo>
                    <a:lnTo>
                      <a:pt x="164" y="538"/>
                    </a:lnTo>
                    <a:lnTo>
                      <a:pt x="241" y="558"/>
                    </a:lnTo>
                    <a:lnTo>
                      <a:pt x="318" y="577"/>
                    </a:lnTo>
                    <a:lnTo>
                      <a:pt x="414" y="586"/>
                    </a:lnTo>
                    <a:lnTo>
                      <a:pt x="615" y="606"/>
                    </a:lnTo>
                    <a:lnTo>
                      <a:pt x="721" y="615"/>
                    </a:lnTo>
                    <a:lnTo>
                      <a:pt x="836" y="634"/>
                    </a:lnTo>
                    <a:lnTo>
                      <a:pt x="952" y="663"/>
                    </a:lnTo>
                    <a:lnTo>
                      <a:pt x="1067" y="702"/>
                    </a:lnTo>
                    <a:lnTo>
                      <a:pt x="1182" y="759"/>
                    </a:lnTo>
                    <a:lnTo>
                      <a:pt x="1297" y="827"/>
                    </a:lnTo>
                    <a:lnTo>
                      <a:pt x="1413" y="923"/>
                    </a:lnTo>
                    <a:lnTo>
                      <a:pt x="1518" y="1028"/>
                    </a:lnTo>
                    <a:lnTo>
                      <a:pt x="1528" y="990"/>
                    </a:lnTo>
                    <a:lnTo>
                      <a:pt x="1538" y="894"/>
                    </a:lnTo>
                    <a:lnTo>
                      <a:pt x="1528" y="827"/>
                    </a:lnTo>
                    <a:lnTo>
                      <a:pt x="1518" y="750"/>
                    </a:lnTo>
                    <a:lnTo>
                      <a:pt x="1499" y="663"/>
                    </a:lnTo>
                    <a:lnTo>
                      <a:pt x="1461" y="577"/>
                    </a:lnTo>
                    <a:lnTo>
                      <a:pt x="1403" y="490"/>
                    </a:lnTo>
                    <a:lnTo>
                      <a:pt x="1326" y="404"/>
                    </a:lnTo>
                    <a:lnTo>
                      <a:pt x="1221" y="317"/>
                    </a:lnTo>
                    <a:lnTo>
                      <a:pt x="1096" y="231"/>
                    </a:lnTo>
                    <a:lnTo>
                      <a:pt x="942" y="154"/>
                    </a:lnTo>
                    <a:lnTo>
                      <a:pt x="759" y="96"/>
                    </a:lnTo>
                    <a:lnTo>
                      <a:pt x="539" y="39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4836;p30">
                <a:extLst>
                  <a:ext uri="{FF2B5EF4-FFF2-40B4-BE49-F238E27FC236}">
                    <a16:creationId xmlns:a16="http://schemas.microsoft.com/office/drawing/2014/main" id="{8D698758-15B6-4AF4-A324-C67961D3929E}"/>
                  </a:ext>
                </a:extLst>
              </p:cNvPr>
              <p:cNvSpPr/>
              <p:nvPr/>
            </p:nvSpPr>
            <p:spPr>
              <a:xfrm>
                <a:off x="3110525" y="465050"/>
                <a:ext cx="12750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914" extrusionOk="0">
                    <a:moveTo>
                      <a:pt x="260" y="1"/>
                    </a:moveTo>
                    <a:lnTo>
                      <a:pt x="202" y="10"/>
                    </a:lnTo>
                    <a:lnTo>
                      <a:pt x="154" y="30"/>
                    </a:lnTo>
                    <a:lnTo>
                      <a:pt x="116" y="78"/>
                    </a:lnTo>
                    <a:lnTo>
                      <a:pt x="77" y="135"/>
                    </a:lnTo>
                    <a:lnTo>
                      <a:pt x="48" y="203"/>
                    </a:lnTo>
                    <a:lnTo>
                      <a:pt x="20" y="279"/>
                    </a:lnTo>
                    <a:lnTo>
                      <a:pt x="10" y="366"/>
                    </a:lnTo>
                    <a:lnTo>
                      <a:pt x="0" y="452"/>
                    </a:lnTo>
                    <a:lnTo>
                      <a:pt x="10" y="548"/>
                    </a:lnTo>
                    <a:lnTo>
                      <a:pt x="20" y="635"/>
                    </a:lnTo>
                    <a:lnTo>
                      <a:pt x="48" y="712"/>
                    </a:lnTo>
                    <a:lnTo>
                      <a:pt x="77" y="779"/>
                    </a:lnTo>
                    <a:lnTo>
                      <a:pt x="116" y="837"/>
                    </a:lnTo>
                    <a:lnTo>
                      <a:pt x="154" y="875"/>
                    </a:lnTo>
                    <a:lnTo>
                      <a:pt x="202" y="904"/>
                    </a:lnTo>
                    <a:lnTo>
                      <a:pt x="260" y="913"/>
                    </a:lnTo>
                    <a:lnTo>
                      <a:pt x="308" y="904"/>
                    </a:lnTo>
                    <a:lnTo>
                      <a:pt x="356" y="875"/>
                    </a:lnTo>
                    <a:lnTo>
                      <a:pt x="404" y="837"/>
                    </a:lnTo>
                    <a:lnTo>
                      <a:pt x="442" y="779"/>
                    </a:lnTo>
                    <a:lnTo>
                      <a:pt x="471" y="712"/>
                    </a:lnTo>
                    <a:lnTo>
                      <a:pt x="490" y="635"/>
                    </a:lnTo>
                    <a:lnTo>
                      <a:pt x="510" y="548"/>
                    </a:lnTo>
                    <a:lnTo>
                      <a:pt x="510" y="452"/>
                    </a:lnTo>
                    <a:lnTo>
                      <a:pt x="510" y="366"/>
                    </a:lnTo>
                    <a:lnTo>
                      <a:pt x="490" y="279"/>
                    </a:lnTo>
                    <a:lnTo>
                      <a:pt x="471" y="203"/>
                    </a:lnTo>
                    <a:lnTo>
                      <a:pt x="442" y="135"/>
                    </a:lnTo>
                    <a:lnTo>
                      <a:pt x="404" y="78"/>
                    </a:lnTo>
                    <a:lnTo>
                      <a:pt x="356" y="30"/>
                    </a:lnTo>
                    <a:lnTo>
                      <a:pt x="308" y="10"/>
                    </a:lnTo>
                    <a:lnTo>
                      <a:pt x="2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4837;p30">
                <a:extLst>
                  <a:ext uri="{FF2B5EF4-FFF2-40B4-BE49-F238E27FC236}">
                    <a16:creationId xmlns:a16="http://schemas.microsoft.com/office/drawing/2014/main" id="{A1A9DAE8-6090-44DD-A2D9-BD1D47B7D12B}"/>
                  </a:ext>
                </a:extLst>
              </p:cNvPr>
              <p:cNvSpPr/>
              <p:nvPr/>
            </p:nvSpPr>
            <p:spPr>
              <a:xfrm>
                <a:off x="3048075" y="465050"/>
                <a:ext cx="12750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914" extrusionOk="0">
                    <a:moveTo>
                      <a:pt x="251" y="1"/>
                    </a:moveTo>
                    <a:lnTo>
                      <a:pt x="203" y="10"/>
                    </a:lnTo>
                    <a:lnTo>
                      <a:pt x="155" y="30"/>
                    </a:lnTo>
                    <a:lnTo>
                      <a:pt x="116" y="78"/>
                    </a:lnTo>
                    <a:lnTo>
                      <a:pt x="78" y="135"/>
                    </a:lnTo>
                    <a:lnTo>
                      <a:pt x="39" y="203"/>
                    </a:lnTo>
                    <a:lnTo>
                      <a:pt x="20" y="279"/>
                    </a:lnTo>
                    <a:lnTo>
                      <a:pt x="1" y="366"/>
                    </a:lnTo>
                    <a:lnTo>
                      <a:pt x="1" y="452"/>
                    </a:lnTo>
                    <a:lnTo>
                      <a:pt x="1" y="548"/>
                    </a:lnTo>
                    <a:lnTo>
                      <a:pt x="20" y="635"/>
                    </a:lnTo>
                    <a:lnTo>
                      <a:pt x="39" y="712"/>
                    </a:lnTo>
                    <a:lnTo>
                      <a:pt x="78" y="779"/>
                    </a:lnTo>
                    <a:lnTo>
                      <a:pt x="116" y="837"/>
                    </a:lnTo>
                    <a:lnTo>
                      <a:pt x="155" y="875"/>
                    </a:lnTo>
                    <a:lnTo>
                      <a:pt x="203" y="904"/>
                    </a:lnTo>
                    <a:lnTo>
                      <a:pt x="251" y="913"/>
                    </a:lnTo>
                    <a:lnTo>
                      <a:pt x="308" y="904"/>
                    </a:lnTo>
                    <a:lnTo>
                      <a:pt x="356" y="875"/>
                    </a:lnTo>
                    <a:lnTo>
                      <a:pt x="395" y="837"/>
                    </a:lnTo>
                    <a:lnTo>
                      <a:pt x="433" y="779"/>
                    </a:lnTo>
                    <a:lnTo>
                      <a:pt x="472" y="712"/>
                    </a:lnTo>
                    <a:lnTo>
                      <a:pt x="491" y="635"/>
                    </a:lnTo>
                    <a:lnTo>
                      <a:pt x="510" y="548"/>
                    </a:lnTo>
                    <a:lnTo>
                      <a:pt x="510" y="452"/>
                    </a:lnTo>
                    <a:lnTo>
                      <a:pt x="510" y="366"/>
                    </a:lnTo>
                    <a:lnTo>
                      <a:pt x="491" y="279"/>
                    </a:lnTo>
                    <a:lnTo>
                      <a:pt x="472" y="203"/>
                    </a:lnTo>
                    <a:lnTo>
                      <a:pt x="433" y="135"/>
                    </a:lnTo>
                    <a:lnTo>
                      <a:pt x="395" y="78"/>
                    </a:lnTo>
                    <a:lnTo>
                      <a:pt x="356" y="30"/>
                    </a:lnTo>
                    <a:lnTo>
                      <a:pt x="308" y="10"/>
                    </a:lnTo>
                    <a:lnTo>
                      <a:pt x="2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4838;p30">
                <a:extLst>
                  <a:ext uri="{FF2B5EF4-FFF2-40B4-BE49-F238E27FC236}">
                    <a16:creationId xmlns:a16="http://schemas.microsoft.com/office/drawing/2014/main" id="{0AD9B9B5-7169-4333-BD2D-190DEB0C0C60}"/>
                  </a:ext>
                </a:extLst>
              </p:cNvPr>
              <p:cNvSpPr/>
              <p:nvPr/>
            </p:nvSpPr>
            <p:spPr>
              <a:xfrm>
                <a:off x="3050975" y="520525"/>
                <a:ext cx="5405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645" extrusionOk="0">
                    <a:moveTo>
                      <a:pt x="2027" y="1"/>
                    </a:moveTo>
                    <a:lnTo>
                      <a:pt x="1998" y="20"/>
                    </a:lnTo>
                    <a:lnTo>
                      <a:pt x="1931" y="68"/>
                    </a:lnTo>
                    <a:lnTo>
                      <a:pt x="1796" y="155"/>
                    </a:lnTo>
                    <a:lnTo>
                      <a:pt x="1710" y="212"/>
                    </a:lnTo>
                    <a:lnTo>
                      <a:pt x="1604" y="270"/>
                    </a:lnTo>
                    <a:lnTo>
                      <a:pt x="1479" y="318"/>
                    </a:lnTo>
                    <a:lnTo>
                      <a:pt x="1355" y="366"/>
                    </a:lnTo>
                    <a:lnTo>
                      <a:pt x="1220" y="404"/>
                    </a:lnTo>
                    <a:lnTo>
                      <a:pt x="1076" y="433"/>
                    </a:lnTo>
                    <a:lnTo>
                      <a:pt x="932" y="443"/>
                    </a:lnTo>
                    <a:lnTo>
                      <a:pt x="778" y="433"/>
                    </a:lnTo>
                    <a:lnTo>
                      <a:pt x="701" y="414"/>
                    </a:lnTo>
                    <a:lnTo>
                      <a:pt x="625" y="395"/>
                    </a:lnTo>
                    <a:lnTo>
                      <a:pt x="548" y="376"/>
                    </a:lnTo>
                    <a:lnTo>
                      <a:pt x="471" y="337"/>
                    </a:lnTo>
                    <a:lnTo>
                      <a:pt x="394" y="299"/>
                    </a:lnTo>
                    <a:lnTo>
                      <a:pt x="327" y="251"/>
                    </a:lnTo>
                    <a:lnTo>
                      <a:pt x="250" y="193"/>
                    </a:lnTo>
                    <a:lnTo>
                      <a:pt x="183" y="126"/>
                    </a:lnTo>
                    <a:lnTo>
                      <a:pt x="144" y="107"/>
                    </a:lnTo>
                    <a:lnTo>
                      <a:pt x="106" y="97"/>
                    </a:lnTo>
                    <a:lnTo>
                      <a:pt x="67" y="107"/>
                    </a:lnTo>
                    <a:lnTo>
                      <a:pt x="29" y="135"/>
                    </a:lnTo>
                    <a:lnTo>
                      <a:pt x="10" y="164"/>
                    </a:lnTo>
                    <a:lnTo>
                      <a:pt x="0" y="203"/>
                    </a:lnTo>
                    <a:lnTo>
                      <a:pt x="10" y="241"/>
                    </a:lnTo>
                    <a:lnTo>
                      <a:pt x="29" y="279"/>
                    </a:lnTo>
                    <a:lnTo>
                      <a:pt x="144" y="376"/>
                    </a:lnTo>
                    <a:lnTo>
                      <a:pt x="250" y="452"/>
                    </a:lnTo>
                    <a:lnTo>
                      <a:pt x="356" y="510"/>
                    </a:lnTo>
                    <a:lnTo>
                      <a:pt x="471" y="568"/>
                    </a:lnTo>
                    <a:lnTo>
                      <a:pt x="576" y="606"/>
                    </a:lnTo>
                    <a:lnTo>
                      <a:pt x="692" y="625"/>
                    </a:lnTo>
                    <a:lnTo>
                      <a:pt x="797" y="645"/>
                    </a:lnTo>
                    <a:lnTo>
                      <a:pt x="1028" y="645"/>
                    </a:lnTo>
                    <a:lnTo>
                      <a:pt x="1143" y="625"/>
                    </a:lnTo>
                    <a:lnTo>
                      <a:pt x="1259" y="606"/>
                    </a:lnTo>
                    <a:lnTo>
                      <a:pt x="1374" y="577"/>
                    </a:lnTo>
                    <a:lnTo>
                      <a:pt x="1479" y="539"/>
                    </a:lnTo>
                    <a:lnTo>
                      <a:pt x="1576" y="500"/>
                    </a:lnTo>
                    <a:lnTo>
                      <a:pt x="1758" y="414"/>
                    </a:lnTo>
                    <a:lnTo>
                      <a:pt x="1912" y="328"/>
                    </a:lnTo>
                    <a:lnTo>
                      <a:pt x="2027" y="260"/>
                    </a:lnTo>
                    <a:lnTo>
                      <a:pt x="2123" y="183"/>
                    </a:lnTo>
                    <a:lnTo>
                      <a:pt x="2152" y="155"/>
                    </a:lnTo>
                    <a:lnTo>
                      <a:pt x="2162" y="116"/>
                    </a:lnTo>
                    <a:lnTo>
                      <a:pt x="2162" y="68"/>
                    </a:lnTo>
                    <a:lnTo>
                      <a:pt x="2142" y="39"/>
                    </a:lnTo>
                    <a:lnTo>
                      <a:pt x="2104" y="11"/>
                    </a:lnTo>
                    <a:lnTo>
                      <a:pt x="20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4839;p30">
                <a:extLst>
                  <a:ext uri="{FF2B5EF4-FFF2-40B4-BE49-F238E27FC236}">
                    <a16:creationId xmlns:a16="http://schemas.microsoft.com/office/drawing/2014/main" id="{58994A57-4323-4B86-80E0-B3C42DE4D14B}"/>
                  </a:ext>
                </a:extLst>
              </p:cNvPr>
              <p:cNvSpPr/>
              <p:nvPr/>
            </p:nvSpPr>
            <p:spPr>
              <a:xfrm>
                <a:off x="3064175" y="467225"/>
                <a:ext cx="20675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827" h="1326" extrusionOk="0">
                    <a:moveTo>
                      <a:pt x="490" y="0"/>
                    </a:moveTo>
                    <a:lnTo>
                      <a:pt x="452" y="10"/>
                    </a:lnTo>
                    <a:lnTo>
                      <a:pt x="414" y="39"/>
                    </a:lnTo>
                    <a:lnTo>
                      <a:pt x="394" y="68"/>
                    </a:lnTo>
                    <a:lnTo>
                      <a:pt x="10" y="1172"/>
                    </a:lnTo>
                    <a:lnTo>
                      <a:pt x="0" y="1220"/>
                    </a:lnTo>
                    <a:lnTo>
                      <a:pt x="20" y="1259"/>
                    </a:lnTo>
                    <a:lnTo>
                      <a:pt x="48" y="1288"/>
                    </a:lnTo>
                    <a:lnTo>
                      <a:pt x="77" y="1307"/>
                    </a:lnTo>
                    <a:lnTo>
                      <a:pt x="145" y="1316"/>
                    </a:lnTo>
                    <a:lnTo>
                      <a:pt x="212" y="1326"/>
                    </a:lnTo>
                    <a:lnTo>
                      <a:pt x="394" y="1326"/>
                    </a:lnTo>
                    <a:lnTo>
                      <a:pt x="519" y="1307"/>
                    </a:lnTo>
                    <a:lnTo>
                      <a:pt x="644" y="1268"/>
                    </a:lnTo>
                    <a:lnTo>
                      <a:pt x="769" y="1211"/>
                    </a:lnTo>
                    <a:lnTo>
                      <a:pt x="807" y="1182"/>
                    </a:lnTo>
                    <a:lnTo>
                      <a:pt x="827" y="1153"/>
                    </a:lnTo>
                    <a:lnTo>
                      <a:pt x="827" y="1115"/>
                    </a:lnTo>
                    <a:lnTo>
                      <a:pt x="817" y="1076"/>
                    </a:lnTo>
                    <a:lnTo>
                      <a:pt x="788" y="1038"/>
                    </a:lnTo>
                    <a:lnTo>
                      <a:pt x="750" y="1019"/>
                    </a:lnTo>
                    <a:lnTo>
                      <a:pt x="711" y="1019"/>
                    </a:lnTo>
                    <a:lnTo>
                      <a:pt x="673" y="1028"/>
                    </a:lnTo>
                    <a:lnTo>
                      <a:pt x="615" y="1057"/>
                    </a:lnTo>
                    <a:lnTo>
                      <a:pt x="558" y="1086"/>
                    </a:lnTo>
                    <a:lnTo>
                      <a:pt x="442" y="1105"/>
                    </a:lnTo>
                    <a:lnTo>
                      <a:pt x="337" y="1124"/>
                    </a:lnTo>
                    <a:lnTo>
                      <a:pt x="250" y="1124"/>
                    </a:lnTo>
                    <a:lnTo>
                      <a:pt x="586" y="144"/>
                    </a:lnTo>
                    <a:lnTo>
                      <a:pt x="596" y="96"/>
                    </a:lnTo>
                    <a:lnTo>
                      <a:pt x="586" y="58"/>
                    </a:lnTo>
                    <a:lnTo>
                      <a:pt x="558" y="29"/>
                    </a:lnTo>
                    <a:lnTo>
                      <a:pt x="529" y="10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4840;p30">
                <a:extLst>
                  <a:ext uri="{FF2B5EF4-FFF2-40B4-BE49-F238E27FC236}">
                    <a16:creationId xmlns:a16="http://schemas.microsoft.com/office/drawing/2014/main" id="{A5D47CED-4AEB-4A03-BDD3-F71A780F6C97}"/>
                  </a:ext>
                </a:extLst>
              </p:cNvPr>
              <p:cNvSpPr/>
              <p:nvPr/>
            </p:nvSpPr>
            <p:spPr>
              <a:xfrm>
                <a:off x="3178975" y="543100"/>
                <a:ext cx="23325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933" h="1029" extrusionOk="0">
                    <a:moveTo>
                      <a:pt x="0" y="1"/>
                    </a:moveTo>
                    <a:lnTo>
                      <a:pt x="67" y="145"/>
                    </a:lnTo>
                    <a:lnTo>
                      <a:pt x="144" y="279"/>
                    </a:lnTo>
                    <a:lnTo>
                      <a:pt x="240" y="443"/>
                    </a:lnTo>
                    <a:lnTo>
                      <a:pt x="356" y="616"/>
                    </a:lnTo>
                    <a:lnTo>
                      <a:pt x="423" y="693"/>
                    </a:lnTo>
                    <a:lnTo>
                      <a:pt x="500" y="779"/>
                    </a:lnTo>
                    <a:lnTo>
                      <a:pt x="577" y="856"/>
                    </a:lnTo>
                    <a:lnTo>
                      <a:pt x="653" y="923"/>
                    </a:lnTo>
                    <a:lnTo>
                      <a:pt x="740" y="981"/>
                    </a:lnTo>
                    <a:lnTo>
                      <a:pt x="826" y="1029"/>
                    </a:lnTo>
                    <a:lnTo>
                      <a:pt x="932" y="500"/>
                    </a:lnTo>
                    <a:lnTo>
                      <a:pt x="846" y="481"/>
                    </a:lnTo>
                    <a:lnTo>
                      <a:pt x="749" y="452"/>
                    </a:lnTo>
                    <a:lnTo>
                      <a:pt x="625" y="404"/>
                    </a:lnTo>
                    <a:lnTo>
                      <a:pt x="481" y="347"/>
                    </a:lnTo>
                    <a:lnTo>
                      <a:pt x="327" y="251"/>
                    </a:lnTo>
                    <a:lnTo>
                      <a:pt x="164" y="145"/>
                    </a:lnTo>
                    <a:lnTo>
                      <a:pt x="87" y="7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4841;p30">
                <a:extLst>
                  <a:ext uri="{FF2B5EF4-FFF2-40B4-BE49-F238E27FC236}">
                    <a16:creationId xmlns:a16="http://schemas.microsoft.com/office/drawing/2014/main" id="{1AA3C6B1-495D-4B79-9368-0DC0EFD62428}"/>
                  </a:ext>
                </a:extLst>
              </p:cNvPr>
              <p:cNvSpPr/>
              <p:nvPr/>
            </p:nvSpPr>
            <p:spPr>
              <a:xfrm>
                <a:off x="3190725" y="481875"/>
                <a:ext cx="47825" cy="73750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2950" extrusionOk="0">
                    <a:moveTo>
                      <a:pt x="1010" y="0"/>
                    </a:moveTo>
                    <a:lnTo>
                      <a:pt x="942" y="10"/>
                    </a:lnTo>
                    <a:lnTo>
                      <a:pt x="865" y="29"/>
                    </a:lnTo>
                    <a:lnTo>
                      <a:pt x="731" y="87"/>
                    </a:lnTo>
                    <a:lnTo>
                      <a:pt x="597" y="154"/>
                    </a:lnTo>
                    <a:lnTo>
                      <a:pt x="472" y="231"/>
                    </a:lnTo>
                    <a:lnTo>
                      <a:pt x="356" y="327"/>
                    </a:lnTo>
                    <a:lnTo>
                      <a:pt x="251" y="413"/>
                    </a:lnTo>
                    <a:lnTo>
                      <a:pt x="164" y="500"/>
                    </a:lnTo>
                    <a:lnTo>
                      <a:pt x="39" y="644"/>
                    </a:lnTo>
                    <a:lnTo>
                      <a:pt x="1" y="702"/>
                    </a:lnTo>
                    <a:lnTo>
                      <a:pt x="1" y="2796"/>
                    </a:lnTo>
                    <a:lnTo>
                      <a:pt x="107" y="2853"/>
                    </a:lnTo>
                    <a:lnTo>
                      <a:pt x="222" y="2901"/>
                    </a:lnTo>
                    <a:lnTo>
                      <a:pt x="337" y="2930"/>
                    </a:lnTo>
                    <a:lnTo>
                      <a:pt x="443" y="2949"/>
                    </a:lnTo>
                    <a:lnTo>
                      <a:pt x="548" y="2949"/>
                    </a:lnTo>
                    <a:lnTo>
                      <a:pt x="654" y="2940"/>
                    </a:lnTo>
                    <a:lnTo>
                      <a:pt x="760" y="2911"/>
                    </a:lnTo>
                    <a:lnTo>
                      <a:pt x="865" y="2873"/>
                    </a:lnTo>
                    <a:lnTo>
                      <a:pt x="962" y="2825"/>
                    </a:lnTo>
                    <a:lnTo>
                      <a:pt x="1058" y="2767"/>
                    </a:lnTo>
                    <a:lnTo>
                      <a:pt x="1154" y="2690"/>
                    </a:lnTo>
                    <a:lnTo>
                      <a:pt x="1240" y="2613"/>
                    </a:lnTo>
                    <a:lnTo>
                      <a:pt x="1327" y="2527"/>
                    </a:lnTo>
                    <a:lnTo>
                      <a:pt x="1403" y="2431"/>
                    </a:lnTo>
                    <a:lnTo>
                      <a:pt x="1480" y="2325"/>
                    </a:lnTo>
                    <a:lnTo>
                      <a:pt x="1557" y="2219"/>
                    </a:lnTo>
                    <a:lnTo>
                      <a:pt x="1615" y="2114"/>
                    </a:lnTo>
                    <a:lnTo>
                      <a:pt x="1682" y="1998"/>
                    </a:lnTo>
                    <a:lnTo>
                      <a:pt x="1730" y="1874"/>
                    </a:lnTo>
                    <a:lnTo>
                      <a:pt x="1778" y="1758"/>
                    </a:lnTo>
                    <a:lnTo>
                      <a:pt x="1816" y="1633"/>
                    </a:lnTo>
                    <a:lnTo>
                      <a:pt x="1855" y="1508"/>
                    </a:lnTo>
                    <a:lnTo>
                      <a:pt x="1884" y="1384"/>
                    </a:lnTo>
                    <a:lnTo>
                      <a:pt x="1903" y="1259"/>
                    </a:lnTo>
                    <a:lnTo>
                      <a:pt x="1913" y="1143"/>
                    </a:lnTo>
                    <a:lnTo>
                      <a:pt x="1913" y="1019"/>
                    </a:lnTo>
                    <a:lnTo>
                      <a:pt x="1913" y="903"/>
                    </a:lnTo>
                    <a:lnTo>
                      <a:pt x="1893" y="798"/>
                    </a:lnTo>
                    <a:lnTo>
                      <a:pt x="1874" y="692"/>
                    </a:lnTo>
                    <a:lnTo>
                      <a:pt x="1845" y="586"/>
                    </a:lnTo>
                    <a:lnTo>
                      <a:pt x="1797" y="490"/>
                    </a:lnTo>
                    <a:lnTo>
                      <a:pt x="1749" y="404"/>
                    </a:lnTo>
                    <a:lnTo>
                      <a:pt x="1672" y="317"/>
                    </a:lnTo>
                    <a:lnTo>
                      <a:pt x="1605" y="231"/>
                    </a:lnTo>
                    <a:lnTo>
                      <a:pt x="1528" y="164"/>
                    </a:lnTo>
                    <a:lnTo>
                      <a:pt x="1461" y="116"/>
                    </a:lnTo>
                    <a:lnTo>
                      <a:pt x="1384" y="68"/>
                    </a:lnTo>
                    <a:lnTo>
                      <a:pt x="1307" y="39"/>
                    </a:lnTo>
                    <a:lnTo>
                      <a:pt x="1240" y="20"/>
                    </a:lnTo>
                    <a:lnTo>
                      <a:pt x="1163" y="0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4842;p30">
                <a:extLst>
                  <a:ext uri="{FF2B5EF4-FFF2-40B4-BE49-F238E27FC236}">
                    <a16:creationId xmlns:a16="http://schemas.microsoft.com/office/drawing/2014/main" id="{CA32AC44-7284-4AD4-8574-648F1481CB31}"/>
                  </a:ext>
                </a:extLst>
              </p:cNvPr>
              <p:cNvSpPr/>
              <p:nvPr/>
            </p:nvSpPr>
            <p:spPr>
              <a:xfrm>
                <a:off x="3164550" y="411500"/>
                <a:ext cx="50475" cy="151800"/>
              </a:xfrm>
              <a:custGeom>
                <a:avLst/>
                <a:gdLst/>
                <a:ahLst/>
                <a:cxnLst/>
                <a:rect l="l" t="t" r="r" b="b"/>
                <a:pathLst>
                  <a:path w="2019" h="6072" extrusionOk="0">
                    <a:moveTo>
                      <a:pt x="692" y="1"/>
                    </a:moveTo>
                    <a:lnTo>
                      <a:pt x="568" y="20"/>
                    </a:lnTo>
                    <a:lnTo>
                      <a:pt x="510" y="30"/>
                    </a:lnTo>
                    <a:lnTo>
                      <a:pt x="452" y="49"/>
                    </a:lnTo>
                    <a:lnTo>
                      <a:pt x="404" y="78"/>
                    </a:lnTo>
                    <a:lnTo>
                      <a:pt x="347" y="106"/>
                    </a:lnTo>
                    <a:lnTo>
                      <a:pt x="299" y="145"/>
                    </a:lnTo>
                    <a:lnTo>
                      <a:pt x="241" y="193"/>
                    </a:lnTo>
                    <a:lnTo>
                      <a:pt x="203" y="241"/>
                    </a:lnTo>
                    <a:lnTo>
                      <a:pt x="155" y="298"/>
                    </a:lnTo>
                    <a:lnTo>
                      <a:pt x="193" y="366"/>
                    </a:lnTo>
                    <a:lnTo>
                      <a:pt x="299" y="558"/>
                    </a:lnTo>
                    <a:lnTo>
                      <a:pt x="366" y="702"/>
                    </a:lnTo>
                    <a:lnTo>
                      <a:pt x="443" y="865"/>
                    </a:lnTo>
                    <a:lnTo>
                      <a:pt x="510" y="1048"/>
                    </a:lnTo>
                    <a:lnTo>
                      <a:pt x="577" y="1249"/>
                    </a:lnTo>
                    <a:lnTo>
                      <a:pt x="635" y="1470"/>
                    </a:lnTo>
                    <a:lnTo>
                      <a:pt x="683" y="1701"/>
                    </a:lnTo>
                    <a:lnTo>
                      <a:pt x="712" y="1951"/>
                    </a:lnTo>
                    <a:lnTo>
                      <a:pt x="721" y="2210"/>
                    </a:lnTo>
                    <a:lnTo>
                      <a:pt x="721" y="2335"/>
                    </a:lnTo>
                    <a:lnTo>
                      <a:pt x="702" y="2469"/>
                    </a:lnTo>
                    <a:lnTo>
                      <a:pt x="692" y="2604"/>
                    </a:lnTo>
                    <a:lnTo>
                      <a:pt x="664" y="2738"/>
                    </a:lnTo>
                    <a:lnTo>
                      <a:pt x="635" y="2873"/>
                    </a:lnTo>
                    <a:lnTo>
                      <a:pt x="587" y="3007"/>
                    </a:lnTo>
                    <a:lnTo>
                      <a:pt x="539" y="3142"/>
                    </a:lnTo>
                    <a:lnTo>
                      <a:pt x="481" y="3276"/>
                    </a:lnTo>
                    <a:lnTo>
                      <a:pt x="356" y="3545"/>
                    </a:lnTo>
                    <a:lnTo>
                      <a:pt x="260" y="3805"/>
                    </a:lnTo>
                    <a:lnTo>
                      <a:pt x="183" y="4064"/>
                    </a:lnTo>
                    <a:lnTo>
                      <a:pt x="116" y="4314"/>
                    </a:lnTo>
                    <a:lnTo>
                      <a:pt x="78" y="4564"/>
                    </a:lnTo>
                    <a:lnTo>
                      <a:pt x="39" y="4794"/>
                    </a:lnTo>
                    <a:lnTo>
                      <a:pt x="20" y="5006"/>
                    </a:lnTo>
                    <a:lnTo>
                      <a:pt x="10" y="5207"/>
                    </a:lnTo>
                    <a:lnTo>
                      <a:pt x="1" y="5399"/>
                    </a:lnTo>
                    <a:lnTo>
                      <a:pt x="10" y="5563"/>
                    </a:lnTo>
                    <a:lnTo>
                      <a:pt x="30" y="5832"/>
                    </a:lnTo>
                    <a:lnTo>
                      <a:pt x="49" y="6005"/>
                    </a:lnTo>
                    <a:lnTo>
                      <a:pt x="58" y="6072"/>
                    </a:lnTo>
                    <a:lnTo>
                      <a:pt x="116" y="5812"/>
                    </a:lnTo>
                    <a:lnTo>
                      <a:pt x="183" y="5543"/>
                    </a:lnTo>
                    <a:lnTo>
                      <a:pt x="279" y="5207"/>
                    </a:lnTo>
                    <a:lnTo>
                      <a:pt x="347" y="5034"/>
                    </a:lnTo>
                    <a:lnTo>
                      <a:pt x="414" y="4852"/>
                    </a:lnTo>
                    <a:lnTo>
                      <a:pt x="491" y="4669"/>
                    </a:lnTo>
                    <a:lnTo>
                      <a:pt x="577" y="4487"/>
                    </a:lnTo>
                    <a:lnTo>
                      <a:pt x="673" y="4314"/>
                    </a:lnTo>
                    <a:lnTo>
                      <a:pt x="779" y="4151"/>
                    </a:lnTo>
                    <a:lnTo>
                      <a:pt x="894" y="4006"/>
                    </a:lnTo>
                    <a:lnTo>
                      <a:pt x="1009" y="3882"/>
                    </a:lnTo>
                    <a:lnTo>
                      <a:pt x="1144" y="3747"/>
                    </a:lnTo>
                    <a:lnTo>
                      <a:pt x="1269" y="3613"/>
                    </a:lnTo>
                    <a:lnTo>
                      <a:pt x="1394" y="3478"/>
                    </a:lnTo>
                    <a:lnTo>
                      <a:pt x="1509" y="3344"/>
                    </a:lnTo>
                    <a:lnTo>
                      <a:pt x="1615" y="3200"/>
                    </a:lnTo>
                    <a:lnTo>
                      <a:pt x="1711" y="3055"/>
                    </a:lnTo>
                    <a:lnTo>
                      <a:pt x="1788" y="2902"/>
                    </a:lnTo>
                    <a:lnTo>
                      <a:pt x="1864" y="2748"/>
                    </a:lnTo>
                    <a:lnTo>
                      <a:pt x="1922" y="2585"/>
                    </a:lnTo>
                    <a:lnTo>
                      <a:pt x="1970" y="2421"/>
                    </a:lnTo>
                    <a:lnTo>
                      <a:pt x="1999" y="2249"/>
                    </a:lnTo>
                    <a:lnTo>
                      <a:pt x="2018" y="2066"/>
                    </a:lnTo>
                    <a:lnTo>
                      <a:pt x="2018" y="1874"/>
                    </a:lnTo>
                    <a:lnTo>
                      <a:pt x="1999" y="1672"/>
                    </a:lnTo>
                    <a:lnTo>
                      <a:pt x="1961" y="1470"/>
                    </a:lnTo>
                    <a:lnTo>
                      <a:pt x="1903" y="1259"/>
                    </a:lnTo>
                    <a:lnTo>
                      <a:pt x="1836" y="1048"/>
                    </a:lnTo>
                    <a:lnTo>
                      <a:pt x="1749" y="846"/>
                    </a:lnTo>
                    <a:lnTo>
                      <a:pt x="1653" y="673"/>
                    </a:lnTo>
                    <a:lnTo>
                      <a:pt x="1547" y="519"/>
                    </a:lnTo>
                    <a:lnTo>
                      <a:pt x="1442" y="385"/>
                    </a:lnTo>
                    <a:lnTo>
                      <a:pt x="1317" y="270"/>
                    </a:lnTo>
                    <a:lnTo>
                      <a:pt x="1202" y="174"/>
                    </a:lnTo>
                    <a:lnTo>
                      <a:pt x="1067" y="97"/>
                    </a:lnTo>
                    <a:lnTo>
                      <a:pt x="942" y="49"/>
                    </a:lnTo>
                    <a:lnTo>
                      <a:pt x="817" y="10"/>
                    </a:lnTo>
                    <a:lnTo>
                      <a:pt x="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4843;p30">
                <a:extLst>
                  <a:ext uri="{FF2B5EF4-FFF2-40B4-BE49-F238E27FC236}">
                    <a16:creationId xmlns:a16="http://schemas.microsoft.com/office/drawing/2014/main" id="{157CEF5F-B85A-44B8-8B58-21FA2FB91743}"/>
                  </a:ext>
                </a:extLst>
              </p:cNvPr>
              <p:cNvSpPr/>
              <p:nvPr/>
            </p:nvSpPr>
            <p:spPr>
              <a:xfrm>
                <a:off x="3082900" y="353625"/>
                <a:ext cx="131625" cy="86250"/>
              </a:xfrm>
              <a:custGeom>
                <a:avLst/>
                <a:gdLst/>
                <a:ahLst/>
                <a:cxnLst/>
                <a:rect l="l" t="t" r="r" b="b"/>
                <a:pathLst>
                  <a:path w="5265" h="3450" extrusionOk="0">
                    <a:moveTo>
                      <a:pt x="1932" y="1"/>
                    </a:moveTo>
                    <a:lnTo>
                      <a:pt x="1807" y="10"/>
                    </a:lnTo>
                    <a:lnTo>
                      <a:pt x="1682" y="20"/>
                    </a:lnTo>
                    <a:lnTo>
                      <a:pt x="1547" y="39"/>
                    </a:lnTo>
                    <a:lnTo>
                      <a:pt x="1413" y="58"/>
                    </a:lnTo>
                    <a:lnTo>
                      <a:pt x="1278" y="87"/>
                    </a:lnTo>
                    <a:lnTo>
                      <a:pt x="1144" y="125"/>
                    </a:lnTo>
                    <a:lnTo>
                      <a:pt x="1009" y="164"/>
                    </a:lnTo>
                    <a:lnTo>
                      <a:pt x="875" y="222"/>
                    </a:lnTo>
                    <a:lnTo>
                      <a:pt x="731" y="279"/>
                    </a:lnTo>
                    <a:lnTo>
                      <a:pt x="587" y="346"/>
                    </a:lnTo>
                    <a:lnTo>
                      <a:pt x="443" y="423"/>
                    </a:lnTo>
                    <a:lnTo>
                      <a:pt x="299" y="500"/>
                    </a:lnTo>
                    <a:lnTo>
                      <a:pt x="154" y="596"/>
                    </a:lnTo>
                    <a:lnTo>
                      <a:pt x="1" y="692"/>
                    </a:lnTo>
                    <a:lnTo>
                      <a:pt x="20" y="788"/>
                    </a:lnTo>
                    <a:lnTo>
                      <a:pt x="49" y="904"/>
                    </a:lnTo>
                    <a:lnTo>
                      <a:pt x="87" y="1057"/>
                    </a:lnTo>
                    <a:lnTo>
                      <a:pt x="145" y="1240"/>
                    </a:lnTo>
                    <a:lnTo>
                      <a:pt x="222" y="1442"/>
                    </a:lnTo>
                    <a:lnTo>
                      <a:pt x="327" y="1662"/>
                    </a:lnTo>
                    <a:lnTo>
                      <a:pt x="452" y="1893"/>
                    </a:lnTo>
                    <a:lnTo>
                      <a:pt x="529" y="2008"/>
                    </a:lnTo>
                    <a:lnTo>
                      <a:pt x="606" y="2124"/>
                    </a:lnTo>
                    <a:lnTo>
                      <a:pt x="692" y="2239"/>
                    </a:lnTo>
                    <a:lnTo>
                      <a:pt x="788" y="2354"/>
                    </a:lnTo>
                    <a:lnTo>
                      <a:pt x="894" y="2469"/>
                    </a:lnTo>
                    <a:lnTo>
                      <a:pt x="1009" y="2585"/>
                    </a:lnTo>
                    <a:lnTo>
                      <a:pt x="1134" y="2690"/>
                    </a:lnTo>
                    <a:lnTo>
                      <a:pt x="1259" y="2796"/>
                    </a:lnTo>
                    <a:lnTo>
                      <a:pt x="1403" y="2892"/>
                    </a:lnTo>
                    <a:lnTo>
                      <a:pt x="1557" y="2988"/>
                    </a:lnTo>
                    <a:lnTo>
                      <a:pt x="1711" y="3075"/>
                    </a:lnTo>
                    <a:lnTo>
                      <a:pt x="1884" y="3151"/>
                    </a:lnTo>
                    <a:lnTo>
                      <a:pt x="2066" y="3228"/>
                    </a:lnTo>
                    <a:lnTo>
                      <a:pt x="2258" y="3286"/>
                    </a:lnTo>
                    <a:lnTo>
                      <a:pt x="2460" y="3344"/>
                    </a:lnTo>
                    <a:lnTo>
                      <a:pt x="2681" y="3382"/>
                    </a:lnTo>
                    <a:lnTo>
                      <a:pt x="2892" y="3411"/>
                    </a:lnTo>
                    <a:lnTo>
                      <a:pt x="3094" y="3440"/>
                    </a:lnTo>
                    <a:lnTo>
                      <a:pt x="3286" y="3449"/>
                    </a:lnTo>
                    <a:lnTo>
                      <a:pt x="3641" y="3449"/>
                    </a:lnTo>
                    <a:lnTo>
                      <a:pt x="3795" y="3430"/>
                    </a:lnTo>
                    <a:lnTo>
                      <a:pt x="3939" y="3411"/>
                    </a:lnTo>
                    <a:lnTo>
                      <a:pt x="4083" y="3382"/>
                    </a:lnTo>
                    <a:lnTo>
                      <a:pt x="4208" y="3353"/>
                    </a:lnTo>
                    <a:lnTo>
                      <a:pt x="4324" y="3315"/>
                    </a:lnTo>
                    <a:lnTo>
                      <a:pt x="4439" y="3267"/>
                    </a:lnTo>
                    <a:lnTo>
                      <a:pt x="4535" y="3228"/>
                    </a:lnTo>
                    <a:lnTo>
                      <a:pt x="4631" y="3171"/>
                    </a:lnTo>
                    <a:lnTo>
                      <a:pt x="4717" y="3123"/>
                    </a:lnTo>
                    <a:lnTo>
                      <a:pt x="4794" y="3065"/>
                    </a:lnTo>
                    <a:lnTo>
                      <a:pt x="4861" y="3007"/>
                    </a:lnTo>
                    <a:lnTo>
                      <a:pt x="4977" y="2882"/>
                    </a:lnTo>
                    <a:lnTo>
                      <a:pt x="5073" y="2767"/>
                    </a:lnTo>
                    <a:lnTo>
                      <a:pt x="5140" y="2652"/>
                    </a:lnTo>
                    <a:lnTo>
                      <a:pt x="5198" y="2546"/>
                    </a:lnTo>
                    <a:lnTo>
                      <a:pt x="5236" y="2460"/>
                    </a:lnTo>
                    <a:lnTo>
                      <a:pt x="5255" y="2393"/>
                    </a:lnTo>
                    <a:lnTo>
                      <a:pt x="5265" y="2325"/>
                    </a:lnTo>
                    <a:lnTo>
                      <a:pt x="5178" y="2172"/>
                    </a:lnTo>
                    <a:lnTo>
                      <a:pt x="5054" y="1989"/>
                    </a:lnTo>
                    <a:lnTo>
                      <a:pt x="4900" y="1759"/>
                    </a:lnTo>
                    <a:lnTo>
                      <a:pt x="4689" y="1499"/>
                    </a:lnTo>
                    <a:lnTo>
                      <a:pt x="4573" y="1365"/>
                    </a:lnTo>
                    <a:lnTo>
                      <a:pt x="4448" y="1230"/>
                    </a:lnTo>
                    <a:lnTo>
                      <a:pt x="4314" y="1086"/>
                    </a:lnTo>
                    <a:lnTo>
                      <a:pt x="4160" y="942"/>
                    </a:lnTo>
                    <a:lnTo>
                      <a:pt x="4007" y="808"/>
                    </a:lnTo>
                    <a:lnTo>
                      <a:pt x="3834" y="673"/>
                    </a:lnTo>
                    <a:lnTo>
                      <a:pt x="3661" y="548"/>
                    </a:lnTo>
                    <a:lnTo>
                      <a:pt x="3478" y="433"/>
                    </a:lnTo>
                    <a:lnTo>
                      <a:pt x="3276" y="327"/>
                    </a:lnTo>
                    <a:lnTo>
                      <a:pt x="3075" y="231"/>
                    </a:lnTo>
                    <a:lnTo>
                      <a:pt x="2863" y="154"/>
                    </a:lnTo>
                    <a:lnTo>
                      <a:pt x="2642" y="87"/>
                    </a:lnTo>
                    <a:lnTo>
                      <a:pt x="2412" y="39"/>
                    </a:lnTo>
                    <a:lnTo>
                      <a:pt x="2172" y="10"/>
                    </a:lnTo>
                    <a:lnTo>
                      <a:pt x="1932" y="1"/>
                    </a:lnTo>
                    <a:close/>
                  </a:path>
                </a:pathLst>
              </a:custGeom>
              <a:solidFill>
                <a:srgbClr val="0D0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4844;p30">
                <a:extLst>
                  <a:ext uri="{FF2B5EF4-FFF2-40B4-BE49-F238E27FC236}">
                    <a16:creationId xmlns:a16="http://schemas.microsoft.com/office/drawing/2014/main" id="{32BFE3D7-A221-4EB7-A415-AD03BCA825EA}"/>
                  </a:ext>
                </a:extLst>
              </p:cNvPr>
              <p:cNvSpPr/>
              <p:nvPr/>
            </p:nvSpPr>
            <p:spPr>
              <a:xfrm>
                <a:off x="3251250" y="668225"/>
                <a:ext cx="293750" cy="642675"/>
              </a:xfrm>
              <a:custGeom>
                <a:avLst/>
                <a:gdLst/>
                <a:ahLst/>
                <a:cxnLst/>
                <a:rect l="l" t="t" r="r" b="b"/>
                <a:pathLst>
                  <a:path w="11750" h="25707" extrusionOk="0">
                    <a:moveTo>
                      <a:pt x="2700" y="1"/>
                    </a:moveTo>
                    <a:lnTo>
                      <a:pt x="2575" y="10"/>
                    </a:lnTo>
                    <a:lnTo>
                      <a:pt x="2441" y="20"/>
                    </a:lnTo>
                    <a:lnTo>
                      <a:pt x="2316" y="30"/>
                    </a:lnTo>
                    <a:lnTo>
                      <a:pt x="2181" y="49"/>
                    </a:lnTo>
                    <a:lnTo>
                      <a:pt x="2056" y="78"/>
                    </a:lnTo>
                    <a:lnTo>
                      <a:pt x="1922" y="116"/>
                    </a:lnTo>
                    <a:lnTo>
                      <a:pt x="1797" y="154"/>
                    </a:lnTo>
                    <a:lnTo>
                      <a:pt x="1672" y="202"/>
                    </a:lnTo>
                    <a:lnTo>
                      <a:pt x="1547" y="260"/>
                    </a:lnTo>
                    <a:lnTo>
                      <a:pt x="1432" y="318"/>
                    </a:lnTo>
                    <a:lnTo>
                      <a:pt x="1307" y="385"/>
                    </a:lnTo>
                    <a:lnTo>
                      <a:pt x="1192" y="462"/>
                    </a:lnTo>
                    <a:lnTo>
                      <a:pt x="1077" y="539"/>
                    </a:lnTo>
                    <a:lnTo>
                      <a:pt x="971" y="625"/>
                    </a:lnTo>
                    <a:lnTo>
                      <a:pt x="865" y="712"/>
                    </a:lnTo>
                    <a:lnTo>
                      <a:pt x="769" y="808"/>
                    </a:lnTo>
                    <a:lnTo>
                      <a:pt x="683" y="904"/>
                    </a:lnTo>
                    <a:lnTo>
                      <a:pt x="596" y="1000"/>
                    </a:lnTo>
                    <a:lnTo>
                      <a:pt x="519" y="1105"/>
                    </a:lnTo>
                    <a:lnTo>
                      <a:pt x="443" y="1211"/>
                    </a:lnTo>
                    <a:lnTo>
                      <a:pt x="375" y="1326"/>
                    </a:lnTo>
                    <a:lnTo>
                      <a:pt x="308" y="1442"/>
                    </a:lnTo>
                    <a:lnTo>
                      <a:pt x="250" y="1557"/>
                    </a:lnTo>
                    <a:lnTo>
                      <a:pt x="202" y="1672"/>
                    </a:lnTo>
                    <a:lnTo>
                      <a:pt x="154" y="1797"/>
                    </a:lnTo>
                    <a:lnTo>
                      <a:pt x="116" y="1912"/>
                    </a:lnTo>
                    <a:lnTo>
                      <a:pt x="78" y="2037"/>
                    </a:lnTo>
                    <a:lnTo>
                      <a:pt x="49" y="2162"/>
                    </a:lnTo>
                    <a:lnTo>
                      <a:pt x="29" y="2297"/>
                    </a:lnTo>
                    <a:lnTo>
                      <a:pt x="10" y="2422"/>
                    </a:lnTo>
                    <a:lnTo>
                      <a:pt x="1" y="2546"/>
                    </a:lnTo>
                    <a:lnTo>
                      <a:pt x="1" y="2681"/>
                    </a:lnTo>
                    <a:lnTo>
                      <a:pt x="1" y="2806"/>
                    </a:lnTo>
                    <a:lnTo>
                      <a:pt x="10" y="2940"/>
                    </a:lnTo>
                    <a:lnTo>
                      <a:pt x="20" y="3065"/>
                    </a:lnTo>
                    <a:lnTo>
                      <a:pt x="39" y="3200"/>
                    </a:lnTo>
                    <a:lnTo>
                      <a:pt x="68" y="3324"/>
                    </a:lnTo>
                    <a:lnTo>
                      <a:pt x="106" y="3449"/>
                    </a:lnTo>
                    <a:lnTo>
                      <a:pt x="145" y="3574"/>
                    </a:lnTo>
                    <a:lnTo>
                      <a:pt x="193" y="3699"/>
                    </a:lnTo>
                    <a:lnTo>
                      <a:pt x="241" y="3824"/>
                    </a:lnTo>
                    <a:lnTo>
                      <a:pt x="298" y="3949"/>
                    </a:lnTo>
                    <a:lnTo>
                      <a:pt x="366" y="4064"/>
                    </a:lnTo>
                    <a:lnTo>
                      <a:pt x="443" y="4179"/>
                    </a:lnTo>
                    <a:lnTo>
                      <a:pt x="471" y="4227"/>
                    </a:lnTo>
                    <a:lnTo>
                      <a:pt x="692" y="4564"/>
                    </a:lnTo>
                    <a:lnTo>
                      <a:pt x="923" y="4919"/>
                    </a:lnTo>
                    <a:lnTo>
                      <a:pt x="1384" y="5640"/>
                    </a:lnTo>
                    <a:lnTo>
                      <a:pt x="2297" y="7090"/>
                    </a:lnTo>
                    <a:lnTo>
                      <a:pt x="2738" y="7830"/>
                    </a:lnTo>
                    <a:lnTo>
                      <a:pt x="3180" y="8560"/>
                    </a:lnTo>
                    <a:lnTo>
                      <a:pt x="3613" y="9300"/>
                    </a:lnTo>
                    <a:lnTo>
                      <a:pt x="4035" y="10039"/>
                    </a:lnTo>
                    <a:lnTo>
                      <a:pt x="4448" y="10789"/>
                    </a:lnTo>
                    <a:lnTo>
                      <a:pt x="4852" y="11538"/>
                    </a:lnTo>
                    <a:lnTo>
                      <a:pt x="5246" y="12287"/>
                    </a:lnTo>
                    <a:lnTo>
                      <a:pt x="5630" y="13036"/>
                    </a:lnTo>
                    <a:lnTo>
                      <a:pt x="5985" y="13786"/>
                    </a:lnTo>
                    <a:lnTo>
                      <a:pt x="6331" y="14545"/>
                    </a:lnTo>
                    <a:lnTo>
                      <a:pt x="6658" y="15294"/>
                    </a:lnTo>
                    <a:lnTo>
                      <a:pt x="6765" y="15563"/>
                    </a:lnTo>
                    <a:lnTo>
                      <a:pt x="6754" y="15630"/>
                    </a:lnTo>
                    <a:lnTo>
                      <a:pt x="6706" y="15861"/>
                    </a:lnTo>
                    <a:lnTo>
                      <a:pt x="6658" y="16101"/>
                    </a:lnTo>
                    <a:lnTo>
                      <a:pt x="6600" y="16331"/>
                    </a:lnTo>
                    <a:lnTo>
                      <a:pt x="6466" y="16802"/>
                    </a:lnTo>
                    <a:lnTo>
                      <a:pt x="6389" y="17033"/>
                    </a:lnTo>
                    <a:lnTo>
                      <a:pt x="6312" y="17263"/>
                    </a:lnTo>
                    <a:lnTo>
                      <a:pt x="6129" y="17734"/>
                    </a:lnTo>
                    <a:lnTo>
                      <a:pt x="5928" y="18205"/>
                    </a:lnTo>
                    <a:lnTo>
                      <a:pt x="5697" y="18666"/>
                    </a:lnTo>
                    <a:lnTo>
                      <a:pt x="5457" y="19127"/>
                    </a:lnTo>
                    <a:lnTo>
                      <a:pt x="5188" y="19578"/>
                    </a:lnTo>
                    <a:lnTo>
                      <a:pt x="4909" y="20020"/>
                    </a:lnTo>
                    <a:lnTo>
                      <a:pt x="4621" y="20462"/>
                    </a:lnTo>
                    <a:lnTo>
                      <a:pt x="4304" y="20894"/>
                    </a:lnTo>
                    <a:lnTo>
                      <a:pt x="3987" y="21317"/>
                    </a:lnTo>
                    <a:lnTo>
                      <a:pt x="3651" y="21720"/>
                    </a:lnTo>
                    <a:lnTo>
                      <a:pt x="3296" y="22124"/>
                    </a:lnTo>
                    <a:lnTo>
                      <a:pt x="3276" y="22143"/>
                    </a:lnTo>
                    <a:lnTo>
                      <a:pt x="3142" y="22316"/>
                    </a:lnTo>
                    <a:lnTo>
                      <a:pt x="3017" y="22489"/>
                    </a:lnTo>
                    <a:lnTo>
                      <a:pt x="2921" y="22681"/>
                    </a:lnTo>
                    <a:lnTo>
                      <a:pt x="2844" y="22873"/>
                    </a:lnTo>
                    <a:lnTo>
                      <a:pt x="2786" y="23075"/>
                    </a:lnTo>
                    <a:lnTo>
                      <a:pt x="2748" y="23277"/>
                    </a:lnTo>
                    <a:lnTo>
                      <a:pt x="2729" y="23478"/>
                    </a:lnTo>
                    <a:lnTo>
                      <a:pt x="2729" y="23690"/>
                    </a:lnTo>
                    <a:lnTo>
                      <a:pt x="2748" y="23891"/>
                    </a:lnTo>
                    <a:lnTo>
                      <a:pt x="2786" y="24093"/>
                    </a:lnTo>
                    <a:lnTo>
                      <a:pt x="2854" y="24285"/>
                    </a:lnTo>
                    <a:lnTo>
                      <a:pt x="2931" y="24477"/>
                    </a:lnTo>
                    <a:lnTo>
                      <a:pt x="3027" y="24669"/>
                    </a:lnTo>
                    <a:lnTo>
                      <a:pt x="3142" y="24842"/>
                    </a:lnTo>
                    <a:lnTo>
                      <a:pt x="3276" y="25006"/>
                    </a:lnTo>
                    <a:lnTo>
                      <a:pt x="3430" y="25159"/>
                    </a:lnTo>
                    <a:lnTo>
                      <a:pt x="3593" y="25294"/>
                    </a:lnTo>
                    <a:lnTo>
                      <a:pt x="3757" y="25409"/>
                    </a:lnTo>
                    <a:lnTo>
                      <a:pt x="3939" y="25505"/>
                    </a:lnTo>
                    <a:lnTo>
                      <a:pt x="4122" y="25582"/>
                    </a:lnTo>
                    <a:lnTo>
                      <a:pt x="4304" y="25640"/>
                    </a:lnTo>
                    <a:lnTo>
                      <a:pt x="4496" y="25678"/>
                    </a:lnTo>
                    <a:lnTo>
                      <a:pt x="4689" y="25707"/>
                    </a:lnTo>
                    <a:lnTo>
                      <a:pt x="4881" y="25707"/>
                    </a:lnTo>
                    <a:lnTo>
                      <a:pt x="5073" y="25697"/>
                    </a:lnTo>
                    <a:lnTo>
                      <a:pt x="5265" y="25669"/>
                    </a:lnTo>
                    <a:lnTo>
                      <a:pt x="5457" y="25630"/>
                    </a:lnTo>
                    <a:lnTo>
                      <a:pt x="5640" y="25563"/>
                    </a:lnTo>
                    <a:lnTo>
                      <a:pt x="5822" y="25486"/>
                    </a:lnTo>
                    <a:lnTo>
                      <a:pt x="5995" y="25390"/>
                    </a:lnTo>
                    <a:lnTo>
                      <a:pt x="6158" y="25275"/>
                    </a:lnTo>
                    <a:lnTo>
                      <a:pt x="6312" y="25150"/>
                    </a:lnTo>
                    <a:lnTo>
                      <a:pt x="6562" y="24919"/>
                    </a:lnTo>
                    <a:lnTo>
                      <a:pt x="6802" y="24679"/>
                    </a:lnTo>
                    <a:lnTo>
                      <a:pt x="7042" y="24439"/>
                    </a:lnTo>
                    <a:lnTo>
                      <a:pt x="7282" y="24189"/>
                    </a:lnTo>
                    <a:lnTo>
                      <a:pt x="7513" y="23939"/>
                    </a:lnTo>
                    <a:lnTo>
                      <a:pt x="7734" y="23690"/>
                    </a:lnTo>
                    <a:lnTo>
                      <a:pt x="8176" y="23161"/>
                    </a:lnTo>
                    <a:lnTo>
                      <a:pt x="8387" y="22902"/>
                    </a:lnTo>
                    <a:lnTo>
                      <a:pt x="8598" y="22633"/>
                    </a:lnTo>
                    <a:lnTo>
                      <a:pt x="8800" y="22354"/>
                    </a:lnTo>
                    <a:lnTo>
                      <a:pt x="9002" y="22076"/>
                    </a:lnTo>
                    <a:lnTo>
                      <a:pt x="9194" y="21797"/>
                    </a:lnTo>
                    <a:lnTo>
                      <a:pt x="9386" y="21509"/>
                    </a:lnTo>
                    <a:lnTo>
                      <a:pt x="9568" y="21221"/>
                    </a:lnTo>
                    <a:lnTo>
                      <a:pt x="9741" y="20923"/>
                    </a:lnTo>
                    <a:lnTo>
                      <a:pt x="9924" y="20625"/>
                    </a:lnTo>
                    <a:lnTo>
                      <a:pt x="10087" y="20318"/>
                    </a:lnTo>
                    <a:lnTo>
                      <a:pt x="10250" y="20010"/>
                    </a:lnTo>
                    <a:lnTo>
                      <a:pt x="10414" y="19693"/>
                    </a:lnTo>
                    <a:lnTo>
                      <a:pt x="10558" y="19376"/>
                    </a:lnTo>
                    <a:lnTo>
                      <a:pt x="10712" y="19050"/>
                    </a:lnTo>
                    <a:lnTo>
                      <a:pt x="10846" y="18723"/>
                    </a:lnTo>
                    <a:lnTo>
                      <a:pt x="10981" y="18387"/>
                    </a:lnTo>
                    <a:lnTo>
                      <a:pt x="11105" y="18051"/>
                    </a:lnTo>
                    <a:lnTo>
                      <a:pt x="11221" y="17705"/>
                    </a:lnTo>
                    <a:lnTo>
                      <a:pt x="11326" y="17359"/>
                    </a:lnTo>
                    <a:lnTo>
                      <a:pt x="11432" y="17004"/>
                    </a:lnTo>
                    <a:lnTo>
                      <a:pt x="11519" y="16648"/>
                    </a:lnTo>
                    <a:lnTo>
                      <a:pt x="11595" y="16283"/>
                    </a:lnTo>
                    <a:lnTo>
                      <a:pt x="11672" y="15918"/>
                    </a:lnTo>
                    <a:lnTo>
                      <a:pt x="11730" y="15544"/>
                    </a:lnTo>
                    <a:lnTo>
                      <a:pt x="11739" y="15419"/>
                    </a:lnTo>
                    <a:lnTo>
                      <a:pt x="11749" y="15294"/>
                    </a:lnTo>
                    <a:lnTo>
                      <a:pt x="11749" y="15169"/>
                    </a:lnTo>
                    <a:lnTo>
                      <a:pt x="11739" y="15044"/>
                    </a:lnTo>
                    <a:lnTo>
                      <a:pt x="11730" y="14919"/>
                    </a:lnTo>
                    <a:lnTo>
                      <a:pt x="11711" y="14804"/>
                    </a:lnTo>
                    <a:lnTo>
                      <a:pt x="11682" y="14689"/>
                    </a:lnTo>
                    <a:lnTo>
                      <a:pt x="11653" y="14573"/>
                    </a:lnTo>
                    <a:lnTo>
                      <a:pt x="11615" y="14448"/>
                    </a:lnTo>
                    <a:lnTo>
                      <a:pt x="11461" y="13987"/>
                    </a:lnTo>
                    <a:lnTo>
                      <a:pt x="11307" y="13526"/>
                    </a:lnTo>
                    <a:lnTo>
                      <a:pt x="11144" y="13084"/>
                    </a:lnTo>
                    <a:lnTo>
                      <a:pt x="10981" y="12633"/>
                    </a:lnTo>
                    <a:lnTo>
                      <a:pt x="10635" y="11759"/>
                    </a:lnTo>
                    <a:lnTo>
                      <a:pt x="10270" y="10894"/>
                    </a:lnTo>
                    <a:lnTo>
                      <a:pt x="9885" y="10039"/>
                    </a:lnTo>
                    <a:lnTo>
                      <a:pt x="9492" y="9194"/>
                    </a:lnTo>
                    <a:lnTo>
                      <a:pt x="9088" y="8368"/>
                    </a:lnTo>
                    <a:lnTo>
                      <a:pt x="8665" y="7542"/>
                    </a:lnTo>
                    <a:lnTo>
                      <a:pt x="8243" y="6735"/>
                    </a:lnTo>
                    <a:lnTo>
                      <a:pt x="7801" y="5928"/>
                    </a:lnTo>
                    <a:lnTo>
                      <a:pt x="7349" y="5121"/>
                    </a:lnTo>
                    <a:lnTo>
                      <a:pt x="6888" y="4333"/>
                    </a:lnTo>
                    <a:lnTo>
                      <a:pt x="6427" y="3545"/>
                    </a:lnTo>
                    <a:lnTo>
                      <a:pt x="5947" y="2767"/>
                    </a:lnTo>
                    <a:lnTo>
                      <a:pt x="5447" y="1989"/>
                    </a:lnTo>
                    <a:lnTo>
                      <a:pt x="5198" y="1605"/>
                    </a:lnTo>
                    <a:lnTo>
                      <a:pt x="4929" y="1202"/>
                    </a:lnTo>
                    <a:lnTo>
                      <a:pt x="4852" y="1086"/>
                    </a:lnTo>
                    <a:lnTo>
                      <a:pt x="4765" y="981"/>
                    </a:lnTo>
                    <a:lnTo>
                      <a:pt x="4679" y="875"/>
                    </a:lnTo>
                    <a:lnTo>
                      <a:pt x="4583" y="779"/>
                    </a:lnTo>
                    <a:lnTo>
                      <a:pt x="4487" y="692"/>
                    </a:lnTo>
                    <a:lnTo>
                      <a:pt x="4381" y="606"/>
                    </a:lnTo>
                    <a:lnTo>
                      <a:pt x="4275" y="519"/>
                    </a:lnTo>
                    <a:lnTo>
                      <a:pt x="4170" y="443"/>
                    </a:lnTo>
                    <a:lnTo>
                      <a:pt x="4064" y="375"/>
                    </a:lnTo>
                    <a:lnTo>
                      <a:pt x="3949" y="318"/>
                    </a:lnTo>
                    <a:lnTo>
                      <a:pt x="3834" y="260"/>
                    </a:lnTo>
                    <a:lnTo>
                      <a:pt x="3709" y="202"/>
                    </a:lnTo>
                    <a:lnTo>
                      <a:pt x="3593" y="154"/>
                    </a:lnTo>
                    <a:lnTo>
                      <a:pt x="3469" y="116"/>
                    </a:lnTo>
                    <a:lnTo>
                      <a:pt x="3344" y="87"/>
                    </a:lnTo>
                    <a:lnTo>
                      <a:pt x="3219" y="58"/>
                    </a:lnTo>
                    <a:lnTo>
                      <a:pt x="3084" y="39"/>
                    </a:lnTo>
                    <a:lnTo>
                      <a:pt x="2959" y="20"/>
                    </a:lnTo>
                    <a:lnTo>
                      <a:pt x="2835" y="10"/>
                    </a:lnTo>
                    <a:lnTo>
                      <a:pt x="2700" y="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4845;p30">
                <a:extLst>
                  <a:ext uri="{FF2B5EF4-FFF2-40B4-BE49-F238E27FC236}">
                    <a16:creationId xmlns:a16="http://schemas.microsoft.com/office/drawing/2014/main" id="{CE4FD9B0-B0B1-4B49-80D8-89115D9D6D7F}"/>
                  </a:ext>
                </a:extLst>
              </p:cNvPr>
              <p:cNvSpPr/>
              <p:nvPr/>
            </p:nvSpPr>
            <p:spPr>
              <a:xfrm>
                <a:off x="3211150" y="1208825"/>
                <a:ext cx="210400" cy="143150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5726" extrusionOk="0">
                    <a:moveTo>
                      <a:pt x="4294" y="0"/>
                    </a:moveTo>
                    <a:lnTo>
                      <a:pt x="4141" y="29"/>
                    </a:lnTo>
                    <a:lnTo>
                      <a:pt x="3862" y="68"/>
                    </a:lnTo>
                    <a:lnTo>
                      <a:pt x="4073" y="1288"/>
                    </a:lnTo>
                    <a:lnTo>
                      <a:pt x="3305" y="1230"/>
                    </a:lnTo>
                    <a:lnTo>
                      <a:pt x="3113" y="1182"/>
                    </a:lnTo>
                    <a:lnTo>
                      <a:pt x="2863" y="1143"/>
                    </a:lnTo>
                    <a:lnTo>
                      <a:pt x="2719" y="1124"/>
                    </a:lnTo>
                    <a:lnTo>
                      <a:pt x="2556" y="1115"/>
                    </a:lnTo>
                    <a:lnTo>
                      <a:pt x="2219" y="1115"/>
                    </a:lnTo>
                    <a:lnTo>
                      <a:pt x="2095" y="1124"/>
                    </a:lnTo>
                    <a:lnTo>
                      <a:pt x="1970" y="1143"/>
                    </a:lnTo>
                    <a:lnTo>
                      <a:pt x="1845" y="1163"/>
                    </a:lnTo>
                    <a:lnTo>
                      <a:pt x="1720" y="1191"/>
                    </a:lnTo>
                    <a:lnTo>
                      <a:pt x="1489" y="1268"/>
                    </a:lnTo>
                    <a:lnTo>
                      <a:pt x="1278" y="1355"/>
                    </a:lnTo>
                    <a:lnTo>
                      <a:pt x="1076" y="1451"/>
                    </a:lnTo>
                    <a:lnTo>
                      <a:pt x="894" y="1537"/>
                    </a:lnTo>
                    <a:lnTo>
                      <a:pt x="740" y="1614"/>
                    </a:lnTo>
                    <a:lnTo>
                      <a:pt x="596" y="1681"/>
                    </a:lnTo>
                    <a:lnTo>
                      <a:pt x="538" y="1710"/>
                    </a:lnTo>
                    <a:lnTo>
                      <a:pt x="500" y="1739"/>
                    </a:lnTo>
                    <a:lnTo>
                      <a:pt x="481" y="1777"/>
                    </a:lnTo>
                    <a:lnTo>
                      <a:pt x="471" y="1826"/>
                    </a:lnTo>
                    <a:lnTo>
                      <a:pt x="481" y="1864"/>
                    </a:lnTo>
                    <a:lnTo>
                      <a:pt x="500" y="1912"/>
                    </a:lnTo>
                    <a:lnTo>
                      <a:pt x="538" y="1960"/>
                    </a:lnTo>
                    <a:lnTo>
                      <a:pt x="586" y="2008"/>
                    </a:lnTo>
                    <a:lnTo>
                      <a:pt x="634" y="2046"/>
                    </a:lnTo>
                    <a:lnTo>
                      <a:pt x="702" y="2085"/>
                    </a:lnTo>
                    <a:lnTo>
                      <a:pt x="779" y="2123"/>
                    </a:lnTo>
                    <a:lnTo>
                      <a:pt x="865" y="2152"/>
                    </a:lnTo>
                    <a:lnTo>
                      <a:pt x="951" y="2171"/>
                    </a:lnTo>
                    <a:lnTo>
                      <a:pt x="1048" y="2181"/>
                    </a:lnTo>
                    <a:lnTo>
                      <a:pt x="1153" y="2191"/>
                    </a:lnTo>
                    <a:lnTo>
                      <a:pt x="1259" y="2181"/>
                    </a:lnTo>
                    <a:lnTo>
                      <a:pt x="1470" y="2171"/>
                    </a:lnTo>
                    <a:lnTo>
                      <a:pt x="1672" y="2162"/>
                    </a:lnTo>
                    <a:lnTo>
                      <a:pt x="1854" y="2152"/>
                    </a:lnTo>
                    <a:lnTo>
                      <a:pt x="2027" y="2162"/>
                    </a:lnTo>
                    <a:lnTo>
                      <a:pt x="2316" y="2181"/>
                    </a:lnTo>
                    <a:lnTo>
                      <a:pt x="2527" y="2219"/>
                    </a:lnTo>
                    <a:lnTo>
                      <a:pt x="2402" y="2219"/>
                    </a:lnTo>
                    <a:lnTo>
                      <a:pt x="2114" y="2248"/>
                    </a:lnTo>
                    <a:lnTo>
                      <a:pt x="1931" y="2277"/>
                    </a:lnTo>
                    <a:lnTo>
                      <a:pt x="1739" y="2315"/>
                    </a:lnTo>
                    <a:lnTo>
                      <a:pt x="1557" y="2363"/>
                    </a:lnTo>
                    <a:lnTo>
                      <a:pt x="1384" y="2421"/>
                    </a:lnTo>
                    <a:lnTo>
                      <a:pt x="1048" y="2546"/>
                    </a:lnTo>
                    <a:lnTo>
                      <a:pt x="673" y="2700"/>
                    </a:lnTo>
                    <a:lnTo>
                      <a:pt x="490" y="2777"/>
                    </a:lnTo>
                    <a:lnTo>
                      <a:pt x="327" y="2863"/>
                    </a:lnTo>
                    <a:lnTo>
                      <a:pt x="193" y="2940"/>
                    </a:lnTo>
                    <a:lnTo>
                      <a:pt x="145" y="2988"/>
                    </a:lnTo>
                    <a:lnTo>
                      <a:pt x="97" y="3026"/>
                    </a:lnTo>
                    <a:lnTo>
                      <a:pt x="58" y="3074"/>
                    </a:lnTo>
                    <a:lnTo>
                      <a:pt x="29" y="3122"/>
                    </a:lnTo>
                    <a:lnTo>
                      <a:pt x="10" y="3161"/>
                    </a:lnTo>
                    <a:lnTo>
                      <a:pt x="0" y="3209"/>
                    </a:lnTo>
                    <a:lnTo>
                      <a:pt x="10" y="3247"/>
                    </a:lnTo>
                    <a:lnTo>
                      <a:pt x="20" y="3286"/>
                    </a:lnTo>
                    <a:lnTo>
                      <a:pt x="39" y="3314"/>
                    </a:lnTo>
                    <a:lnTo>
                      <a:pt x="58" y="3334"/>
                    </a:lnTo>
                    <a:lnTo>
                      <a:pt x="97" y="3363"/>
                    </a:lnTo>
                    <a:lnTo>
                      <a:pt x="125" y="3372"/>
                    </a:lnTo>
                    <a:lnTo>
                      <a:pt x="221" y="3401"/>
                    </a:lnTo>
                    <a:lnTo>
                      <a:pt x="337" y="3411"/>
                    </a:lnTo>
                    <a:lnTo>
                      <a:pt x="462" y="3411"/>
                    </a:lnTo>
                    <a:lnTo>
                      <a:pt x="750" y="3401"/>
                    </a:lnTo>
                    <a:lnTo>
                      <a:pt x="1240" y="3353"/>
                    </a:lnTo>
                    <a:lnTo>
                      <a:pt x="1441" y="3334"/>
                    </a:lnTo>
                    <a:lnTo>
                      <a:pt x="1653" y="3324"/>
                    </a:lnTo>
                    <a:lnTo>
                      <a:pt x="1835" y="3305"/>
                    </a:lnTo>
                    <a:lnTo>
                      <a:pt x="2152" y="3276"/>
                    </a:lnTo>
                    <a:lnTo>
                      <a:pt x="2296" y="3266"/>
                    </a:lnTo>
                    <a:lnTo>
                      <a:pt x="2450" y="3257"/>
                    </a:lnTo>
                    <a:lnTo>
                      <a:pt x="2604" y="3266"/>
                    </a:lnTo>
                    <a:lnTo>
                      <a:pt x="2777" y="3295"/>
                    </a:lnTo>
                    <a:lnTo>
                      <a:pt x="2681" y="3314"/>
                    </a:lnTo>
                    <a:lnTo>
                      <a:pt x="2450" y="3363"/>
                    </a:lnTo>
                    <a:lnTo>
                      <a:pt x="2306" y="3411"/>
                    </a:lnTo>
                    <a:lnTo>
                      <a:pt x="2162" y="3459"/>
                    </a:lnTo>
                    <a:lnTo>
                      <a:pt x="2018" y="3516"/>
                    </a:lnTo>
                    <a:lnTo>
                      <a:pt x="1893" y="3583"/>
                    </a:lnTo>
                    <a:lnTo>
                      <a:pt x="1720" y="3680"/>
                    </a:lnTo>
                    <a:lnTo>
                      <a:pt x="1355" y="3900"/>
                    </a:lnTo>
                    <a:lnTo>
                      <a:pt x="1192" y="4006"/>
                    </a:lnTo>
                    <a:lnTo>
                      <a:pt x="1048" y="4102"/>
                    </a:lnTo>
                    <a:lnTo>
                      <a:pt x="923" y="4198"/>
                    </a:lnTo>
                    <a:lnTo>
                      <a:pt x="836" y="4285"/>
                    </a:lnTo>
                    <a:lnTo>
                      <a:pt x="817" y="4333"/>
                    </a:lnTo>
                    <a:lnTo>
                      <a:pt x="807" y="4371"/>
                    </a:lnTo>
                    <a:lnTo>
                      <a:pt x="817" y="4410"/>
                    </a:lnTo>
                    <a:lnTo>
                      <a:pt x="836" y="4448"/>
                    </a:lnTo>
                    <a:lnTo>
                      <a:pt x="875" y="4477"/>
                    </a:lnTo>
                    <a:lnTo>
                      <a:pt x="923" y="4515"/>
                    </a:lnTo>
                    <a:lnTo>
                      <a:pt x="990" y="4544"/>
                    </a:lnTo>
                    <a:lnTo>
                      <a:pt x="1057" y="4563"/>
                    </a:lnTo>
                    <a:lnTo>
                      <a:pt x="1144" y="4582"/>
                    </a:lnTo>
                    <a:lnTo>
                      <a:pt x="1230" y="4602"/>
                    </a:lnTo>
                    <a:lnTo>
                      <a:pt x="1316" y="4611"/>
                    </a:lnTo>
                    <a:lnTo>
                      <a:pt x="1528" y="4611"/>
                    </a:lnTo>
                    <a:lnTo>
                      <a:pt x="1633" y="4602"/>
                    </a:lnTo>
                    <a:lnTo>
                      <a:pt x="1739" y="4573"/>
                    </a:lnTo>
                    <a:lnTo>
                      <a:pt x="1845" y="4544"/>
                    </a:lnTo>
                    <a:lnTo>
                      <a:pt x="1999" y="4496"/>
                    </a:lnTo>
                    <a:lnTo>
                      <a:pt x="2133" y="4438"/>
                    </a:lnTo>
                    <a:lnTo>
                      <a:pt x="2383" y="4323"/>
                    </a:lnTo>
                    <a:lnTo>
                      <a:pt x="2604" y="4208"/>
                    </a:lnTo>
                    <a:lnTo>
                      <a:pt x="2709" y="4169"/>
                    </a:lnTo>
                    <a:lnTo>
                      <a:pt x="2805" y="4141"/>
                    </a:lnTo>
                    <a:lnTo>
                      <a:pt x="2853" y="4131"/>
                    </a:lnTo>
                    <a:lnTo>
                      <a:pt x="2969" y="4131"/>
                    </a:lnTo>
                    <a:lnTo>
                      <a:pt x="3026" y="4141"/>
                    </a:lnTo>
                    <a:lnTo>
                      <a:pt x="3084" y="4150"/>
                    </a:lnTo>
                    <a:lnTo>
                      <a:pt x="2998" y="4208"/>
                    </a:lnTo>
                    <a:lnTo>
                      <a:pt x="2767" y="4352"/>
                    </a:lnTo>
                    <a:lnTo>
                      <a:pt x="2767" y="4362"/>
                    </a:lnTo>
                    <a:lnTo>
                      <a:pt x="2738" y="4381"/>
                    </a:lnTo>
                    <a:lnTo>
                      <a:pt x="2575" y="4496"/>
                    </a:lnTo>
                    <a:lnTo>
                      <a:pt x="2421" y="4611"/>
                    </a:lnTo>
                    <a:lnTo>
                      <a:pt x="2364" y="4669"/>
                    </a:lnTo>
                    <a:lnTo>
                      <a:pt x="2296" y="4746"/>
                    </a:lnTo>
                    <a:lnTo>
                      <a:pt x="2229" y="4832"/>
                    </a:lnTo>
                    <a:lnTo>
                      <a:pt x="2162" y="4928"/>
                    </a:lnTo>
                    <a:lnTo>
                      <a:pt x="2095" y="5034"/>
                    </a:lnTo>
                    <a:lnTo>
                      <a:pt x="2047" y="5140"/>
                    </a:lnTo>
                    <a:lnTo>
                      <a:pt x="1999" y="5245"/>
                    </a:lnTo>
                    <a:lnTo>
                      <a:pt x="1960" y="5351"/>
                    </a:lnTo>
                    <a:lnTo>
                      <a:pt x="1941" y="5466"/>
                    </a:lnTo>
                    <a:lnTo>
                      <a:pt x="1931" y="5514"/>
                    </a:lnTo>
                    <a:lnTo>
                      <a:pt x="1941" y="5562"/>
                    </a:lnTo>
                    <a:lnTo>
                      <a:pt x="1941" y="5610"/>
                    </a:lnTo>
                    <a:lnTo>
                      <a:pt x="1960" y="5649"/>
                    </a:lnTo>
                    <a:lnTo>
                      <a:pt x="1979" y="5678"/>
                    </a:lnTo>
                    <a:lnTo>
                      <a:pt x="2018" y="5697"/>
                    </a:lnTo>
                    <a:lnTo>
                      <a:pt x="2056" y="5716"/>
                    </a:lnTo>
                    <a:lnTo>
                      <a:pt x="2114" y="5726"/>
                    </a:lnTo>
                    <a:lnTo>
                      <a:pt x="2171" y="5716"/>
                    </a:lnTo>
                    <a:lnTo>
                      <a:pt x="2239" y="5697"/>
                    </a:lnTo>
                    <a:lnTo>
                      <a:pt x="2392" y="5639"/>
                    </a:lnTo>
                    <a:lnTo>
                      <a:pt x="2565" y="5553"/>
                    </a:lnTo>
                    <a:lnTo>
                      <a:pt x="2844" y="5409"/>
                    </a:lnTo>
                    <a:lnTo>
                      <a:pt x="3132" y="5255"/>
                    </a:lnTo>
                    <a:lnTo>
                      <a:pt x="3276" y="5188"/>
                    </a:lnTo>
                    <a:lnTo>
                      <a:pt x="3411" y="5130"/>
                    </a:lnTo>
                    <a:lnTo>
                      <a:pt x="3545" y="5092"/>
                    </a:lnTo>
                    <a:lnTo>
                      <a:pt x="3660" y="5072"/>
                    </a:lnTo>
                    <a:lnTo>
                      <a:pt x="4112" y="5044"/>
                    </a:lnTo>
                    <a:lnTo>
                      <a:pt x="4698" y="4976"/>
                    </a:lnTo>
                    <a:lnTo>
                      <a:pt x="5438" y="4880"/>
                    </a:lnTo>
                    <a:lnTo>
                      <a:pt x="5851" y="4813"/>
                    </a:lnTo>
                    <a:lnTo>
                      <a:pt x="6302" y="4736"/>
                    </a:lnTo>
                    <a:lnTo>
                      <a:pt x="6494" y="4698"/>
                    </a:lnTo>
                    <a:lnTo>
                      <a:pt x="6667" y="4640"/>
                    </a:lnTo>
                    <a:lnTo>
                      <a:pt x="6850" y="4563"/>
                    </a:lnTo>
                    <a:lnTo>
                      <a:pt x="7013" y="4477"/>
                    </a:lnTo>
                    <a:lnTo>
                      <a:pt x="7176" y="4381"/>
                    </a:lnTo>
                    <a:lnTo>
                      <a:pt x="7330" y="4275"/>
                    </a:lnTo>
                    <a:lnTo>
                      <a:pt x="7474" y="4160"/>
                    </a:lnTo>
                    <a:lnTo>
                      <a:pt x="7609" y="4045"/>
                    </a:lnTo>
                    <a:lnTo>
                      <a:pt x="7733" y="3920"/>
                    </a:lnTo>
                    <a:lnTo>
                      <a:pt x="7849" y="3804"/>
                    </a:lnTo>
                    <a:lnTo>
                      <a:pt x="7954" y="3680"/>
                    </a:lnTo>
                    <a:lnTo>
                      <a:pt x="8050" y="3564"/>
                    </a:lnTo>
                    <a:lnTo>
                      <a:pt x="8127" y="3449"/>
                    </a:lnTo>
                    <a:lnTo>
                      <a:pt x="8195" y="3334"/>
                    </a:lnTo>
                    <a:lnTo>
                      <a:pt x="8252" y="3238"/>
                    </a:lnTo>
                    <a:lnTo>
                      <a:pt x="8300" y="3151"/>
                    </a:lnTo>
                    <a:lnTo>
                      <a:pt x="8377" y="2997"/>
                    </a:lnTo>
                    <a:lnTo>
                      <a:pt x="8415" y="2930"/>
                    </a:lnTo>
                    <a:lnTo>
                      <a:pt x="8291" y="2738"/>
                    </a:lnTo>
                    <a:lnTo>
                      <a:pt x="8166" y="2556"/>
                    </a:lnTo>
                    <a:lnTo>
                      <a:pt x="8031" y="2373"/>
                    </a:lnTo>
                    <a:lnTo>
                      <a:pt x="7906" y="2200"/>
                    </a:lnTo>
                    <a:lnTo>
                      <a:pt x="7762" y="2037"/>
                    </a:lnTo>
                    <a:lnTo>
                      <a:pt x="7618" y="1864"/>
                    </a:lnTo>
                    <a:lnTo>
                      <a:pt x="7474" y="1710"/>
                    </a:lnTo>
                    <a:lnTo>
                      <a:pt x="7320" y="1547"/>
                    </a:lnTo>
                    <a:lnTo>
                      <a:pt x="7167" y="1403"/>
                    </a:lnTo>
                    <a:lnTo>
                      <a:pt x="7003" y="1249"/>
                    </a:lnTo>
                    <a:lnTo>
                      <a:pt x="6840" y="1115"/>
                    </a:lnTo>
                    <a:lnTo>
                      <a:pt x="6677" y="971"/>
                    </a:lnTo>
                    <a:lnTo>
                      <a:pt x="6504" y="846"/>
                    </a:lnTo>
                    <a:lnTo>
                      <a:pt x="6321" y="711"/>
                    </a:lnTo>
                    <a:lnTo>
                      <a:pt x="6139" y="596"/>
                    </a:lnTo>
                    <a:lnTo>
                      <a:pt x="5956" y="471"/>
                    </a:lnTo>
                    <a:lnTo>
                      <a:pt x="5793" y="404"/>
                    </a:lnTo>
                    <a:lnTo>
                      <a:pt x="5620" y="337"/>
                    </a:lnTo>
                    <a:lnTo>
                      <a:pt x="5399" y="250"/>
                    </a:lnTo>
                    <a:lnTo>
                      <a:pt x="5169" y="173"/>
                    </a:lnTo>
                    <a:lnTo>
                      <a:pt x="4919" y="96"/>
                    </a:lnTo>
                    <a:lnTo>
                      <a:pt x="4679" y="39"/>
                    </a:lnTo>
                    <a:lnTo>
                      <a:pt x="4563" y="20"/>
                    </a:lnTo>
                    <a:lnTo>
                      <a:pt x="4458" y="0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C14644-ECD8-4611-8D59-51066ECA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Zadatak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9232-D97C-4B24-9976-19E595FD06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hr-HR" dirty="0"/>
              <a:t>Razviti programsku podršku u programskom okruženju za statističko računarstvo R, koja će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hr-HR" dirty="0"/>
              <a:t>ostvarivati sljedeće zadatke: 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hr-HR" dirty="0"/>
              <a:t>preuzeti popis mjesta na kojima Državni hidrometeorološki zavod Republike Hrvatske obavlja meteorološka mjerenja te neprekinuta satna opažanja tlaka zraka u razdoblju od 24 sata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hr-HR" dirty="0"/>
              <a:t>pomoću alata OSM </a:t>
            </a:r>
            <a:r>
              <a:rPr lang="hr-HR" dirty="0" err="1"/>
              <a:t>Nominatim</a:t>
            </a:r>
            <a:r>
              <a:rPr lang="hr-HR" dirty="0"/>
              <a:t> odrediti položaje mjesta iz točke (1)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hr-HR" dirty="0"/>
              <a:t>položaje iz točke (2) definirati kao prostorne točke (objekte u prostoru)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hr-HR" dirty="0"/>
              <a:t>odrediti satne </a:t>
            </a:r>
            <a:r>
              <a:rPr lang="hr-HR" dirty="0" err="1"/>
              <a:t>Moranove</a:t>
            </a:r>
            <a:r>
              <a:rPr lang="hr-HR" dirty="0"/>
              <a:t> koeficijente te ih prikazati grafički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hr-HR" dirty="0"/>
              <a:t>u seminarskom radu opisati problem, opisati metodologiju rada te razvijenu programsku podršku u okruženju R, predstaviti i interpretirati rezultate te oblikovati zaključak</a:t>
            </a:r>
          </a:p>
        </p:txBody>
      </p:sp>
    </p:spTree>
    <p:extLst>
      <p:ext uri="{BB962C8B-B14F-4D97-AF65-F5344CB8AC3E}">
        <p14:creationId xmlns:p14="http://schemas.microsoft.com/office/powerpoint/2010/main" val="386965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DFA4-6BDA-4E5A-B937-ACE4BEB1D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065292"/>
            <a:ext cx="8229599" cy="391951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hr-HR" dirty="0"/>
              <a:t>Vizualizacija postaja iz </a:t>
            </a:r>
            <a:r>
              <a:rPr lang="hr-HR" dirty="0" err="1"/>
              <a:t>csv</a:t>
            </a:r>
            <a:r>
              <a:rPr lang="hr-HR" dirty="0"/>
              <a:t> datoteke (postaje definirane kao prostorne točke)</a:t>
            </a:r>
          </a:p>
        </p:txBody>
      </p:sp>
      <p:sp>
        <p:nvSpPr>
          <p:cNvPr id="141" name="Title 1">
            <a:extLst>
              <a:ext uri="{FF2B5EF4-FFF2-40B4-BE49-F238E27FC236}">
                <a16:creationId xmlns:a16="http://schemas.microsoft.com/office/drawing/2014/main" id="{4CE8C661-BF9A-489D-82FE-515A5C5B5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hr-HR" dirty="0"/>
              <a:t>Nastavak rada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6308D4-F80C-4860-A720-56CAFB656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2"/>
          <a:stretch/>
        </p:blipFill>
        <p:spPr>
          <a:xfrm>
            <a:off x="5269504" y="1669065"/>
            <a:ext cx="3100969" cy="316836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9E513FC-BBD3-448A-AE31-84AC9777219A}"/>
              </a:ext>
            </a:extLst>
          </p:cNvPr>
          <p:cNvGrpSpPr/>
          <p:nvPr/>
        </p:nvGrpSpPr>
        <p:grpSpPr>
          <a:xfrm>
            <a:off x="773517" y="2125980"/>
            <a:ext cx="2769783" cy="2083801"/>
            <a:chOff x="-138892" y="1322832"/>
            <a:chExt cx="5386341" cy="3944396"/>
          </a:xfrm>
        </p:grpSpPr>
        <p:pic>
          <p:nvPicPr>
            <p:cNvPr id="5" name="Picture 2" descr="Grey Map of Croatia | Free Vector Maps">
              <a:extLst>
                <a:ext uri="{FF2B5EF4-FFF2-40B4-BE49-F238E27FC236}">
                  <a16:creationId xmlns:a16="http://schemas.microsoft.com/office/drawing/2014/main" id="{851D2E37-3B2B-4AD3-B146-2AD10D5874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51" t="2344" r="15375" b="5227"/>
            <a:stretch/>
          </p:blipFill>
          <p:spPr bwMode="auto">
            <a:xfrm>
              <a:off x="1152515" y="1322832"/>
              <a:ext cx="4094934" cy="3944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Google Shape;1380;p22">
              <a:extLst>
                <a:ext uri="{FF2B5EF4-FFF2-40B4-BE49-F238E27FC236}">
                  <a16:creationId xmlns:a16="http://schemas.microsoft.com/office/drawing/2014/main" id="{AAC5C14E-56DC-4986-97BC-564928D92898}"/>
                </a:ext>
              </a:extLst>
            </p:cNvPr>
            <p:cNvSpPr/>
            <p:nvPr/>
          </p:nvSpPr>
          <p:spPr>
            <a:xfrm>
              <a:off x="2414482" y="2558321"/>
              <a:ext cx="183300" cy="183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/>
            </a:p>
          </p:txBody>
        </p:sp>
        <p:sp>
          <p:nvSpPr>
            <p:cNvPr id="7" name="Google Shape;1381;p22">
              <a:extLst>
                <a:ext uri="{FF2B5EF4-FFF2-40B4-BE49-F238E27FC236}">
                  <a16:creationId xmlns:a16="http://schemas.microsoft.com/office/drawing/2014/main" id="{CBD661CF-DF5C-4853-8964-F86167F7EDEC}"/>
                </a:ext>
              </a:extLst>
            </p:cNvPr>
            <p:cNvSpPr/>
            <p:nvPr/>
          </p:nvSpPr>
          <p:spPr>
            <a:xfrm>
              <a:off x="2432505" y="3258882"/>
              <a:ext cx="183300" cy="183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/>
            </a:p>
          </p:txBody>
        </p:sp>
        <p:sp>
          <p:nvSpPr>
            <p:cNvPr id="8" name="Google Shape;1382;p22">
              <a:extLst>
                <a:ext uri="{FF2B5EF4-FFF2-40B4-BE49-F238E27FC236}">
                  <a16:creationId xmlns:a16="http://schemas.microsoft.com/office/drawing/2014/main" id="{BD7A5D3F-1099-4D6F-8D3B-32BC9D5068E4}"/>
                </a:ext>
              </a:extLst>
            </p:cNvPr>
            <p:cNvSpPr/>
            <p:nvPr/>
          </p:nvSpPr>
          <p:spPr>
            <a:xfrm>
              <a:off x="2839844" y="2132861"/>
              <a:ext cx="183300" cy="183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grpSp>
          <p:nvGrpSpPr>
            <p:cNvPr id="9" name="Google Shape;1383;p22">
              <a:extLst>
                <a:ext uri="{FF2B5EF4-FFF2-40B4-BE49-F238E27FC236}">
                  <a16:creationId xmlns:a16="http://schemas.microsoft.com/office/drawing/2014/main" id="{2626F909-41BD-4BBE-A4F1-A0670E382106}"/>
                </a:ext>
              </a:extLst>
            </p:cNvPr>
            <p:cNvGrpSpPr/>
            <p:nvPr/>
          </p:nvGrpSpPr>
          <p:grpSpPr>
            <a:xfrm>
              <a:off x="-138892" y="1644369"/>
              <a:ext cx="1741800" cy="1390675"/>
              <a:chOff x="457075" y="1296413"/>
              <a:chExt cx="1741800" cy="1390675"/>
            </a:xfrm>
          </p:grpSpPr>
          <p:sp>
            <p:nvSpPr>
              <p:cNvPr id="10" name="Google Shape;1384;p22">
                <a:extLst>
                  <a:ext uri="{FF2B5EF4-FFF2-40B4-BE49-F238E27FC236}">
                    <a16:creationId xmlns:a16="http://schemas.microsoft.com/office/drawing/2014/main" id="{C2530BC4-A46D-4BA6-9912-F4489C9A8C0B}"/>
                  </a:ext>
                </a:extLst>
              </p:cNvPr>
              <p:cNvSpPr/>
              <p:nvPr/>
            </p:nvSpPr>
            <p:spPr>
              <a:xfrm>
                <a:off x="457075" y="1655688"/>
                <a:ext cx="1741800" cy="1031400"/>
              </a:xfrm>
              <a:prstGeom prst="wedgeRectCallout">
                <a:avLst>
                  <a:gd name="adj1" fmla="val 98685"/>
                  <a:gd name="adj2" fmla="val 8733"/>
                </a:avLst>
              </a:prstGeom>
              <a:solidFill>
                <a:srgbClr val="E41719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grpSp>
            <p:nvGrpSpPr>
              <p:cNvPr id="11" name="Google Shape;1385;p22">
                <a:extLst>
                  <a:ext uri="{FF2B5EF4-FFF2-40B4-BE49-F238E27FC236}">
                    <a16:creationId xmlns:a16="http://schemas.microsoft.com/office/drawing/2014/main" id="{2CCD47D5-8661-40B9-B430-F84717D23C20}"/>
                  </a:ext>
                </a:extLst>
              </p:cNvPr>
              <p:cNvGrpSpPr/>
              <p:nvPr/>
            </p:nvGrpSpPr>
            <p:grpSpPr>
              <a:xfrm>
                <a:off x="457095" y="1296413"/>
                <a:ext cx="1741760" cy="371400"/>
                <a:chOff x="2966724" y="1487525"/>
                <a:chExt cx="1898997" cy="371400"/>
              </a:xfrm>
            </p:grpSpPr>
            <p:sp>
              <p:nvSpPr>
                <p:cNvPr id="41" name="Google Shape;1386;p22">
                  <a:extLst>
                    <a:ext uri="{FF2B5EF4-FFF2-40B4-BE49-F238E27FC236}">
                      <a16:creationId xmlns:a16="http://schemas.microsoft.com/office/drawing/2014/main" id="{4055C43C-8E79-4693-8993-C23670BF8CC0}"/>
                    </a:ext>
                  </a:extLst>
                </p:cNvPr>
                <p:cNvSpPr/>
                <p:nvPr/>
              </p:nvSpPr>
              <p:spPr>
                <a:xfrm>
                  <a:off x="2966724" y="1487525"/>
                  <a:ext cx="1256819" cy="371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hr-HR" sz="800" b="1" dirty="0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Karlovac</a:t>
                  </a:r>
                  <a:endParaRPr sz="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42" name="Google Shape;1387;p22">
                  <a:extLst>
                    <a:ext uri="{FF2B5EF4-FFF2-40B4-BE49-F238E27FC236}">
                      <a16:creationId xmlns:a16="http://schemas.microsoft.com/office/drawing/2014/main" id="{9E4CDFE3-0ECE-47B8-84CE-45EE433F6267}"/>
                    </a:ext>
                  </a:extLst>
                </p:cNvPr>
                <p:cNvSpPr/>
                <p:nvPr/>
              </p:nvSpPr>
              <p:spPr>
                <a:xfrm>
                  <a:off x="4110060" y="1487525"/>
                  <a:ext cx="755661" cy="371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 b="1" dirty="0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1</a:t>
                  </a:r>
                  <a:r>
                    <a:rPr lang="hr-HR" sz="800" b="1" dirty="0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5</a:t>
                  </a:r>
                  <a:r>
                    <a:rPr lang="en" sz="800" b="1" dirty="0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°</a:t>
                  </a:r>
                  <a:endParaRPr sz="800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2" name="Google Shape;1388;p22">
                <a:extLst>
                  <a:ext uri="{FF2B5EF4-FFF2-40B4-BE49-F238E27FC236}">
                    <a16:creationId xmlns:a16="http://schemas.microsoft.com/office/drawing/2014/main" id="{DF749B35-2BBE-467B-BDE1-51FE2F0C8615}"/>
                  </a:ext>
                </a:extLst>
              </p:cNvPr>
              <p:cNvGrpSpPr/>
              <p:nvPr/>
            </p:nvGrpSpPr>
            <p:grpSpPr>
              <a:xfrm>
                <a:off x="582978" y="1799956"/>
                <a:ext cx="365748" cy="306031"/>
                <a:chOff x="4450050" y="3398250"/>
                <a:chExt cx="451875" cy="377350"/>
              </a:xfrm>
            </p:grpSpPr>
            <p:sp>
              <p:nvSpPr>
                <p:cNvPr id="26" name="Google Shape;1389;p22">
                  <a:extLst>
                    <a:ext uri="{FF2B5EF4-FFF2-40B4-BE49-F238E27FC236}">
                      <a16:creationId xmlns:a16="http://schemas.microsoft.com/office/drawing/2014/main" id="{7BAF7E94-7B64-48BD-BEE2-0192DE42EBA6}"/>
                    </a:ext>
                  </a:extLst>
                </p:cNvPr>
                <p:cNvSpPr/>
                <p:nvPr/>
              </p:nvSpPr>
              <p:spPr>
                <a:xfrm>
                  <a:off x="4545350" y="3398250"/>
                  <a:ext cx="356575" cy="18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63" h="7556" extrusionOk="0">
                      <a:moveTo>
                        <a:pt x="10485" y="1"/>
                      </a:moveTo>
                      <a:lnTo>
                        <a:pt x="10324" y="9"/>
                      </a:lnTo>
                      <a:lnTo>
                        <a:pt x="10163" y="18"/>
                      </a:lnTo>
                      <a:lnTo>
                        <a:pt x="10002" y="35"/>
                      </a:lnTo>
                      <a:lnTo>
                        <a:pt x="9850" y="60"/>
                      </a:lnTo>
                      <a:lnTo>
                        <a:pt x="9689" y="86"/>
                      </a:lnTo>
                      <a:lnTo>
                        <a:pt x="9537" y="128"/>
                      </a:lnTo>
                      <a:lnTo>
                        <a:pt x="9384" y="170"/>
                      </a:lnTo>
                      <a:lnTo>
                        <a:pt x="9232" y="221"/>
                      </a:lnTo>
                      <a:lnTo>
                        <a:pt x="9079" y="272"/>
                      </a:lnTo>
                      <a:lnTo>
                        <a:pt x="8935" y="340"/>
                      </a:lnTo>
                      <a:lnTo>
                        <a:pt x="8791" y="407"/>
                      </a:lnTo>
                      <a:lnTo>
                        <a:pt x="8647" y="475"/>
                      </a:lnTo>
                      <a:lnTo>
                        <a:pt x="8512" y="560"/>
                      </a:lnTo>
                      <a:lnTo>
                        <a:pt x="8376" y="645"/>
                      </a:lnTo>
                      <a:lnTo>
                        <a:pt x="8249" y="738"/>
                      </a:lnTo>
                      <a:lnTo>
                        <a:pt x="8122" y="831"/>
                      </a:lnTo>
                      <a:lnTo>
                        <a:pt x="8080" y="873"/>
                      </a:lnTo>
                      <a:lnTo>
                        <a:pt x="8046" y="907"/>
                      </a:lnTo>
                      <a:lnTo>
                        <a:pt x="8012" y="949"/>
                      </a:lnTo>
                      <a:lnTo>
                        <a:pt x="7987" y="1000"/>
                      </a:lnTo>
                      <a:lnTo>
                        <a:pt x="7944" y="1093"/>
                      </a:lnTo>
                      <a:lnTo>
                        <a:pt x="7927" y="1187"/>
                      </a:lnTo>
                      <a:lnTo>
                        <a:pt x="7927" y="1288"/>
                      </a:lnTo>
                      <a:lnTo>
                        <a:pt x="7944" y="1390"/>
                      </a:lnTo>
                      <a:lnTo>
                        <a:pt x="7961" y="1441"/>
                      </a:lnTo>
                      <a:lnTo>
                        <a:pt x="7978" y="1491"/>
                      </a:lnTo>
                      <a:lnTo>
                        <a:pt x="8004" y="1534"/>
                      </a:lnTo>
                      <a:lnTo>
                        <a:pt x="8038" y="1576"/>
                      </a:lnTo>
                      <a:lnTo>
                        <a:pt x="8071" y="1619"/>
                      </a:lnTo>
                      <a:lnTo>
                        <a:pt x="8114" y="1652"/>
                      </a:lnTo>
                      <a:lnTo>
                        <a:pt x="8156" y="1686"/>
                      </a:lnTo>
                      <a:lnTo>
                        <a:pt x="8198" y="1712"/>
                      </a:lnTo>
                      <a:lnTo>
                        <a:pt x="8292" y="1754"/>
                      </a:lnTo>
                      <a:lnTo>
                        <a:pt x="8393" y="1771"/>
                      </a:lnTo>
                      <a:lnTo>
                        <a:pt x="8495" y="1779"/>
                      </a:lnTo>
                      <a:lnTo>
                        <a:pt x="8597" y="1754"/>
                      </a:lnTo>
                      <a:lnTo>
                        <a:pt x="8647" y="1737"/>
                      </a:lnTo>
                      <a:lnTo>
                        <a:pt x="8690" y="1720"/>
                      </a:lnTo>
                      <a:lnTo>
                        <a:pt x="8741" y="1695"/>
                      </a:lnTo>
                      <a:lnTo>
                        <a:pt x="8783" y="1661"/>
                      </a:lnTo>
                      <a:lnTo>
                        <a:pt x="8969" y="1525"/>
                      </a:lnTo>
                      <a:lnTo>
                        <a:pt x="9164" y="1407"/>
                      </a:lnTo>
                      <a:lnTo>
                        <a:pt x="9367" y="1305"/>
                      </a:lnTo>
                      <a:lnTo>
                        <a:pt x="9579" y="1220"/>
                      </a:lnTo>
                      <a:lnTo>
                        <a:pt x="9799" y="1153"/>
                      </a:lnTo>
                      <a:lnTo>
                        <a:pt x="10028" y="1102"/>
                      </a:lnTo>
                      <a:lnTo>
                        <a:pt x="10257" y="1068"/>
                      </a:lnTo>
                      <a:lnTo>
                        <a:pt x="10485" y="1060"/>
                      </a:lnTo>
                      <a:lnTo>
                        <a:pt x="10621" y="1068"/>
                      </a:lnTo>
                      <a:lnTo>
                        <a:pt x="10765" y="1076"/>
                      </a:lnTo>
                      <a:lnTo>
                        <a:pt x="10900" y="1093"/>
                      </a:lnTo>
                      <a:lnTo>
                        <a:pt x="11027" y="1119"/>
                      </a:lnTo>
                      <a:lnTo>
                        <a:pt x="11163" y="1144"/>
                      </a:lnTo>
                      <a:lnTo>
                        <a:pt x="11290" y="1187"/>
                      </a:lnTo>
                      <a:lnTo>
                        <a:pt x="11417" y="1229"/>
                      </a:lnTo>
                      <a:lnTo>
                        <a:pt x="11544" y="1280"/>
                      </a:lnTo>
                      <a:lnTo>
                        <a:pt x="11662" y="1331"/>
                      </a:lnTo>
                      <a:lnTo>
                        <a:pt x="11781" y="1390"/>
                      </a:lnTo>
                      <a:lnTo>
                        <a:pt x="11891" y="1458"/>
                      </a:lnTo>
                      <a:lnTo>
                        <a:pt x="12001" y="1525"/>
                      </a:lnTo>
                      <a:lnTo>
                        <a:pt x="12111" y="1602"/>
                      </a:lnTo>
                      <a:lnTo>
                        <a:pt x="12213" y="1686"/>
                      </a:lnTo>
                      <a:lnTo>
                        <a:pt x="12306" y="1771"/>
                      </a:lnTo>
                      <a:lnTo>
                        <a:pt x="12399" y="1856"/>
                      </a:lnTo>
                      <a:lnTo>
                        <a:pt x="12492" y="1957"/>
                      </a:lnTo>
                      <a:lnTo>
                        <a:pt x="12577" y="2050"/>
                      </a:lnTo>
                      <a:lnTo>
                        <a:pt x="12662" y="2152"/>
                      </a:lnTo>
                      <a:lnTo>
                        <a:pt x="12738" y="2262"/>
                      </a:lnTo>
                      <a:lnTo>
                        <a:pt x="12806" y="2372"/>
                      </a:lnTo>
                      <a:lnTo>
                        <a:pt x="12874" y="2482"/>
                      </a:lnTo>
                      <a:lnTo>
                        <a:pt x="12933" y="2601"/>
                      </a:lnTo>
                      <a:lnTo>
                        <a:pt x="12984" y="2720"/>
                      </a:lnTo>
                      <a:lnTo>
                        <a:pt x="13034" y="2847"/>
                      </a:lnTo>
                      <a:lnTo>
                        <a:pt x="13077" y="2974"/>
                      </a:lnTo>
                      <a:lnTo>
                        <a:pt x="13111" y="3101"/>
                      </a:lnTo>
                      <a:lnTo>
                        <a:pt x="13145" y="3228"/>
                      </a:lnTo>
                      <a:lnTo>
                        <a:pt x="13170" y="3363"/>
                      </a:lnTo>
                      <a:lnTo>
                        <a:pt x="13187" y="3499"/>
                      </a:lnTo>
                      <a:lnTo>
                        <a:pt x="13195" y="3643"/>
                      </a:lnTo>
                      <a:lnTo>
                        <a:pt x="13204" y="3778"/>
                      </a:lnTo>
                      <a:lnTo>
                        <a:pt x="13195" y="3922"/>
                      </a:lnTo>
                      <a:lnTo>
                        <a:pt x="13187" y="4058"/>
                      </a:lnTo>
                      <a:lnTo>
                        <a:pt x="13170" y="4193"/>
                      </a:lnTo>
                      <a:lnTo>
                        <a:pt x="13145" y="4329"/>
                      </a:lnTo>
                      <a:lnTo>
                        <a:pt x="13111" y="4456"/>
                      </a:lnTo>
                      <a:lnTo>
                        <a:pt x="13077" y="4583"/>
                      </a:lnTo>
                      <a:lnTo>
                        <a:pt x="13034" y="4710"/>
                      </a:lnTo>
                      <a:lnTo>
                        <a:pt x="12984" y="4837"/>
                      </a:lnTo>
                      <a:lnTo>
                        <a:pt x="12933" y="4955"/>
                      </a:lnTo>
                      <a:lnTo>
                        <a:pt x="12874" y="5074"/>
                      </a:lnTo>
                      <a:lnTo>
                        <a:pt x="12806" y="5184"/>
                      </a:lnTo>
                      <a:lnTo>
                        <a:pt x="12738" y="5294"/>
                      </a:lnTo>
                      <a:lnTo>
                        <a:pt x="12662" y="5404"/>
                      </a:lnTo>
                      <a:lnTo>
                        <a:pt x="12577" y="5506"/>
                      </a:lnTo>
                      <a:lnTo>
                        <a:pt x="12492" y="5608"/>
                      </a:lnTo>
                      <a:lnTo>
                        <a:pt x="12399" y="5701"/>
                      </a:lnTo>
                      <a:lnTo>
                        <a:pt x="12306" y="5785"/>
                      </a:lnTo>
                      <a:lnTo>
                        <a:pt x="12213" y="5870"/>
                      </a:lnTo>
                      <a:lnTo>
                        <a:pt x="12111" y="5955"/>
                      </a:lnTo>
                      <a:lnTo>
                        <a:pt x="12001" y="6031"/>
                      </a:lnTo>
                      <a:lnTo>
                        <a:pt x="11891" y="6099"/>
                      </a:lnTo>
                      <a:lnTo>
                        <a:pt x="11781" y="6167"/>
                      </a:lnTo>
                      <a:lnTo>
                        <a:pt x="11662" y="6226"/>
                      </a:lnTo>
                      <a:lnTo>
                        <a:pt x="11544" y="6277"/>
                      </a:lnTo>
                      <a:lnTo>
                        <a:pt x="11417" y="6328"/>
                      </a:lnTo>
                      <a:lnTo>
                        <a:pt x="11290" y="6370"/>
                      </a:lnTo>
                      <a:lnTo>
                        <a:pt x="11163" y="6412"/>
                      </a:lnTo>
                      <a:lnTo>
                        <a:pt x="11027" y="6438"/>
                      </a:lnTo>
                      <a:lnTo>
                        <a:pt x="10900" y="6463"/>
                      </a:lnTo>
                      <a:lnTo>
                        <a:pt x="10765" y="6480"/>
                      </a:lnTo>
                      <a:lnTo>
                        <a:pt x="10621" y="6488"/>
                      </a:lnTo>
                      <a:lnTo>
                        <a:pt x="10485" y="6497"/>
                      </a:lnTo>
                      <a:lnTo>
                        <a:pt x="474" y="6497"/>
                      </a:lnTo>
                      <a:lnTo>
                        <a:pt x="424" y="6505"/>
                      </a:lnTo>
                      <a:lnTo>
                        <a:pt x="373" y="6522"/>
                      </a:lnTo>
                      <a:lnTo>
                        <a:pt x="322" y="6539"/>
                      </a:lnTo>
                      <a:lnTo>
                        <a:pt x="229" y="6582"/>
                      </a:lnTo>
                      <a:lnTo>
                        <a:pt x="153" y="6649"/>
                      </a:lnTo>
                      <a:lnTo>
                        <a:pt x="85" y="6726"/>
                      </a:lnTo>
                      <a:lnTo>
                        <a:pt x="42" y="6819"/>
                      </a:lnTo>
                      <a:lnTo>
                        <a:pt x="26" y="6870"/>
                      </a:lnTo>
                      <a:lnTo>
                        <a:pt x="9" y="6920"/>
                      </a:lnTo>
                      <a:lnTo>
                        <a:pt x="0" y="6971"/>
                      </a:lnTo>
                      <a:lnTo>
                        <a:pt x="0" y="7022"/>
                      </a:lnTo>
                      <a:lnTo>
                        <a:pt x="0" y="7081"/>
                      </a:lnTo>
                      <a:lnTo>
                        <a:pt x="9" y="7132"/>
                      </a:lnTo>
                      <a:lnTo>
                        <a:pt x="26" y="7183"/>
                      </a:lnTo>
                      <a:lnTo>
                        <a:pt x="42" y="7234"/>
                      </a:lnTo>
                      <a:lnTo>
                        <a:pt x="85" y="7318"/>
                      </a:lnTo>
                      <a:lnTo>
                        <a:pt x="153" y="7395"/>
                      </a:lnTo>
                      <a:lnTo>
                        <a:pt x="229" y="7462"/>
                      </a:lnTo>
                      <a:lnTo>
                        <a:pt x="322" y="7513"/>
                      </a:lnTo>
                      <a:lnTo>
                        <a:pt x="373" y="7530"/>
                      </a:lnTo>
                      <a:lnTo>
                        <a:pt x="424" y="7547"/>
                      </a:lnTo>
                      <a:lnTo>
                        <a:pt x="474" y="7547"/>
                      </a:lnTo>
                      <a:lnTo>
                        <a:pt x="525" y="7556"/>
                      </a:lnTo>
                      <a:lnTo>
                        <a:pt x="10485" y="7556"/>
                      </a:lnTo>
                      <a:lnTo>
                        <a:pt x="10680" y="7547"/>
                      </a:lnTo>
                      <a:lnTo>
                        <a:pt x="10866" y="7530"/>
                      </a:lnTo>
                      <a:lnTo>
                        <a:pt x="11061" y="7513"/>
                      </a:lnTo>
                      <a:lnTo>
                        <a:pt x="11247" y="7479"/>
                      </a:lnTo>
                      <a:lnTo>
                        <a:pt x="11425" y="7437"/>
                      </a:lnTo>
                      <a:lnTo>
                        <a:pt x="11603" y="7386"/>
                      </a:lnTo>
                      <a:lnTo>
                        <a:pt x="11781" y="7327"/>
                      </a:lnTo>
                      <a:lnTo>
                        <a:pt x="11950" y="7259"/>
                      </a:lnTo>
                      <a:lnTo>
                        <a:pt x="12120" y="7183"/>
                      </a:lnTo>
                      <a:lnTo>
                        <a:pt x="12281" y="7098"/>
                      </a:lnTo>
                      <a:lnTo>
                        <a:pt x="12442" y="7005"/>
                      </a:lnTo>
                      <a:lnTo>
                        <a:pt x="12594" y="6912"/>
                      </a:lnTo>
                      <a:lnTo>
                        <a:pt x="12738" y="6802"/>
                      </a:lnTo>
                      <a:lnTo>
                        <a:pt x="12882" y="6692"/>
                      </a:lnTo>
                      <a:lnTo>
                        <a:pt x="13018" y="6573"/>
                      </a:lnTo>
                      <a:lnTo>
                        <a:pt x="13153" y="6446"/>
                      </a:lnTo>
                      <a:lnTo>
                        <a:pt x="13280" y="6319"/>
                      </a:lnTo>
                      <a:lnTo>
                        <a:pt x="13399" y="6175"/>
                      </a:lnTo>
                      <a:lnTo>
                        <a:pt x="13509" y="6040"/>
                      </a:lnTo>
                      <a:lnTo>
                        <a:pt x="13610" y="5887"/>
                      </a:lnTo>
                      <a:lnTo>
                        <a:pt x="13712" y="5735"/>
                      </a:lnTo>
                      <a:lnTo>
                        <a:pt x="13805" y="5574"/>
                      </a:lnTo>
                      <a:lnTo>
                        <a:pt x="13890" y="5413"/>
                      </a:lnTo>
                      <a:lnTo>
                        <a:pt x="13958" y="5243"/>
                      </a:lnTo>
                      <a:lnTo>
                        <a:pt x="14025" y="5074"/>
                      </a:lnTo>
                      <a:lnTo>
                        <a:pt x="14085" y="4896"/>
                      </a:lnTo>
                      <a:lnTo>
                        <a:pt x="14136" y="4718"/>
                      </a:lnTo>
                      <a:lnTo>
                        <a:pt x="14178" y="4540"/>
                      </a:lnTo>
                      <a:lnTo>
                        <a:pt x="14212" y="4354"/>
                      </a:lnTo>
                      <a:lnTo>
                        <a:pt x="14237" y="4168"/>
                      </a:lnTo>
                      <a:lnTo>
                        <a:pt x="14254" y="3973"/>
                      </a:lnTo>
                      <a:lnTo>
                        <a:pt x="14263" y="3778"/>
                      </a:lnTo>
                      <a:lnTo>
                        <a:pt x="14254" y="3583"/>
                      </a:lnTo>
                      <a:lnTo>
                        <a:pt x="14237" y="3397"/>
                      </a:lnTo>
                      <a:lnTo>
                        <a:pt x="14212" y="3202"/>
                      </a:lnTo>
                      <a:lnTo>
                        <a:pt x="14178" y="3016"/>
                      </a:lnTo>
                      <a:lnTo>
                        <a:pt x="14136" y="2838"/>
                      </a:lnTo>
                      <a:lnTo>
                        <a:pt x="14085" y="2660"/>
                      </a:lnTo>
                      <a:lnTo>
                        <a:pt x="14025" y="2482"/>
                      </a:lnTo>
                      <a:lnTo>
                        <a:pt x="13958" y="2313"/>
                      </a:lnTo>
                      <a:lnTo>
                        <a:pt x="13890" y="2144"/>
                      </a:lnTo>
                      <a:lnTo>
                        <a:pt x="13805" y="1983"/>
                      </a:lnTo>
                      <a:lnTo>
                        <a:pt x="13712" y="1822"/>
                      </a:lnTo>
                      <a:lnTo>
                        <a:pt x="13610" y="1669"/>
                      </a:lnTo>
                      <a:lnTo>
                        <a:pt x="13509" y="1525"/>
                      </a:lnTo>
                      <a:lnTo>
                        <a:pt x="13399" y="1381"/>
                      </a:lnTo>
                      <a:lnTo>
                        <a:pt x="13280" y="1237"/>
                      </a:lnTo>
                      <a:lnTo>
                        <a:pt x="13153" y="1110"/>
                      </a:lnTo>
                      <a:lnTo>
                        <a:pt x="13018" y="983"/>
                      </a:lnTo>
                      <a:lnTo>
                        <a:pt x="12882" y="865"/>
                      </a:lnTo>
                      <a:lnTo>
                        <a:pt x="12738" y="755"/>
                      </a:lnTo>
                      <a:lnTo>
                        <a:pt x="12594" y="653"/>
                      </a:lnTo>
                      <a:lnTo>
                        <a:pt x="12442" y="551"/>
                      </a:lnTo>
                      <a:lnTo>
                        <a:pt x="12281" y="458"/>
                      </a:lnTo>
                      <a:lnTo>
                        <a:pt x="12120" y="374"/>
                      </a:lnTo>
                      <a:lnTo>
                        <a:pt x="11950" y="297"/>
                      </a:lnTo>
                      <a:lnTo>
                        <a:pt x="11781" y="230"/>
                      </a:lnTo>
                      <a:lnTo>
                        <a:pt x="11603" y="170"/>
                      </a:lnTo>
                      <a:lnTo>
                        <a:pt x="11425" y="119"/>
                      </a:lnTo>
                      <a:lnTo>
                        <a:pt x="11247" y="77"/>
                      </a:lnTo>
                      <a:lnTo>
                        <a:pt x="11061" y="43"/>
                      </a:lnTo>
                      <a:lnTo>
                        <a:pt x="10866" y="26"/>
                      </a:lnTo>
                      <a:lnTo>
                        <a:pt x="10680" y="9"/>
                      </a:lnTo>
                      <a:lnTo>
                        <a:pt x="104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27" name="Google Shape;1390;p22">
                  <a:extLst>
                    <a:ext uri="{FF2B5EF4-FFF2-40B4-BE49-F238E27FC236}">
                      <a16:creationId xmlns:a16="http://schemas.microsoft.com/office/drawing/2014/main" id="{A5ED68B8-43ED-4F55-ACCC-AC33FF81A516}"/>
                    </a:ext>
                  </a:extLst>
                </p:cNvPr>
                <p:cNvSpPr/>
                <p:nvPr/>
              </p:nvSpPr>
              <p:spPr>
                <a:xfrm>
                  <a:off x="4545350" y="3398250"/>
                  <a:ext cx="356575" cy="18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63" h="7556" fill="none" extrusionOk="0">
                      <a:moveTo>
                        <a:pt x="10485" y="1"/>
                      </a:moveTo>
                      <a:lnTo>
                        <a:pt x="10485" y="1"/>
                      </a:lnTo>
                      <a:lnTo>
                        <a:pt x="10324" y="9"/>
                      </a:lnTo>
                      <a:lnTo>
                        <a:pt x="10163" y="18"/>
                      </a:lnTo>
                      <a:lnTo>
                        <a:pt x="10002" y="35"/>
                      </a:lnTo>
                      <a:lnTo>
                        <a:pt x="9850" y="60"/>
                      </a:lnTo>
                      <a:lnTo>
                        <a:pt x="9689" y="86"/>
                      </a:lnTo>
                      <a:lnTo>
                        <a:pt x="9537" y="128"/>
                      </a:lnTo>
                      <a:lnTo>
                        <a:pt x="9384" y="170"/>
                      </a:lnTo>
                      <a:lnTo>
                        <a:pt x="9232" y="221"/>
                      </a:lnTo>
                      <a:lnTo>
                        <a:pt x="9079" y="272"/>
                      </a:lnTo>
                      <a:lnTo>
                        <a:pt x="8935" y="340"/>
                      </a:lnTo>
                      <a:lnTo>
                        <a:pt x="8791" y="407"/>
                      </a:lnTo>
                      <a:lnTo>
                        <a:pt x="8647" y="475"/>
                      </a:lnTo>
                      <a:lnTo>
                        <a:pt x="8512" y="560"/>
                      </a:lnTo>
                      <a:lnTo>
                        <a:pt x="8376" y="645"/>
                      </a:lnTo>
                      <a:lnTo>
                        <a:pt x="8249" y="738"/>
                      </a:lnTo>
                      <a:lnTo>
                        <a:pt x="8122" y="831"/>
                      </a:lnTo>
                      <a:lnTo>
                        <a:pt x="8122" y="831"/>
                      </a:lnTo>
                      <a:lnTo>
                        <a:pt x="8080" y="873"/>
                      </a:lnTo>
                      <a:lnTo>
                        <a:pt x="8046" y="907"/>
                      </a:lnTo>
                      <a:lnTo>
                        <a:pt x="8012" y="949"/>
                      </a:lnTo>
                      <a:lnTo>
                        <a:pt x="7987" y="1000"/>
                      </a:lnTo>
                      <a:lnTo>
                        <a:pt x="7944" y="1093"/>
                      </a:lnTo>
                      <a:lnTo>
                        <a:pt x="7927" y="1187"/>
                      </a:lnTo>
                      <a:lnTo>
                        <a:pt x="7927" y="1288"/>
                      </a:lnTo>
                      <a:lnTo>
                        <a:pt x="7944" y="1390"/>
                      </a:lnTo>
                      <a:lnTo>
                        <a:pt x="7961" y="1441"/>
                      </a:lnTo>
                      <a:lnTo>
                        <a:pt x="7978" y="1491"/>
                      </a:lnTo>
                      <a:lnTo>
                        <a:pt x="8004" y="1534"/>
                      </a:lnTo>
                      <a:lnTo>
                        <a:pt x="8038" y="1576"/>
                      </a:lnTo>
                      <a:lnTo>
                        <a:pt x="8038" y="1576"/>
                      </a:lnTo>
                      <a:lnTo>
                        <a:pt x="8071" y="1619"/>
                      </a:lnTo>
                      <a:lnTo>
                        <a:pt x="8114" y="1652"/>
                      </a:lnTo>
                      <a:lnTo>
                        <a:pt x="8156" y="1686"/>
                      </a:lnTo>
                      <a:lnTo>
                        <a:pt x="8198" y="1712"/>
                      </a:lnTo>
                      <a:lnTo>
                        <a:pt x="8292" y="1754"/>
                      </a:lnTo>
                      <a:lnTo>
                        <a:pt x="8393" y="1771"/>
                      </a:lnTo>
                      <a:lnTo>
                        <a:pt x="8495" y="1779"/>
                      </a:lnTo>
                      <a:lnTo>
                        <a:pt x="8597" y="1754"/>
                      </a:lnTo>
                      <a:lnTo>
                        <a:pt x="8647" y="1737"/>
                      </a:lnTo>
                      <a:lnTo>
                        <a:pt x="8690" y="1720"/>
                      </a:lnTo>
                      <a:lnTo>
                        <a:pt x="8741" y="1695"/>
                      </a:lnTo>
                      <a:lnTo>
                        <a:pt x="8783" y="1661"/>
                      </a:lnTo>
                      <a:lnTo>
                        <a:pt x="8783" y="1661"/>
                      </a:lnTo>
                      <a:lnTo>
                        <a:pt x="8969" y="1525"/>
                      </a:lnTo>
                      <a:lnTo>
                        <a:pt x="9164" y="1407"/>
                      </a:lnTo>
                      <a:lnTo>
                        <a:pt x="9367" y="1305"/>
                      </a:lnTo>
                      <a:lnTo>
                        <a:pt x="9579" y="1220"/>
                      </a:lnTo>
                      <a:lnTo>
                        <a:pt x="9799" y="1153"/>
                      </a:lnTo>
                      <a:lnTo>
                        <a:pt x="10028" y="1102"/>
                      </a:lnTo>
                      <a:lnTo>
                        <a:pt x="10257" y="1068"/>
                      </a:lnTo>
                      <a:lnTo>
                        <a:pt x="10485" y="1060"/>
                      </a:lnTo>
                      <a:lnTo>
                        <a:pt x="10485" y="1060"/>
                      </a:lnTo>
                      <a:lnTo>
                        <a:pt x="10621" y="1068"/>
                      </a:lnTo>
                      <a:lnTo>
                        <a:pt x="10765" y="1076"/>
                      </a:lnTo>
                      <a:lnTo>
                        <a:pt x="10900" y="1093"/>
                      </a:lnTo>
                      <a:lnTo>
                        <a:pt x="11027" y="1119"/>
                      </a:lnTo>
                      <a:lnTo>
                        <a:pt x="11163" y="1144"/>
                      </a:lnTo>
                      <a:lnTo>
                        <a:pt x="11290" y="1187"/>
                      </a:lnTo>
                      <a:lnTo>
                        <a:pt x="11417" y="1229"/>
                      </a:lnTo>
                      <a:lnTo>
                        <a:pt x="11544" y="1280"/>
                      </a:lnTo>
                      <a:lnTo>
                        <a:pt x="11662" y="1331"/>
                      </a:lnTo>
                      <a:lnTo>
                        <a:pt x="11781" y="1390"/>
                      </a:lnTo>
                      <a:lnTo>
                        <a:pt x="11891" y="1458"/>
                      </a:lnTo>
                      <a:lnTo>
                        <a:pt x="12001" y="1525"/>
                      </a:lnTo>
                      <a:lnTo>
                        <a:pt x="12111" y="1602"/>
                      </a:lnTo>
                      <a:lnTo>
                        <a:pt x="12213" y="1686"/>
                      </a:lnTo>
                      <a:lnTo>
                        <a:pt x="12306" y="1771"/>
                      </a:lnTo>
                      <a:lnTo>
                        <a:pt x="12399" y="1856"/>
                      </a:lnTo>
                      <a:lnTo>
                        <a:pt x="12492" y="1957"/>
                      </a:lnTo>
                      <a:lnTo>
                        <a:pt x="12577" y="2050"/>
                      </a:lnTo>
                      <a:lnTo>
                        <a:pt x="12662" y="2152"/>
                      </a:lnTo>
                      <a:lnTo>
                        <a:pt x="12738" y="2262"/>
                      </a:lnTo>
                      <a:lnTo>
                        <a:pt x="12806" y="2372"/>
                      </a:lnTo>
                      <a:lnTo>
                        <a:pt x="12874" y="2482"/>
                      </a:lnTo>
                      <a:lnTo>
                        <a:pt x="12933" y="2601"/>
                      </a:lnTo>
                      <a:lnTo>
                        <a:pt x="12984" y="2720"/>
                      </a:lnTo>
                      <a:lnTo>
                        <a:pt x="13034" y="2847"/>
                      </a:lnTo>
                      <a:lnTo>
                        <a:pt x="13077" y="2974"/>
                      </a:lnTo>
                      <a:lnTo>
                        <a:pt x="13111" y="3101"/>
                      </a:lnTo>
                      <a:lnTo>
                        <a:pt x="13145" y="3228"/>
                      </a:lnTo>
                      <a:lnTo>
                        <a:pt x="13170" y="3363"/>
                      </a:lnTo>
                      <a:lnTo>
                        <a:pt x="13187" y="3499"/>
                      </a:lnTo>
                      <a:lnTo>
                        <a:pt x="13195" y="3643"/>
                      </a:lnTo>
                      <a:lnTo>
                        <a:pt x="13204" y="3778"/>
                      </a:lnTo>
                      <a:lnTo>
                        <a:pt x="13204" y="3778"/>
                      </a:lnTo>
                      <a:lnTo>
                        <a:pt x="13195" y="3922"/>
                      </a:lnTo>
                      <a:lnTo>
                        <a:pt x="13187" y="4058"/>
                      </a:lnTo>
                      <a:lnTo>
                        <a:pt x="13170" y="4193"/>
                      </a:lnTo>
                      <a:lnTo>
                        <a:pt x="13145" y="4329"/>
                      </a:lnTo>
                      <a:lnTo>
                        <a:pt x="13111" y="4456"/>
                      </a:lnTo>
                      <a:lnTo>
                        <a:pt x="13077" y="4583"/>
                      </a:lnTo>
                      <a:lnTo>
                        <a:pt x="13034" y="4710"/>
                      </a:lnTo>
                      <a:lnTo>
                        <a:pt x="12984" y="4837"/>
                      </a:lnTo>
                      <a:lnTo>
                        <a:pt x="12933" y="4955"/>
                      </a:lnTo>
                      <a:lnTo>
                        <a:pt x="12874" y="5074"/>
                      </a:lnTo>
                      <a:lnTo>
                        <a:pt x="12806" y="5184"/>
                      </a:lnTo>
                      <a:lnTo>
                        <a:pt x="12738" y="5294"/>
                      </a:lnTo>
                      <a:lnTo>
                        <a:pt x="12662" y="5404"/>
                      </a:lnTo>
                      <a:lnTo>
                        <a:pt x="12577" y="5506"/>
                      </a:lnTo>
                      <a:lnTo>
                        <a:pt x="12492" y="5608"/>
                      </a:lnTo>
                      <a:lnTo>
                        <a:pt x="12399" y="5701"/>
                      </a:lnTo>
                      <a:lnTo>
                        <a:pt x="12306" y="5785"/>
                      </a:lnTo>
                      <a:lnTo>
                        <a:pt x="12213" y="5870"/>
                      </a:lnTo>
                      <a:lnTo>
                        <a:pt x="12111" y="5955"/>
                      </a:lnTo>
                      <a:lnTo>
                        <a:pt x="12001" y="6031"/>
                      </a:lnTo>
                      <a:lnTo>
                        <a:pt x="11891" y="6099"/>
                      </a:lnTo>
                      <a:lnTo>
                        <a:pt x="11781" y="6167"/>
                      </a:lnTo>
                      <a:lnTo>
                        <a:pt x="11662" y="6226"/>
                      </a:lnTo>
                      <a:lnTo>
                        <a:pt x="11544" y="6277"/>
                      </a:lnTo>
                      <a:lnTo>
                        <a:pt x="11417" y="6328"/>
                      </a:lnTo>
                      <a:lnTo>
                        <a:pt x="11290" y="6370"/>
                      </a:lnTo>
                      <a:lnTo>
                        <a:pt x="11163" y="6412"/>
                      </a:lnTo>
                      <a:lnTo>
                        <a:pt x="11027" y="6438"/>
                      </a:lnTo>
                      <a:lnTo>
                        <a:pt x="10900" y="6463"/>
                      </a:lnTo>
                      <a:lnTo>
                        <a:pt x="10765" y="6480"/>
                      </a:lnTo>
                      <a:lnTo>
                        <a:pt x="10621" y="6488"/>
                      </a:lnTo>
                      <a:lnTo>
                        <a:pt x="10485" y="6497"/>
                      </a:lnTo>
                      <a:lnTo>
                        <a:pt x="525" y="6497"/>
                      </a:lnTo>
                      <a:lnTo>
                        <a:pt x="525" y="6497"/>
                      </a:lnTo>
                      <a:lnTo>
                        <a:pt x="474" y="6497"/>
                      </a:lnTo>
                      <a:lnTo>
                        <a:pt x="424" y="6505"/>
                      </a:lnTo>
                      <a:lnTo>
                        <a:pt x="373" y="6522"/>
                      </a:lnTo>
                      <a:lnTo>
                        <a:pt x="322" y="6539"/>
                      </a:lnTo>
                      <a:lnTo>
                        <a:pt x="229" y="6582"/>
                      </a:lnTo>
                      <a:lnTo>
                        <a:pt x="153" y="6649"/>
                      </a:lnTo>
                      <a:lnTo>
                        <a:pt x="85" y="6726"/>
                      </a:lnTo>
                      <a:lnTo>
                        <a:pt x="42" y="6819"/>
                      </a:lnTo>
                      <a:lnTo>
                        <a:pt x="26" y="6870"/>
                      </a:lnTo>
                      <a:lnTo>
                        <a:pt x="9" y="6920"/>
                      </a:lnTo>
                      <a:lnTo>
                        <a:pt x="0" y="6971"/>
                      </a:lnTo>
                      <a:lnTo>
                        <a:pt x="0" y="7022"/>
                      </a:lnTo>
                      <a:lnTo>
                        <a:pt x="0" y="7022"/>
                      </a:lnTo>
                      <a:lnTo>
                        <a:pt x="0" y="7081"/>
                      </a:lnTo>
                      <a:lnTo>
                        <a:pt x="9" y="7132"/>
                      </a:lnTo>
                      <a:lnTo>
                        <a:pt x="26" y="7183"/>
                      </a:lnTo>
                      <a:lnTo>
                        <a:pt x="42" y="7234"/>
                      </a:lnTo>
                      <a:lnTo>
                        <a:pt x="85" y="7318"/>
                      </a:lnTo>
                      <a:lnTo>
                        <a:pt x="153" y="7395"/>
                      </a:lnTo>
                      <a:lnTo>
                        <a:pt x="229" y="7462"/>
                      </a:lnTo>
                      <a:lnTo>
                        <a:pt x="322" y="7513"/>
                      </a:lnTo>
                      <a:lnTo>
                        <a:pt x="373" y="7530"/>
                      </a:lnTo>
                      <a:lnTo>
                        <a:pt x="424" y="7547"/>
                      </a:lnTo>
                      <a:lnTo>
                        <a:pt x="474" y="7547"/>
                      </a:lnTo>
                      <a:lnTo>
                        <a:pt x="525" y="7556"/>
                      </a:lnTo>
                      <a:lnTo>
                        <a:pt x="10485" y="7556"/>
                      </a:lnTo>
                      <a:lnTo>
                        <a:pt x="10485" y="7556"/>
                      </a:lnTo>
                      <a:lnTo>
                        <a:pt x="10680" y="7547"/>
                      </a:lnTo>
                      <a:lnTo>
                        <a:pt x="10866" y="7530"/>
                      </a:lnTo>
                      <a:lnTo>
                        <a:pt x="11061" y="7513"/>
                      </a:lnTo>
                      <a:lnTo>
                        <a:pt x="11247" y="7479"/>
                      </a:lnTo>
                      <a:lnTo>
                        <a:pt x="11425" y="7437"/>
                      </a:lnTo>
                      <a:lnTo>
                        <a:pt x="11603" y="7386"/>
                      </a:lnTo>
                      <a:lnTo>
                        <a:pt x="11781" y="7327"/>
                      </a:lnTo>
                      <a:lnTo>
                        <a:pt x="11950" y="7259"/>
                      </a:lnTo>
                      <a:lnTo>
                        <a:pt x="12120" y="7183"/>
                      </a:lnTo>
                      <a:lnTo>
                        <a:pt x="12281" y="7098"/>
                      </a:lnTo>
                      <a:lnTo>
                        <a:pt x="12442" y="7005"/>
                      </a:lnTo>
                      <a:lnTo>
                        <a:pt x="12594" y="6912"/>
                      </a:lnTo>
                      <a:lnTo>
                        <a:pt x="12738" y="6802"/>
                      </a:lnTo>
                      <a:lnTo>
                        <a:pt x="12882" y="6692"/>
                      </a:lnTo>
                      <a:lnTo>
                        <a:pt x="13018" y="6573"/>
                      </a:lnTo>
                      <a:lnTo>
                        <a:pt x="13153" y="6446"/>
                      </a:lnTo>
                      <a:lnTo>
                        <a:pt x="13280" y="6319"/>
                      </a:lnTo>
                      <a:lnTo>
                        <a:pt x="13399" y="6175"/>
                      </a:lnTo>
                      <a:lnTo>
                        <a:pt x="13509" y="6040"/>
                      </a:lnTo>
                      <a:lnTo>
                        <a:pt x="13610" y="5887"/>
                      </a:lnTo>
                      <a:lnTo>
                        <a:pt x="13712" y="5735"/>
                      </a:lnTo>
                      <a:lnTo>
                        <a:pt x="13805" y="5574"/>
                      </a:lnTo>
                      <a:lnTo>
                        <a:pt x="13890" y="5413"/>
                      </a:lnTo>
                      <a:lnTo>
                        <a:pt x="13958" y="5243"/>
                      </a:lnTo>
                      <a:lnTo>
                        <a:pt x="14025" y="5074"/>
                      </a:lnTo>
                      <a:lnTo>
                        <a:pt x="14085" y="4896"/>
                      </a:lnTo>
                      <a:lnTo>
                        <a:pt x="14136" y="4718"/>
                      </a:lnTo>
                      <a:lnTo>
                        <a:pt x="14178" y="4540"/>
                      </a:lnTo>
                      <a:lnTo>
                        <a:pt x="14212" y="4354"/>
                      </a:lnTo>
                      <a:lnTo>
                        <a:pt x="14237" y="4168"/>
                      </a:lnTo>
                      <a:lnTo>
                        <a:pt x="14254" y="3973"/>
                      </a:lnTo>
                      <a:lnTo>
                        <a:pt x="14263" y="3778"/>
                      </a:lnTo>
                      <a:lnTo>
                        <a:pt x="14263" y="3778"/>
                      </a:lnTo>
                      <a:lnTo>
                        <a:pt x="14254" y="3583"/>
                      </a:lnTo>
                      <a:lnTo>
                        <a:pt x="14237" y="3397"/>
                      </a:lnTo>
                      <a:lnTo>
                        <a:pt x="14212" y="3202"/>
                      </a:lnTo>
                      <a:lnTo>
                        <a:pt x="14178" y="3016"/>
                      </a:lnTo>
                      <a:lnTo>
                        <a:pt x="14136" y="2838"/>
                      </a:lnTo>
                      <a:lnTo>
                        <a:pt x="14085" y="2660"/>
                      </a:lnTo>
                      <a:lnTo>
                        <a:pt x="14025" y="2482"/>
                      </a:lnTo>
                      <a:lnTo>
                        <a:pt x="13958" y="2313"/>
                      </a:lnTo>
                      <a:lnTo>
                        <a:pt x="13890" y="2144"/>
                      </a:lnTo>
                      <a:lnTo>
                        <a:pt x="13805" y="1983"/>
                      </a:lnTo>
                      <a:lnTo>
                        <a:pt x="13712" y="1822"/>
                      </a:lnTo>
                      <a:lnTo>
                        <a:pt x="13610" y="1669"/>
                      </a:lnTo>
                      <a:lnTo>
                        <a:pt x="13509" y="1525"/>
                      </a:lnTo>
                      <a:lnTo>
                        <a:pt x="13399" y="1381"/>
                      </a:lnTo>
                      <a:lnTo>
                        <a:pt x="13280" y="1237"/>
                      </a:lnTo>
                      <a:lnTo>
                        <a:pt x="13153" y="1110"/>
                      </a:lnTo>
                      <a:lnTo>
                        <a:pt x="13018" y="983"/>
                      </a:lnTo>
                      <a:lnTo>
                        <a:pt x="12882" y="865"/>
                      </a:lnTo>
                      <a:lnTo>
                        <a:pt x="12738" y="755"/>
                      </a:lnTo>
                      <a:lnTo>
                        <a:pt x="12594" y="653"/>
                      </a:lnTo>
                      <a:lnTo>
                        <a:pt x="12442" y="551"/>
                      </a:lnTo>
                      <a:lnTo>
                        <a:pt x="12281" y="458"/>
                      </a:lnTo>
                      <a:lnTo>
                        <a:pt x="12120" y="374"/>
                      </a:lnTo>
                      <a:lnTo>
                        <a:pt x="11950" y="297"/>
                      </a:lnTo>
                      <a:lnTo>
                        <a:pt x="11781" y="230"/>
                      </a:lnTo>
                      <a:lnTo>
                        <a:pt x="11603" y="170"/>
                      </a:lnTo>
                      <a:lnTo>
                        <a:pt x="11425" y="119"/>
                      </a:lnTo>
                      <a:lnTo>
                        <a:pt x="11247" y="77"/>
                      </a:lnTo>
                      <a:lnTo>
                        <a:pt x="11061" y="43"/>
                      </a:lnTo>
                      <a:lnTo>
                        <a:pt x="10866" y="26"/>
                      </a:lnTo>
                      <a:lnTo>
                        <a:pt x="10680" y="9"/>
                      </a:lnTo>
                      <a:lnTo>
                        <a:pt x="10485" y="1"/>
                      </a:lnTo>
                      <a:lnTo>
                        <a:pt x="10485" y="1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28" name="Google Shape;1391;p22">
                  <a:extLst>
                    <a:ext uri="{FF2B5EF4-FFF2-40B4-BE49-F238E27FC236}">
                      <a16:creationId xmlns:a16="http://schemas.microsoft.com/office/drawing/2014/main" id="{3FF6D6B7-EB6E-4D1C-840F-235756A977B4}"/>
                    </a:ext>
                  </a:extLst>
                </p:cNvPr>
                <p:cNvSpPr/>
                <p:nvPr/>
              </p:nvSpPr>
              <p:spPr>
                <a:xfrm>
                  <a:off x="4807475" y="33982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29" name="Google Shape;1392;p22">
                  <a:extLst>
                    <a:ext uri="{FF2B5EF4-FFF2-40B4-BE49-F238E27FC236}">
                      <a16:creationId xmlns:a16="http://schemas.microsoft.com/office/drawing/2014/main" id="{B2CD8534-BBD6-49D5-95F7-E57C146D39F7}"/>
                    </a:ext>
                  </a:extLst>
                </p:cNvPr>
                <p:cNvSpPr/>
                <p:nvPr/>
              </p:nvSpPr>
              <p:spPr>
                <a:xfrm>
                  <a:off x="4519925" y="3507725"/>
                  <a:ext cx="167950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8" h="1060" extrusionOk="0">
                      <a:moveTo>
                        <a:pt x="475" y="1"/>
                      </a:moveTo>
                      <a:lnTo>
                        <a:pt x="424" y="9"/>
                      </a:lnTo>
                      <a:lnTo>
                        <a:pt x="373" y="26"/>
                      </a:lnTo>
                      <a:lnTo>
                        <a:pt x="323" y="43"/>
                      </a:lnTo>
                      <a:lnTo>
                        <a:pt x="238" y="94"/>
                      </a:lnTo>
                      <a:lnTo>
                        <a:pt x="153" y="153"/>
                      </a:lnTo>
                      <a:lnTo>
                        <a:pt x="94" y="238"/>
                      </a:lnTo>
                      <a:lnTo>
                        <a:pt x="43" y="322"/>
                      </a:lnTo>
                      <a:lnTo>
                        <a:pt x="26" y="373"/>
                      </a:lnTo>
                      <a:lnTo>
                        <a:pt x="9" y="424"/>
                      </a:lnTo>
                      <a:lnTo>
                        <a:pt x="1" y="475"/>
                      </a:lnTo>
                      <a:lnTo>
                        <a:pt x="1" y="534"/>
                      </a:lnTo>
                      <a:lnTo>
                        <a:pt x="1" y="585"/>
                      </a:lnTo>
                      <a:lnTo>
                        <a:pt x="9" y="636"/>
                      </a:lnTo>
                      <a:lnTo>
                        <a:pt x="26" y="687"/>
                      </a:lnTo>
                      <a:lnTo>
                        <a:pt x="43" y="737"/>
                      </a:lnTo>
                      <a:lnTo>
                        <a:pt x="94" y="831"/>
                      </a:lnTo>
                      <a:lnTo>
                        <a:pt x="153" y="907"/>
                      </a:lnTo>
                      <a:lnTo>
                        <a:pt x="238" y="966"/>
                      </a:lnTo>
                      <a:lnTo>
                        <a:pt x="323" y="1017"/>
                      </a:lnTo>
                      <a:lnTo>
                        <a:pt x="373" y="1034"/>
                      </a:lnTo>
                      <a:lnTo>
                        <a:pt x="424" y="1051"/>
                      </a:lnTo>
                      <a:lnTo>
                        <a:pt x="475" y="1059"/>
                      </a:lnTo>
                      <a:lnTo>
                        <a:pt x="6243" y="1059"/>
                      </a:lnTo>
                      <a:lnTo>
                        <a:pt x="6294" y="1051"/>
                      </a:lnTo>
                      <a:lnTo>
                        <a:pt x="6344" y="1034"/>
                      </a:lnTo>
                      <a:lnTo>
                        <a:pt x="6395" y="1017"/>
                      </a:lnTo>
                      <a:lnTo>
                        <a:pt x="6480" y="966"/>
                      </a:lnTo>
                      <a:lnTo>
                        <a:pt x="6565" y="907"/>
                      </a:lnTo>
                      <a:lnTo>
                        <a:pt x="6624" y="831"/>
                      </a:lnTo>
                      <a:lnTo>
                        <a:pt x="6675" y="737"/>
                      </a:lnTo>
                      <a:lnTo>
                        <a:pt x="6692" y="687"/>
                      </a:lnTo>
                      <a:lnTo>
                        <a:pt x="6709" y="636"/>
                      </a:lnTo>
                      <a:lnTo>
                        <a:pt x="6717" y="585"/>
                      </a:lnTo>
                      <a:lnTo>
                        <a:pt x="6717" y="534"/>
                      </a:lnTo>
                      <a:lnTo>
                        <a:pt x="6717" y="475"/>
                      </a:lnTo>
                      <a:lnTo>
                        <a:pt x="6709" y="424"/>
                      </a:lnTo>
                      <a:lnTo>
                        <a:pt x="6692" y="373"/>
                      </a:lnTo>
                      <a:lnTo>
                        <a:pt x="6675" y="322"/>
                      </a:lnTo>
                      <a:lnTo>
                        <a:pt x="6624" y="238"/>
                      </a:lnTo>
                      <a:lnTo>
                        <a:pt x="6565" y="153"/>
                      </a:lnTo>
                      <a:lnTo>
                        <a:pt x="6480" y="94"/>
                      </a:lnTo>
                      <a:lnTo>
                        <a:pt x="6395" y="43"/>
                      </a:lnTo>
                      <a:lnTo>
                        <a:pt x="6344" y="26"/>
                      </a:lnTo>
                      <a:lnTo>
                        <a:pt x="6294" y="9"/>
                      </a:lnTo>
                      <a:lnTo>
                        <a:pt x="624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30" name="Google Shape;1393;p22">
                  <a:extLst>
                    <a:ext uri="{FF2B5EF4-FFF2-40B4-BE49-F238E27FC236}">
                      <a16:creationId xmlns:a16="http://schemas.microsoft.com/office/drawing/2014/main" id="{4CD634B3-2B14-4797-90E0-436ED606A326}"/>
                    </a:ext>
                  </a:extLst>
                </p:cNvPr>
                <p:cNvSpPr/>
                <p:nvPr/>
              </p:nvSpPr>
              <p:spPr>
                <a:xfrm>
                  <a:off x="4519925" y="3507725"/>
                  <a:ext cx="167950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8" h="1060" fill="none" extrusionOk="0">
                      <a:moveTo>
                        <a:pt x="526" y="1059"/>
                      </a:moveTo>
                      <a:lnTo>
                        <a:pt x="6183" y="1059"/>
                      </a:lnTo>
                      <a:lnTo>
                        <a:pt x="6183" y="1059"/>
                      </a:lnTo>
                      <a:lnTo>
                        <a:pt x="6243" y="1059"/>
                      </a:lnTo>
                      <a:lnTo>
                        <a:pt x="6294" y="1051"/>
                      </a:lnTo>
                      <a:lnTo>
                        <a:pt x="6344" y="1034"/>
                      </a:lnTo>
                      <a:lnTo>
                        <a:pt x="6395" y="1017"/>
                      </a:lnTo>
                      <a:lnTo>
                        <a:pt x="6480" y="966"/>
                      </a:lnTo>
                      <a:lnTo>
                        <a:pt x="6565" y="907"/>
                      </a:lnTo>
                      <a:lnTo>
                        <a:pt x="6624" y="831"/>
                      </a:lnTo>
                      <a:lnTo>
                        <a:pt x="6675" y="737"/>
                      </a:lnTo>
                      <a:lnTo>
                        <a:pt x="6692" y="687"/>
                      </a:lnTo>
                      <a:lnTo>
                        <a:pt x="6709" y="636"/>
                      </a:lnTo>
                      <a:lnTo>
                        <a:pt x="6717" y="585"/>
                      </a:lnTo>
                      <a:lnTo>
                        <a:pt x="6717" y="534"/>
                      </a:lnTo>
                      <a:lnTo>
                        <a:pt x="6717" y="534"/>
                      </a:lnTo>
                      <a:lnTo>
                        <a:pt x="6717" y="475"/>
                      </a:lnTo>
                      <a:lnTo>
                        <a:pt x="6709" y="424"/>
                      </a:lnTo>
                      <a:lnTo>
                        <a:pt x="6692" y="373"/>
                      </a:lnTo>
                      <a:lnTo>
                        <a:pt x="6675" y="322"/>
                      </a:lnTo>
                      <a:lnTo>
                        <a:pt x="6624" y="238"/>
                      </a:lnTo>
                      <a:lnTo>
                        <a:pt x="6565" y="153"/>
                      </a:lnTo>
                      <a:lnTo>
                        <a:pt x="6480" y="94"/>
                      </a:lnTo>
                      <a:lnTo>
                        <a:pt x="6395" y="43"/>
                      </a:lnTo>
                      <a:lnTo>
                        <a:pt x="6344" y="26"/>
                      </a:lnTo>
                      <a:lnTo>
                        <a:pt x="6294" y="9"/>
                      </a:lnTo>
                      <a:lnTo>
                        <a:pt x="6243" y="1"/>
                      </a:lnTo>
                      <a:lnTo>
                        <a:pt x="6183" y="1"/>
                      </a:lnTo>
                      <a:lnTo>
                        <a:pt x="526" y="1"/>
                      </a:lnTo>
                      <a:lnTo>
                        <a:pt x="526" y="1"/>
                      </a:lnTo>
                      <a:lnTo>
                        <a:pt x="475" y="1"/>
                      </a:lnTo>
                      <a:lnTo>
                        <a:pt x="424" y="9"/>
                      </a:lnTo>
                      <a:lnTo>
                        <a:pt x="373" y="26"/>
                      </a:lnTo>
                      <a:lnTo>
                        <a:pt x="323" y="43"/>
                      </a:lnTo>
                      <a:lnTo>
                        <a:pt x="238" y="94"/>
                      </a:lnTo>
                      <a:lnTo>
                        <a:pt x="153" y="153"/>
                      </a:lnTo>
                      <a:lnTo>
                        <a:pt x="94" y="238"/>
                      </a:lnTo>
                      <a:lnTo>
                        <a:pt x="43" y="322"/>
                      </a:lnTo>
                      <a:lnTo>
                        <a:pt x="26" y="373"/>
                      </a:lnTo>
                      <a:lnTo>
                        <a:pt x="9" y="424"/>
                      </a:lnTo>
                      <a:lnTo>
                        <a:pt x="1" y="475"/>
                      </a:lnTo>
                      <a:lnTo>
                        <a:pt x="1" y="534"/>
                      </a:lnTo>
                      <a:lnTo>
                        <a:pt x="1" y="534"/>
                      </a:lnTo>
                      <a:lnTo>
                        <a:pt x="1" y="585"/>
                      </a:lnTo>
                      <a:lnTo>
                        <a:pt x="9" y="636"/>
                      </a:lnTo>
                      <a:lnTo>
                        <a:pt x="26" y="687"/>
                      </a:lnTo>
                      <a:lnTo>
                        <a:pt x="43" y="737"/>
                      </a:lnTo>
                      <a:lnTo>
                        <a:pt x="94" y="831"/>
                      </a:lnTo>
                      <a:lnTo>
                        <a:pt x="153" y="907"/>
                      </a:lnTo>
                      <a:lnTo>
                        <a:pt x="238" y="966"/>
                      </a:lnTo>
                      <a:lnTo>
                        <a:pt x="323" y="1017"/>
                      </a:lnTo>
                      <a:lnTo>
                        <a:pt x="373" y="1034"/>
                      </a:lnTo>
                      <a:lnTo>
                        <a:pt x="424" y="1051"/>
                      </a:lnTo>
                      <a:lnTo>
                        <a:pt x="475" y="1059"/>
                      </a:lnTo>
                      <a:lnTo>
                        <a:pt x="526" y="1059"/>
                      </a:lnTo>
                      <a:lnTo>
                        <a:pt x="526" y="1059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31" name="Google Shape;1394;p22">
                  <a:extLst>
                    <a:ext uri="{FF2B5EF4-FFF2-40B4-BE49-F238E27FC236}">
                      <a16:creationId xmlns:a16="http://schemas.microsoft.com/office/drawing/2014/main" id="{C61B72E0-4E29-4784-884E-3FA357E92C11}"/>
                    </a:ext>
                  </a:extLst>
                </p:cNvPr>
                <p:cNvSpPr/>
                <p:nvPr/>
              </p:nvSpPr>
              <p:spPr>
                <a:xfrm>
                  <a:off x="4533050" y="35342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32" name="Google Shape;1395;p22">
                  <a:extLst>
                    <a:ext uri="{FF2B5EF4-FFF2-40B4-BE49-F238E27FC236}">
                      <a16:creationId xmlns:a16="http://schemas.microsoft.com/office/drawing/2014/main" id="{E45F7B7C-AB5A-4EEB-95AE-366347FC4509}"/>
                    </a:ext>
                  </a:extLst>
                </p:cNvPr>
                <p:cNvSpPr/>
                <p:nvPr/>
              </p:nvSpPr>
              <p:spPr>
                <a:xfrm>
                  <a:off x="4450050" y="3613600"/>
                  <a:ext cx="301750" cy="1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0" h="6480" extrusionOk="0">
                      <a:moveTo>
                        <a:pt x="526" y="0"/>
                      </a:moveTo>
                      <a:lnTo>
                        <a:pt x="475" y="9"/>
                      </a:lnTo>
                      <a:lnTo>
                        <a:pt x="424" y="9"/>
                      </a:lnTo>
                      <a:lnTo>
                        <a:pt x="374" y="26"/>
                      </a:lnTo>
                      <a:lnTo>
                        <a:pt x="323" y="43"/>
                      </a:lnTo>
                      <a:lnTo>
                        <a:pt x="230" y="93"/>
                      </a:lnTo>
                      <a:lnTo>
                        <a:pt x="153" y="161"/>
                      </a:lnTo>
                      <a:lnTo>
                        <a:pt x="86" y="237"/>
                      </a:lnTo>
                      <a:lnTo>
                        <a:pt x="43" y="322"/>
                      </a:lnTo>
                      <a:lnTo>
                        <a:pt x="18" y="373"/>
                      </a:lnTo>
                      <a:lnTo>
                        <a:pt x="9" y="424"/>
                      </a:lnTo>
                      <a:lnTo>
                        <a:pt x="1" y="475"/>
                      </a:lnTo>
                      <a:lnTo>
                        <a:pt x="1" y="534"/>
                      </a:lnTo>
                      <a:lnTo>
                        <a:pt x="1" y="585"/>
                      </a:lnTo>
                      <a:lnTo>
                        <a:pt x="9" y="635"/>
                      </a:lnTo>
                      <a:lnTo>
                        <a:pt x="18" y="686"/>
                      </a:lnTo>
                      <a:lnTo>
                        <a:pt x="43" y="737"/>
                      </a:lnTo>
                      <a:lnTo>
                        <a:pt x="86" y="830"/>
                      </a:lnTo>
                      <a:lnTo>
                        <a:pt x="153" y="906"/>
                      </a:lnTo>
                      <a:lnTo>
                        <a:pt x="230" y="974"/>
                      </a:lnTo>
                      <a:lnTo>
                        <a:pt x="323" y="1017"/>
                      </a:lnTo>
                      <a:lnTo>
                        <a:pt x="374" y="1034"/>
                      </a:lnTo>
                      <a:lnTo>
                        <a:pt x="424" y="1050"/>
                      </a:lnTo>
                      <a:lnTo>
                        <a:pt x="475" y="1059"/>
                      </a:lnTo>
                      <a:lnTo>
                        <a:pt x="8834" y="1059"/>
                      </a:lnTo>
                      <a:lnTo>
                        <a:pt x="8945" y="1067"/>
                      </a:lnTo>
                      <a:lnTo>
                        <a:pt x="9055" y="1076"/>
                      </a:lnTo>
                      <a:lnTo>
                        <a:pt x="9165" y="1084"/>
                      </a:lnTo>
                      <a:lnTo>
                        <a:pt x="9275" y="1101"/>
                      </a:lnTo>
                      <a:lnTo>
                        <a:pt x="9377" y="1127"/>
                      </a:lnTo>
                      <a:lnTo>
                        <a:pt x="9478" y="1161"/>
                      </a:lnTo>
                      <a:lnTo>
                        <a:pt x="9580" y="1194"/>
                      </a:lnTo>
                      <a:lnTo>
                        <a:pt x="9681" y="1228"/>
                      </a:lnTo>
                      <a:lnTo>
                        <a:pt x="9775" y="1279"/>
                      </a:lnTo>
                      <a:lnTo>
                        <a:pt x="9868" y="1321"/>
                      </a:lnTo>
                      <a:lnTo>
                        <a:pt x="10046" y="1432"/>
                      </a:lnTo>
                      <a:lnTo>
                        <a:pt x="10215" y="1559"/>
                      </a:lnTo>
                      <a:lnTo>
                        <a:pt x="10376" y="1703"/>
                      </a:lnTo>
                      <a:lnTo>
                        <a:pt x="10511" y="1855"/>
                      </a:lnTo>
                      <a:lnTo>
                        <a:pt x="10638" y="2024"/>
                      </a:lnTo>
                      <a:lnTo>
                        <a:pt x="10749" y="2202"/>
                      </a:lnTo>
                      <a:lnTo>
                        <a:pt x="10799" y="2295"/>
                      </a:lnTo>
                      <a:lnTo>
                        <a:pt x="10842" y="2389"/>
                      </a:lnTo>
                      <a:lnTo>
                        <a:pt x="10876" y="2490"/>
                      </a:lnTo>
                      <a:lnTo>
                        <a:pt x="10909" y="2592"/>
                      </a:lnTo>
                      <a:lnTo>
                        <a:pt x="10943" y="2694"/>
                      </a:lnTo>
                      <a:lnTo>
                        <a:pt x="10969" y="2804"/>
                      </a:lnTo>
                      <a:lnTo>
                        <a:pt x="10986" y="2905"/>
                      </a:lnTo>
                      <a:lnTo>
                        <a:pt x="11003" y="3015"/>
                      </a:lnTo>
                      <a:lnTo>
                        <a:pt x="11011" y="3125"/>
                      </a:lnTo>
                      <a:lnTo>
                        <a:pt x="11011" y="3236"/>
                      </a:lnTo>
                      <a:lnTo>
                        <a:pt x="11011" y="3354"/>
                      </a:lnTo>
                      <a:lnTo>
                        <a:pt x="11003" y="3464"/>
                      </a:lnTo>
                      <a:lnTo>
                        <a:pt x="10986" y="3574"/>
                      </a:lnTo>
                      <a:lnTo>
                        <a:pt x="10969" y="3676"/>
                      </a:lnTo>
                      <a:lnTo>
                        <a:pt x="10943" y="3786"/>
                      </a:lnTo>
                      <a:lnTo>
                        <a:pt x="10909" y="3888"/>
                      </a:lnTo>
                      <a:lnTo>
                        <a:pt x="10876" y="3989"/>
                      </a:lnTo>
                      <a:lnTo>
                        <a:pt x="10842" y="4083"/>
                      </a:lnTo>
                      <a:lnTo>
                        <a:pt x="10799" y="4184"/>
                      </a:lnTo>
                      <a:lnTo>
                        <a:pt x="10749" y="4277"/>
                      </a:lnTo>
                      <a:lnTo>
                        <a:pt x="10638" y="4455"/>
                      </a:lnTo>
                      <a:lnTo>
                        <a:pt x="10511" y="4625"/>
                      </a:lnTo>
                      <a:lnTo>
                        <a:pt x="10376" y="4777"/>
                      </a:lnTo>
                      <a:lnTo>
                        <a:pt x="10215" y="4921"/>
                      </a:lnTo>
                      <a:lnTo>
                        <a:pt x="10046" y="5048"/>
                      </a:lnTo>
                      <a:lnTo>
                        <a:pt x="9868" y="5158"/>
                      </a:lnTo>
                      <a:lnTo>
                        <a:pt x="9775" y="5200"/>
                      </a:lnTo>
                      <a:lnTo>
                        <a:pt x="9681" y="5243"/>
                      </a:lnTo>
                      <a:lnTo>
                        <a:pt x="9580" y="5285"/>
                      </a:lnTo>
                      <a:lnTo>
                        <a:pt x="9478" y="5319"/>
                      </a:lnTo>
                      <a:lnTo>
                        <a:pt x="9377" y="5353"/>
                      </a:lnTo>
                      <a:lnTo>
                        <a:pt x="9275" y="5370"/>
                      </a:lnTo>
                      <a:lnTo>
                        <a:pt x="9165" y="5395"/>
                      </a:lnTo>
                      <a:lnTo>
                        <a:pt x="9055" y="5404"/>
                      </a:lnTo>
                      <a:lnTo>
                        <a:pt x="8945" y="5412"/>
                      </a:lnTo>
                      <a:lnTo>
                        <a:pt x="8834" y="5421"/>
                      </a:lnTo>
                      <a:lnTo>
                        <a:pt x="8648" y="5412"/>
                      </a:lnTo>
                      <a:lnTo>
                        <a:pt x="8462" y="5387"/>
                      </a:lnTo>
                      <a:lnTo>
                        <a:pt x="8284" y="5344"/>
                      </a:lnTo>
                      <a:lnTo>
                        <a:pt x="8106" y="5294"/>
                      </a:lnTo>
                      <a:lnTo>
                        <a:pt x="7937" y="5226"/>
                      </a:lnTo>
                      <a:lnTo>
                        <a:pt x="7776" y="5141"/>
                      </a:lnTo>
                      <a:lnTo>
                        <a:pt x="7615" y="5048"/>
                      </a:lnTo>
                      <a:lnTo>
                        <a:pt x="7471" y="4938"/>
                      </a:lnTo>
                      <a:lnTo>
                        <a:pt x="7429" y="4904"/>
                      </a:lnTo>
                      <a:lnTo>
                        <a:pt x="7378" y="4879"/>
                      </a:lnTo>
                      <a:lnTo>
                        <a:pt x="7335" y="4862"/>
                      </a:lnTo>
                      <a:lnTo>
                        <a:pt x="7285" y="4845"/>
                      </a:lnTo>
                      <a:lnTo>
                        <a:pt x="7183" y="4819"/>
                      </a:lnTo>
                      <a:lnTo>
                        <a:pt x="7081" y="4828"/>
                      </a:lnTo>
                      <a:lnTo>
                        <a:pt x="6980" y="4845"/>
                      </a:lnTo>
                      <a:lnTo>
                        <a:pt x="6887" y="4887"/>
                      </a:lnTo>
                      <a:lnTo>
                        <a:pt x="6844" y="4913"/>
                      </a:lnTo>
                      <a:lnTo>
                        <a:pt x="6802" y="4946"/>
                      </a:lnTo>
                      <a:lnTo>
                        <a:pt x="6759" y="4980"/>
                      </a:lnTo>
                      <a:lnTo>
                        <a:pt x="6726" y="5023"/>
                      </a:lnTo>
                      <a:lnTo>
                        <a:pt x="6692" y="5065"/>
                      </a:lnTo>
                      <a:lnTo>
                        <a:pt x="6666" y="5107"/>
                      </a:lnTo>
                      <a:lnTo>
                        <a:pt x="6641" y="5158"/>
                      </a:lnTo>
                      <a:lnTo>
                        <a:pt x="6632" y="5209"/>
                      </a:lnTo>
                      <a:lnTo>
                        <a:pt x="6607" y="5311"/>
                      </a:lnTo>
                      <a:lnTo>
                        <a:pt x="6615" y="5412"/>
                      </a:lnTo>
                      <a:lnTo>
                        <a:pt x="6632" y="5505"/>
                      </a:lnTo>
                      <a:lnTo>
                        <a:pt x="6675" y="5599"/>
                      </a:lnTo>
                      <a:lnTo>
                        <a:pt x="6700" y="5649"/>
                      </a:lnTo>
                      <a:lnTo>
                        <a:pt x="6734" y="5692"/>
                      </a:lnTo>
                      <a:lnTo>
                        <a:pt x="6768" y="5726"/>
                      </a:lnTo>
                      <a:lnTo>
                        <a:pt x="6810" y="5759"/>
                      </a:lnTo>
                      <a:lnTo>
                        <a:pt x="6912" y="5844"/>
                      </a:lnTo>
                      <a:lnTo>
                        <a:pt x="7030" y="5929"/>
                      </a:lnTo>
                      <a:lnTo>
                        <a:pt x="7141" y="5997"/>
                      </a:lnTo>
                      <a:lnTo>
                        <a:pt x="7259" y="6073"/>
                      </a:lnTo>
                      <a:lnTo>
                        <a:pt x="7386" y="6132"/>
                      </a:lnTo>
                      <a:lnTo>
                        <a:pt x="7505" y="6191"/>
                      </a:lnTo>
                      <a:lnTo>
                        <a:pt x="7632" y="6242"/>
                      </a:lnTo>
                      <a:lnTo>
                        <a:pt x="7759" y="6293"/>
                      </a:lnTo>
                      <a:lnTo>
                        <a:pt x="7886" y="6335"/>
                      </a:lnTo>
                      <a:lnTo>
                        <a:pt x="8021" y="6369"/>
                      </a:lnTo>
                      <a:lnTo>
                        <a:pt x="8157" y="6403"/>
                      </a:lnTo>
                      <a:lnTo>
                        <a:pt x="8284" y="6429"/>
                      </a:lnTo>
                      <a:lnTo>
                        <a:pt x="8419" y="6454"/>
                      </a:lnTo>
                      <a:lnTo>
                        <a:pt x="8555" y="6462"/>
                      </a:lnTo>
                      <a:lnTo>
                        <a:pt x="8699" y="6471"/>
                      </a:lnTo>
                      <a:lnTo>
                        <a:pt x="8834" y="6479"/>
                      </a:lnTo>
                      <a:lnTo>
                        <a:pt x="8995" y="6471"/>
                      </a:lnTo>
                      <a:lnTo>
                        <a:pt x="9165" y="6462"/>
                      </a:lnTo>
                      <a:lnTo>
                        <a:pt x="9326" y="6437"/>
                      </a:lnTo>
                      <a:lnTo>
                        <a:pt x="9487" y="6412"/>
                      </a:lnTo>
                      <a:lnTo>
                        <a:pt x="9639" y="6378"/>
                      </a:lnTo>
                      <a:lnTo>
                        <a:pt x="9792" y="6327"/>
                      </a:lnTo>
                      <a:lnTo>
                        <a:pt x="9944" y="6276"/>
                      </a:lnTo>
                      <a:lnTo>
                        <a:pt x="10088" y="6225"/>
                      </a:lnTo>
                      <a:lnTo>
                        <a:pt x="10232" y="6158"/>
                      </a:lnTo>
                      <a:lnTo>
                        <a:pt x="10376" y="6081"/>
                      </a:lnTo>
                      <a:lnTo>
                        <a:pt x="10511" y="6005"/>
                      </a:lnTo>
                      <a:lnTo>
                        <a:pt x="10638" y="5920"/>
                      </a:lnTo>
                      <a:lnTo>
                        <a:pt x="10765" y="5836"/>
                      </a:lnTo>
                      <a:lnTo>
                        <a:pt x="10893" y="5734"/>
                      </a:lnTo>
                      <a:lnTo>
                        <a:pt x="11011" y="5632"/>
                      </a:lnTo>
                      <a:lnTo>
                        <a:pt x="11121" y="5531"/>
                      </a:lnTo>
                      <a:lnTo>
                        <a:pt x="11231" y="5412"/>
                      </a:lnTo>
                      <a:lnTo>
                        <a:pt x="11333" y="5294"/>
                      </a:lnTo>
                      <a:lnTo>
                        <a:pt x="11426" y="5175"/>
                      </a:lnTo>
                      <a:lnTo>
                        <a:pt x="11519" y="5048"/>
                      </a:lnTo>
                      <a:lnTo>
                        <a:pt x="11604" y="4913"/>
                      </a:lnTo>
                      <a:lnTo>
                        <a:pt x="11680" y="4777"/>
                      </a:lnTo>
                      <a:lnTo>
                        <a:pt x="11748" y="4641"/>
                      </a:lnTo>
                      <a:lnTo>
                        <a:pt x="11816" y="4498"/>
                      </a:lnTo>
                      <a:lnTo>
                        <a:pt x="11875" y="4354"/>
                      </a:lnTo>
                      <a:lnTo>
                        <a:pt x="11926" y="4201"/>
                      </a:lnTo>
                      <a:lnTo>
                        <a:pt x="11968" y="4049"/>
                      </a:lnTo>
                      <a:lnTo>
                        <a:pt x="12002" y="3888"/>
                      </a:lnTo>
                      <a:lnTo>
                        <a:pt x="12036" y="3735"/>
                      </a:lnTo>
                      <a:lnTo>
                        <a:pt x="12053" y="3566"/>
                      </a:lnTo>
                      <a:lnTo>
                        <a:pt x="12070" y="3405"/>
                      </a:lnTo>
                      <a:lnTo>
                        <a:pt x="12070" y="3236"/>
                      </a:lnTo>
                      <a:lnTo>
                        <a:pt x="12070" y="3075"/>
                      </a:lnTo>
                      <a:lnTo>
                        <a:pt x="12053" y="2905"/>
                      </a:lnTo>
                      <a:lnTo>
                        <a:pt x="12036" y="2744"/>
                      </a:lnTo>
                      <a:lnTo>
                        <a:pt x="12002" y="2592"/>
                      </a:lnTo>
                      <a:lnTo>
                        <a:pt x="11968" y="2431"/>
                      </a:lnTo>
                      <a:lnTo>
                        <a:pt x="11926" y="2279"/>
                      </a:lnTo>
                      <a:lnTo>
                        <a:pt x="11875" y="2126"/>
                      </a:lnTo>
                      <a:lnTo>
                        <a:pt x="11816" y="1982"/>
                      </a:lnTo>
                      <a:lnTo>
                        <a:pt x="11748" y="1838"/>
                      </a:lnTo>
                      <a:lnTo>
                        <a:pt x="11680" y="1694"/>
                      </a:lnTo>
                      <a:lnTo>
                        <a:pt x="11604" y="1559"/>
                      </a:lnTo>
                      <a:lnTo>
                        <a:pt x="11519" y="1432"/>
                      </a:lnTo>
                      <a:lnTo>
                        <a:pt x="11426" y="1305"/>
                      </a:lnTo>
                      <a:lnTo>
                        <a:pt x="11333" y="1177"/>
                      </a:lnTo>
                      <a:lnTo>
                        <a:pt x="11231" y="1067"/>
                      </a:lnTo>
                      <a:lnTo>
                        <a:pt x="11121" y="949"/>
                      </a:lnTo>
                      <a:lnTo>
                        <a:pt x="11011" y="847"/>
                      </a:lnTo>
                      <a:lnTo>
                        <a:pt x="10893" y="746"/>
                      </a:lnTo>
                      <a:lnTo>
                        <a:pt x="10765" y="644"/>
                      </a:lnTo>
                      <a:lnTo>
                        <a:pt x="10638" y="559"/>
                      </a:lnTo>
                      <a:lnTo>
                        <a:pt x="10511" y="475"/>
                      </a:lnTo>
                      <a:lnTo>
                        <a:pt x="10376" y="390"/>
                      </a:lnTo>
                      <a:lnTo>
                        <a:pt x="10232" y="322"/>
                      </a:lnTo>
                      <a:lnTo>
                        <a:pt x="10088" y="254"/>
                      </a:lnTo>
                      <a:lnTo>
                        <a:pt x="9944" y="195"/>
                      </a:lnTo>
                      <a:lnTo>
                        <a:pt x="9792" y="144"/>
                      </a:lnTo>
                      <a:lnTo>
                        <a:pt x="9639" y="102"/>
                      </a:lnTo>
                      <a:lnTo>
                        <a:pt x="9487" y="68"/>
                      </a:lnTo>
                      <a:lnTo>
                        <a:pt x="9326" y="43"/>
                      </a:lnTo>
                      <a:lnTo>
                        <a:pt x="9165" y="17"/>
                      </a:lnTo>
                      <a:lnTo>
                        <a:pt x="8995" y="9"/>
                      </a:lnTo>
                      <a:lnTo>
                        <a:pt x="883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33" name="Google Shape;1396;p22">
                  <a:extLst>
                    <a:ext uri="{FF2B5EF4-FFF2-40B4-BE49-F238E27FC236}">
                      <a16:creationId xmlns:a16="http://schemas.microsoft.com/office/drawing/2014/main" id="{221F1F30-5EA5-4EDB-82BF-7F23373B9705}"/>
                    </a:ext>
                  </a:extLst>
                </p:cNvPr>
                <p:cNvSpPr/>
                <p:nvPr/>
              </p:nvSpPr>
              <p:spPr>
                <a:xfrm>
                  <a:off x="4450050" y="3613600"/>
                  <a:ext cx="301750" cy="1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0" h="6480" fill="none" extrusionOk="0">
                      <a:moveTo>
                        <a:pt x="8834" y="0"/>
                      </a:moveTo>
                      <a:lnTo>
                        <a:pt x="526" y="0"/>
                      </a:lnTo>
                      <a:lnTo>
                        <a:pt x="526" y="0"/>
                      </a:lnTo>
                      <a:lnTo>
                        <a:pt x="475" y="9"/>
                      </a:lnTo>
                      <a:lnTo>
                        <a:pt x="424" y="9"/>
                      </a:lnTo>
                      <a:lnTo>
                        <a:pt x="374" y="26"/>
                      </a:lnTo>
                      <a:lnTo>
                        <a:pt x="323" y="43"/>
                      </a:lnTo>
                      <a:lnTo>
                        <a:pt x="230" y="93"/>
                      </a:lnTo>
                      <a:lnTo>
                        <a:pt x="153" y="161"/>
                      </a:lnTo>
                      <a:lnTo>
                        <a:pt x="86" y="237"/>
                      </a:lnTo>
                      <a:lnTo>
                        <a:pt x="43" y="322"/>
                      </a:lnTo>
                      <a:lnTo>
                        <a:pt x="18" y="373"/>
                      </a:lnTo>
                      <a:lnTo>
                        <a:pt x="9" y="424"/>
                      </a:lnTo>
                      <a:lnTo>
                        <a:pt x="1" y="475"/>
                      </a:lnTo>
                      <a:lnTo>
                        <a:pt x="1" y="534"/>
                      </a:lnTo>
                      <a:lnTo>
                        <a:pt x="1" y="534"/>
                      </a:lnTo>
                      <a:lnTo>
                        <a:pt x="1" y="585"/>
                      </a:lnTo>
                      <a:lnTo>
                        <a:pt x="9" y="635"/>
                      </a:lnTo>
                      <a:lnTo>
                        <a:pt x="18" y="686"/>
                      </a:lnTo>
                      <a:lnTo>
                        <a:pt x="43" y="737"/>
                      </a:lnTo>
                      <a:lnTo>
                        <a:pt x="86" y="830"/>
                      </a:lnTo>
                      <a:lnTo>
                        <a:pt x="153" y="906"/>
                      </a:lnTo>
                      <a:lnTo>
                        <a:pt x="230" y="974"/>
                      </a:lnTo>
                      <a:lnTo>
                        <a:pt x="323" y="1017"/>
                      </a:lnTo>
                      <a:lnTo>
                        <a:pt x="374" y="1034"/>
                      </a:lnTo>
                      <a:lnTo>
                        <a:pt x="424" y="1050"/>
                      </a:lnTo>
                      <a:lnTo>
                        <a:pt x="475" y="1059"/>
                      </a:lnTo>
                      <a:lnTo>
                        <a:pt x="526" y="1059"/>
                      </a:lnTo>
                      <a:lnTo>
                        <a:pt x="8834" y="1059"/>
                      </a:lnTo>
                      <a:lnTo>
                        <a:pt x="8834" y="1059"/>
                      </a:lnTo>
                      <a:lnTo>
                        <a:pt x="8945" y="1067"/>
                      </a:lnTo>
                      <a:lnTo>
                        <a:pt x="9055" y="1076"/>
                      </a:lnTo>
                      <a:lnTo>
                        <a:pt x="9165" y="1084"/>
                      </a:lnTo>
                      <a:lnTo>
                        <a:pt x="9275" y="1101"/>
                      </a:lnTo>
                      <a:lnTo>
                        <a:pt x="9377" y="1127"/>
                      </a:lnTo>
                      <a:lnTo>
                        <a:pt x="9478" y="1161"/>
                      </a:lnTo>
                      <a:lnTo>
                        <a:pt x="9580" y="1194"/>
                      </a:lnTo>
                      <a:lnTo>
                        <a:pt x="9681" y="1228"/>
                      </a:lnTo>
                      <a:lnTo>
                        <a:pt x="9775" y="1279"/>
                      </a:lnTo>
                      <a:lnTo>
                        <a:pt x="9868" y="1321"/>
                      </a:lnTo>
                      <a:lnTo>
                        <a:pt x="10046" y="1432"/>
                      </a:lnTo>
                      <a:lnTo>
                        <a:pt x="10215" y="1559"/>
                      </a:lnTo>
                      <a:lnTo>
                        <a:pt x="10376" y="1703"/>
                      </a:lnTo>
                      <a:lnTo>
                        <a:pt x="10511" y="1855"/>
                      </a:lnTo>
                      <a:lnTo>
                        <a:pt x="10638" y="2024"/>
                      </a:lnTo>
                      <a:lnTo>
                        <a:pt x="10749" y="2202"/>
                      </a:lnTo>
                      <a:lnTo>
                        <a:pt x="10799" y="2295"/>
                      </a:lnTo>
                      <a:lnTo>
                        <a:pt x="10842" y="2389"/>
                      </a:lnTo>
                      <a:lnTo>
                        <a:pt x="10876" y="2490"/>
                      </a:lnTo>
                      <a:lnTo>
                        <a:pt x="10909" y="2592"/>
                      </a:lnTo>
                      <a:lnTo>
                        <a:pt x="10943" y="2694"/>
                      </a:lnTo>
                      <a:lnTo>
                        <a:pt x="10969" y="2804"/>
                      </a:lnTo>
                      <a:lnTo>
                        <a:pt x="10986" y="2905"/>
                      </a:lnTo>
                      <a:lnTo>
                        <a:pt x="11003" y="3015"/>
                      </a:lnTo>
                      <a:lnTo>
                        <a:pt x="11011" y="3125"/>
                      </a:lnTo>
                      <a:lnTo>
                        <a:pt x="11011" y="3236"/>
                      </a:lnTo>
                      <a:lnTo>
                        <a:pt x="11011" y="3236"/>
                      </a:lnTo>
                      <a:lnTo>
                        <a:pt x="11011" y="3354"/>
                      </a:lnTo>
                      <a:lnTo>
                        <a:pt x="11003" y="3464"/>
                      </a:lnTo>
                      <a:lnTo>
                        <a:pt x="10986" y="3574"/>
                      </a:lnTo>
                      <a:lnTo>
                        <a:pt x="10969" y="3676"/>
                      </a:lnTo>
                      <a:lnTo>
                        <a:pt x="10943" y="3786"/>
                      </a:lnTo>
                      <a:lnTo>
                        <a:pt x="10909" y="3888"/>
                      </a:lnTo>
                      <a:lnTo>
                        <a:pt x="10876" y="3989"/>
                      </a:lnTo>
                      <a:lnTo>
                        <a:pt x="10842" y="4083"/>
                      </a:lnTo>
                      <a:lnTo>
                        <a:pt x="10799" y="4184"/>
                      </a:lnTo>
                      <a:lnTo>
                        <a:pt x="10749" y="4277"/>
                      </a:lnTo>
                      <a:lnTo>
                        <a:pt x="10638" y="4455"/>
                      </a:lnTo>
                      <a:lnTo>
                        <a:pt x="10511" y="4625"/>
                      </a:lnTo>
                      <a:lnTo>
                        <a:pt x="10376" y="4777"/>
                      </a:lnTo>
                      <a:lnTo>
                        <a:pt x="10215" y="4921"/>
                      </a:lnTo>
                      <a:lnTo>
                        <a:pt x="10046" y="5048"/>
                      </a:lnTo>
                      <a:lnTo>
                        <a:pt x="9868" y="5158"/>
                      </a:lnTo>
                      <a:lnTo>
                        <a:pt x="9775" y="5200"/>
                      </a:lnTo>
                      <a:lnTo>
                        <a:pt x="9681" y="5243"/>
                      </a:lnTo>
                      <a:lnTo>
                        <a:pt x="9580" y="5285"/>
                      </a:lnTo>
                      <a:lnTo>
                        <a:pt x="9478" y="5319"/>
                      </a:lnTo>
                      <a:lnTo>
                        <a:pt x="9377" y="5353"/>
                      </a:lnTo>
                      <a:lnTo>
                        <a:pt x="9275" y="5370"/>
                      </a:lnTo>
                      <a:lnTo>
                        <a:pt x="9165" y="5395"/>
                      </a:lnTo>
                      <a:lnTo>
                        <a:pt x="9055" y="5404"/>
                      </a:lnTo>
                      <a:lnTo>
                        <a:pt x="8945" y="5412"/>
                      </a:lnTo>
                      <a:lnTo>
                        <a:pt x="8834" y="5421"/>
                      </a:lnTo>
                      <a:lnTo>
                        <a:pt x="8834" y="5421"/>
                      </a:lnTo>
                      <a:lnTo>
                        <a:pt x="8648" y="5412"/>
                      </a:lnTo>
                      <a:lnTo>
                        <a:pt x="8462" y="5387"/>
                      </a:lnTo>
                      <a:lnTo>
                        <a:pt x="8284" y="5344"/>
                      </a:lnTo>
                      <a:lnTo>
                        <a:pt x="8106" y="5294"/>
                      </a:lnTo>
                      <a:lnTo>
                        <a:pt x="7937" y="5226"/>
                      </a:lnTo>
                      <a:lnTo>
                        <a:pt x="7776" y="5141"/>
                      </a:lnTo>
                      <a:lnTo>
                        <a:pt x="7615" y="5048"/>
                      </a:lnTo>
                      <a:lnTo>
                        <a:pt x="7471" y="4938"/>
                      </a:lnTo>
                      <a:lnTo>
                        <a:pt x="7471" y="4938"/>
                      </a:lnTo>
                      <a:lnTo>
                        <a:pt x="7429" y="4904"/>
                      </a:lnTo>
                      <a:lnTo>
                        <a:pt x="7378" y="4879"/>
                      </a:lnTo>
                      <a:lnTo>
                        <a:pt x="7335" y="4862"/>
                      </a:lnTo>
                      <a:lnTo>
                        <a:pt x="7285" y="4845"/>
                      </a:lnTo>
                      <a:lnTo>
                        <a:pt x="7183" y="4819"/>
                      </a:lnTo>
                      <a:lnTo>
                        <a:pt x="7081" y="4828"/>
                      </a:lnTo>
                      <a:lnTo>
                        <a:pt x="6980" y="4845"/>
                      </a:lnTo>
                      <a:lnTo>
                        <a:pt x="6887" y="4887"/>
                      </a:lnTo>
                      <a:lnTo>
                        <a:pt x="6844" y="4913"/>
                      </a:lnTo>
                      <a:lnTo>
                        <a:pt x="6802" y="4946"/>
                      </a:lnTo>
                      <a:lnTo>
                        <a:pt x="6759" y="4980"/>
                      </a:lnTo>
                      <a:lnTo>
                        <a:pt x="6726" y="5023"/>
                      </a:lnTo>
                      <a:lnTo>
                        <a:pt x="6726" y="5023"/>
                      </a:lnTo>
                      <a:lnTo>
                        <a:pt x="6692" y="5065"/>
                      </a:lnTo>
                      <a:lnTo>
                        <a:pt x="6666" y="5107"/>
                      </a:lnTo>
                      <a:lnTo>
                        <a:pt x="6641" y="5158"/>
                      </a:lnTo>
                      <a:lnTo>
                        <a:pt x="6632" y="5209"/>
                      </a:lnTo>
                      <a:lnTo>
                        <a:pt x="6607" y="5311"/>
                      </a:lnTo>
                      <a:lnTo>
                        <a:pt x="6615" y="5412"/>
                      </a:lnTo>
                      <a:lnTo>
                        <a:pt x="6632" y="5505"/>
                      </a:lnTo>
                      <a:lnTo>
                        <a:pt x="6675" y="5599"/>
                      </a:lnTo>
                      <a:lnTo>
                        <a:pt x="6700" y="5649"/>
                      </a:lnTo>
                      <a:lnTo>
                        <a:pt x="6734" y="5692"/>
                      </a:lnTo>
                      <a:lnTo>
                        <a:pt x="6768" y="5726"/>
                      </a:lnTo>
                      <a:lnTo>
                        <a:pt x="6810" y="5759"/>
                      </a:lnTo>
                      <a:lnTo>
                        <a:pt x="6810" y="5759"/>
                      </a:lnTo>
                      <a:lnTo>
                        <a:pt x="6912" y="5844"/>
                      </a:lnTo>
                      <a:lnTo>
                        <a:pt x="7030" y="5929"/>
                      </a:lnTo>
                      <a:lnTo>
                        <a:pt x="7141" y="5997"/>
                      </a:lnTo>
                      <a:lnTo>
                        <a:pt x="7259" y="6073"/>
                      </a:lnTo>
                      <a:lnTo>
                        <a:pt x="7386" y="6132"/>
                      </a:lnTo>
                      <a:lnTo>
                        <a:pt x="7505" y="6191"/>
                      </a:lnTo>
                      <a:lnTo>
                        <a:pt x="7632" y="6242"/>
                      </a:lnTo>
                      <a:lnTo>
                        <a:pt x="7759" y="6293"/>
                      </a:lnTo>
                      <a:lnTo>
                        <a:pt x="7886" y="6335"/>
                      </a:lnTo>
                      <a:lnTo>
                        <a:pt x="8021" y="6369"/>
                      </a:lnTo>
                      <a:lnTo>
                        <a:pt x="8157" y="6403"/>
                      </a:lnTo>
                      <a:lnTo>
                        <a:pt x="8284" y="6429"/>
                      </a:lnTo>
                      <a:lnTo>
                        <a:pt x="8419" y="6454"/>
                      </a:lnTo>
                      <a:lnTo>
                        <a:pt x="8555" y="6462"/>
                      </a:lnTo>
                      <a:lnTo>
                        <a:pt x="8699" y="6471"/>
                      </a:lnTo>
                      <a:lnTo>
                        <a:pt x="8834" y="6479"/>
                      </a:lnTo>
                      <a:lnTo>
                        <a:pt x="8834" y="6479"/>
                      </a:lnTo>
                      <a:lnTo>
                        <a:pt x="8995" y="6471"/>
                      </a:lnTo>
                      <a:lnTo>
                        <a:pt x="9165" y="6462"/>
                      </a:lnTo>
                      <a:lnTo>
                        <a:pt x="9326" y="6437"/>
                      </a:lnTo>
                      <a:lnTo>
                        <a:pt x="9487" y="6412"/>
                      </a:lnTo>
                      <a:lnTo>
                        <a:pt x="9639" y="6378"/>
                      </a:lnTo>
                      <a:lnTo>
                        <a:pt x="9792" y="6327"/>
                      </a:lnTo>
                      <a:lnTo>
                        <a:pt x="9944" y="6276"/>
                      </a:lnTo>
                      <a:lnTo>
                        <a:pt x="10088" y="6225"/>
                      </a:lnTo>
                      <a:lnTo>
                        <a:pt x="10232" y="6158"/>
                      </a:lnTo>
                      <a:lnTo>
                        <a:pt x="10376" y="6081"/>
                      </a:lnTo>
                      <a:lnTo>
                        <a:pt x="10511" y="6005"/>
                      </a:lnTo>
                      <a:lnTo>
                        <a:pt x="10638" y="5920"/>
                      </a:lnTo>
                      <a:lnTo>
                        <a:pt x="10765" y="5836"/>
                      </a:lnTo>
                      <a:lnTo>
                        <a:pt x="10893" y="5734"/>
                      </a:lnTo>
                      <a:lnTo>
                        <a:pt x="11011" y="5632"/>
                      </a:lnTo>
                      <a:lnTo>
                        <a:pt x="11121" y="5531"/>
                      </a:lnTo>
                      <a:lnTo>
                        <a:pt x="11231" y="5412"/>
                      </a:lnTo>
                      <a:lnTo>
                        <a:pt x="11333" y="5294"/>
                      </a:lnTo>
                      <a:lnTo>
                        <a:pt x="11426" y="5175"/>
                      </a:lnTo>
                      <a:lnTo>
                        <a:pt x="11519" y="5048"/>
                      </a:lnTo>
                      <a:lnTo>
                        <a:pt x="11604" y="4913"/>
                      </a:lnTo>
                      <a:lnTo>
                        <a:pt x="11680" y="4777"/>
                      </a:lnTo>
                      <a:lnTo>
                        <a:pt x="11748" y="4641"/>
                      </a:lnTo>
                      <a:lnTo>
                        <a:pt x="11816" y="4498"/>
                      </a:lnTo>
                      <a:lnTo>
                        <a:pt x="11875" y="4354"/>
                      </a:lnTo>
                      <a:lnTo>
                        <a:pt x="11926" y="4201"/>
                      </a:lnTo>
                      <a:lnTo>
                        <a:pt x="11968" y="4049"/>
                      </a:lnTo>
                      <a:lnTo>
                        <a:pt x="12002" y="3888"/>
                      </a:lnTo>
                      <a:lnTo>
                        <a:pt x="12036" y="3735"/>
                      </a:lnTo>
                      <a:lnTo>
                        <a:pt x="12053" y="3566"/>
                      </a:lnTo>
                      <a:lnTo>
                        <a:pt x="12070" y="3405"/>
                      </a:lnTo>
                      <a:lnTo>
                        <a:pt x="12070" y="3236"/>
                      </a:lnTo>
                      <a:lnTo>
                        <a:pt x="12070" y="3236"/>
                      </a:lnTo>
                      <a:lnTo>
                        <a:pt x="12070" y="3075"/>
                      </a:lnTo>
                      <a:lnTo>
                        <a:pt x="12053" y="2905"/>
                      </a:lnTo>
                      <a:lnTo>
                        <a:pt x="12036" y="2744"/>
                      </a:lnTo>
                      <a:lnTo>
                        <a:pt x="12002" y="2592"/>
                      </a:lnTo>
                      <a:lnTo>
                        <a:pt x="11968" y="2431"/>
                      </a:lnTo>
                      <a:lnTo>
                        <a:pt x="11926" y="2279"/>
                      </a:lnTo>
                      <a:lnTo>
                        <a:pt x="11875" y="2126"/>
                      </a:lnTo>
                      <a:lnTo>
                        <a:pt x="11816" y="1982"/>
                      </a:lnTo>
                      <a:lnTo>
                        <a:pt x="11748" y="1838"/>
                      </a:lnTo>
                      <a:lnTo>
                        <a:pt x="11680" y="1694"/>
                      </a:lnTo>
                      <a:lnTo>
                        <a:pt x="11604" y="1559"/>
                      </a:lnTo>
                      <a:lnTo>
                        <a:pt x="11519" y="1432"/>
                      </a:lnTo>
                      <a:lnTo>
                        <a:pt x="11426" y="1305"/>
                      </a:lnTo>
                      <a:lnTo>
                        <a:pt x="11333" y="1177"/>
                      </a:lnTo>
                      <a:lnTo>
                        <a:pt x="11231" y="1067"/>
                      </a:lnTo>
                      <a:lnTo>
                        <a:pt x="11121" y="949"/>
                      </a:lnTo>
                      <a:lnTo>
                        <a:pt x="11011" y="847"/>
                      </a:lnTo>
                      <a:lnTo>
                        <a:pt x="10893" y="746"/>
                      </a:lnTo>
                      <a:lnTo>
                        <a:pt x="10765" y="644"/>
                      </a:lnTo>
                      <a:lnTo>
                        <a:pt x="10638" y="559"/>
                      </a:lnTo>
                      <a:lnTo>
                        <a:pt x="10511" y="475"/>
                      </a:lnTo>
                      <a:lnTo>
                        <a:pt x="10376" y="390"/>
                      </a:lnTo>
                      <a:lnTo>
                        <a:pt x="10232" y="322"/>
                      </a:lnTo>
                      <a:lnTo>
                        <a:pt x="10088" y="254"/>
                      </a:lnTo>
                      <a:lnTo>
                        <a:pt x="9944" y="195"/>
                      </a:lnTo>
                      <a:lnTo>
                        <a:pt x="9792" y="144"/>
                      </a:lnTo>
                      <a:lnTo>
                        <a:pt x="9639" y="102"/>
                      </a:lnTo>
                      <a:lnTo>
                        <a:pt x="9487" y="68"/>
                      </a:lnTo>
                      <a:lnTo>
                        <a:pt x="9326" y="43"/>
                      </a:lnTo>
                      <a:lnTo>
                        <a:pt x="9165" y="17"/>
                      </a:lnTo>
                      <a:lnTo>
                        <a:pt x="8995" y="9"/>
                      </a:lnTo>
                      <a:lnTo>
                        <a:pt x="8834" y="0"/>
                      </a:lnTo>
                      <a:lnTo>
                        <a:pt x="8834" y="0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34" name="Google Shape;1397;p22">
                  <a:extLst>
                    <a:ext uri="{FF2B5EF4-FFF2-40B4-BE49-F238E27FC236}">
                      <a16:creationId xmlns:a16="http://schemas.microsoft.com/office/drawing/2014/main" id="{7E2FA100-D5FA-4C25-B321-4AC9599DF1CD}"/>
                    </a:ext>
                  </a:extLst>
                </p:cNvPr>
                <p:cNvSpPr/>
                <p:nvPr/>
              </p:nvSpPr>
              <p:spPr>
                <a:xfrm>
                  <a:off x="4670900" y="36136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35" name="Google Shape;1398;p22">
                  <a:extLst>
                    <a:ext uri="{FF2B5EF4-FFF2-40B4-BE49-F238E27FC236}">
                      <a16:creationId xmlns:a16="http://schemas.microsoft.com/office/drawing/2014/main" id="{FFEF58EF-2C64-4035-99D8-4E92ED4C6D9D}"/>
                    </a:ext>
                  </a:extLst>
                </p:cNvPr>
                <p:cNvSpPr/>
                <p:nvPr/>
              </p:nvSpPr>
              <p:spPr>
                <a:xfrm>
                  <a:off x="4450050" y="3507725"/>
                  <a:ext cx="4427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1060" extrusionOk="0">
                      <a:moveTo>
                        <a:pt x="475" y="1"/>
                      </a:moveTo>
                      <a:lnTo>
                        <a:pt x="424" y="9"/>
                      </a:lnTo>
                      <a:lnTo>
                        <a:pt x="374" y="26"/>
                      </a:lnTo>
                      <a:lnTo>
                        <a:pt x="323" y="43"/>
                      </a:lnTo>
                      <a:lnTo>
                        <a:pt x="230" y="94"/>
                      </a:lnTo>
                      <a:lnTo>
                        <a:pt x="153" y="153"/>
                      </a:lnTo>
                      <a:lnTo>
                        <a:pt x="86" y="238"/>
                      </a:lnTo>
                      <a:lnTo>
                        <a:pt x="43" y="322"/>
                      </a:lnTo>
                      <a:lnTo>
                        <a:pt x="18" y="373"/>
                      </a:lnTo>
                      <a:lnTo>
                        <a:pt x="9" y="424"/>
                      </a:lnTo>
                      <a:lnTo>
                        <a:pt x="1" y="475"/>
                      </a:lnTo>
                      <a:lnTo>
                        <a:pt x="1" y="534"/>
                      </a:lnTo>
                      <a:lnTo>
                        <a:pt x="1" y="585"/>
                      </a:lnTo>
                      <a:lnTo>
                        <a:pt x="9" y="636"/>
                      </a:lnTo>
                      <a:lnTo>
                        <a:pt x="18" y="687"/>
                      </a:lnTo>
                      <a:lnTo>
                        <a:pt x="43" y="737"/>
                      </a:lnTo>
                      <a:lnTo>
                        <a:pt x="86" y="831"/>
                      </a:lnTo>
                      <a:lnTo>
                        <a:pt x="153" y="907"/>
                      </a:lnTo>
                      <a:lnTo>
                        <a:pt x="230" y="966"/>
                      </a:lnTo>
                      <a:lnTo>
                        <a:pt x="323" y="1017"/>
                      </a:lnTo>
                      <a:lnTo>
                        <a:pt x="374" y="1034"/>
                      </a:lnTo>
                      <a:lnTo>
                        <a:pt x="424" y="1051"/>
                      </a:lnTo>
                      <a:lnTo>
                        <a:pt x="475" y="1059"/>
                      </a:lnTo>
                      <a:lnTo>
                        <a:pt x="1297" y="1059"/>
                      </a:lnTo>
                      <a:lnTo>
                        <a:pt x="1348" y="1051"/>
                      </a:lnTo>
                      <a:lnTo>
                        <a:pt x="1398" y="1034"/>
                      </a:lnTo>
                      <a:lnTo>
                        <a:pt x="1449" y="1017"/>
                      </a:lnTo>
                      <a:lnTo>
                        <a:pt x="1534" y="966"/>
                      </a:lnTo>
                      <a:lnTo>
                        <a:pt x="1619" y="907"/>
                      </a:lnTo>
                      <a:lnTo>
                        <a:pt x="1678" y="831"/>
                      </a:lnTo>
                      <a:lnTo>
                        <a:pt x="1729" y="737"/>
                      </a:lnTo>
                      <a:lnTo>
                        <a:pt x="1746" y="687"/>
                      </a:lnTo>
                      <a:lnTo>
                        <a:pt x="1763" y="636"/>
                      </a:lnTo>
                      <a:lnTo>
                        <a:pt x="1771" y="585"/>
                      </a:lnTo>
                      <a:lnTo>
                        <a:pt x="1771" y="534"/>
                      </a:lnTo>
                      <a:lnTo>
                        <a:pt x="1771" y="475"/>
                      </a:lnTo>
                      <a:lnTo>
                        <a:pt x="1763" y="424"/>
                      </a:lnTo>
                      <a:lnTo>
                        <a:pt x="1746" y="373"/>
                      </a:lnTo>
                      <a:lnTo>
                        <a:pt x="1729" y="322"/>
                      </a:lnTo>
                      <a:lnTo>
                        <a:pt x="1678" y="238"/>
                      </a:lnTo>
                      <a:lnTo>
                        <a:pt x="1619" y="153"/>
                      </a:lnTo>
                      <a:lnTo>
                        <a:pt x="1534" y="94"/>
                      </a:lnTo>
                      <a:lnTo>
                        <a:pt x="1449" y="43"/>
                      </a:lnTo>
                      <a:lnTo>
                        <a:pt x="1398" y="26"/>
                      </a:lnTo>
                      <a:lnTo>
                        <a:pt x="1348" y="9"/>
                      </a:lnTo>
                      <a:lnTo>
                        <a:pt x="12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36" name="Google Shape;1399;p22">
                  <a:extLst>
                    <a:ext uri="{FF2B5EF4-FFF2-40B4-BE49-F238E27FC236}">
                      <a16:creationId xmlns:a16="http://schemas.microsoft.com/office/drawing/2014/main" id="{3BE66493-FAB1-4B17-B2FB-55A8E632C580}"/>
                    </a:ext>
                  </a:extLst>
                </p:cNvPr>
                <p:cNvSpPr/>
                <p:nvPr/>
              </p:nvSpPr>
              <p:spPr>
                <a:xfrm>
                  <a:off x="4450050" y="3507725"/>
                  <a:ext cx="4427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1060" fill="none" extrusionOk="0">
                      <a:moveTo>
                        <a:pt x="526" y="1059"/>
                      </a:moveTo>
                      <a:lnTo>
                        <a:pt x="1237" y="1059"/>
                      </a:lnTo>
                      <a:lnTo>
                        <a:pt x="1237" y="1059"/>
                      </a:lnTo>
                      <a:lnTo>
                        <a:pt x="1297" y="1059"/>
                      </a:lnTo>
                      <a:lnTo>
                        <a:pt x="1348" y="1051"/>
                      </a:lnTo>
                      <a:lnTo>
                        <a:pt x="1398" y="1034"/>
                      </a:lnTo>
                      <a:lnTo>
                        <a:pt x="1449" y="1017"/>
                      </a:lnTo>
                      <a:lnTo>
                        <a:pt x="1534" y="966"/>
                      </a:lnTo>
                      <a:lnTo>
                        <a:pt x="1619" y="907"/>
                      </a:lnTo>
                      <a:lnTo>
                        <a:pt x="1678" y="831"/>
                      </a:lnTo>
                      <a:lnTo>
                        <a:pt x="1729" y="737"/>
                      </a:lnTo>
                      <a:lnTo>
                        <a:pt x="1746" y="687"/>
                      </a:lnTo>
                      <a:lnTo>
                        <a:pt x="1763" y="636"/>
                      </a:lnTo>
                      <a:lnTo>
                        <a:pt x="1771" y="585"/>
                      </a:lnTo>
                      <a:lnTo>
                        <a:pt x="1771" y="534"/>
                      </a:lnTo>
                      <a:lnTo>
                        <a:pt x="1771" y="534"/>
                      </a:lnTo>
                      <a:lnTo>
                        <a:pt x="1771" y="475"/>
                      </a:lnTo>
                      <a:lnTo>
                        <a:pt x="1763" y="424"/>
                      </a:lnTo>
                      <a:lnTo>
                        <a:pt x="1746" y="373"/>
                      </a:lnTo>
                      <a:lnTo>
                        <a:pt x="1729" y="322"/>
                      </a:lnTo>
                      <a:lnTo>
                        <a:pt x="1678" y="238"/>
                      </a:lnTo>
                      <a:lnTo>
                        <a:pt x="1619" y="153"/>
                      </a:lnTo>
                      <a:lnTo>
                        <a:pt x="1534" y="94"/>
                      </a:lnTo>
                      <a:lnTo>
                        <a:pt x="1449" y="43"/>
                      </a:lnTo>
                      <a:lnTo>
                        <a:pt x="1398" y="26"/>
                      </a:lnTo>
                      <a:lnTo>
                        <a:pt x="1348" y="9"/>
                      </a:lnTo>
                      <a:lnTo>
                        <a:pt x="1297" y="1"/>
                      </a:lnTo>
                      <a:lnTo>
                        <a:pt x="1237" y="1"/>
                      </a:lnTo>
                      <a:lnTo>
                        <a:pt x="526" y="1"/>
                      </a:lnTo>
                      <a:lnTo>
                        <a:pt x="526" y="1"/>
                      </a:lnTo>
                      <a:lnTo>
                        <a:pt x="475" y="1"/>
                      </a:lnTo>
                      <a:lnTo>
                        <a:pt x="424" y="9"/>
                      </a:lnTo>
                      <a:lnTo>
                        <a:pt x="374" y="26"/>
                      </a:lnTo>
                      <a:lnTo>
                        <a:pt x="323" y="43"/>
                      </a:lnTo>
                      <a:lnTo>
                        <a:pt x="230" y="94"/>
                      </a:lnTo>
                      <a:lnTo>
                        <a:pt x="153" y="153"/>
                      </a:lnTo>
                      <a:lnTo>
                        <a:pt x="86" y="238"/>
                      </a:lnTo>
                      <a:lnTo>
                        <a:pt x="43" y="322"/>
                      </a:lnTo>
                      <a:lnTo>
                        <a:pt x="18" y="373"/>
                      </a:lnTo>
                      <a:lnTo>
                        <a:pt x="9" y="424"/>
                      </a:lnTo>
                      <a:lnTo>
                        <a:pt x="1" y="475"/>
                      </a:lnTo>
                      <a:lnTo>
                        <a:pt x="1" y="534"/>
                      </a:lnTo>
                      <a:lnTo>
                        <a:pt x="1" y="534"/>
                      </a:lnTo>
                      <a:lnTo>
                        <a:pt x="1" y="585"/>
                      </a:lnTo>
                      <a:lnTo>
                        <a:pt x="9" y="636"/>
                      </a:lnTo>
                      <a:lnTo>
                        <a:pt x="18" y="687"/>
                      </a:lnTo>
                      <a:lnTo>
                        <a:pt x="43" y="737"/>
                      </a:lnTo>
                      <a:lnTo>
                        <a:pt x="86" y="831"/>
                      </a:lnTo>
                      <a:lnTo>
                        <a:pt x="153" y="907"/>
                      </a:lnTo>
                      <a:lnTo>
                        <a:pt x="230" y="966"/>
                      </a:lnTo>
                      <a:lnTo>
                        <a:pt x="323" y="1017"/>
                      </a:lnTo>
                      <a:lnTo>
                        <a:pt x="374" y="1034"/>
                      </a:lnTo>
                      <a:lnTo>
                        <a:pt x="424" y="1051"/>
                      </a:lnTo>
                      <a:lnTo>
                        <a:pt x="475" y="1059"/>
                      </a:lnTo>
                      <a:lnTo>
                        <a:pt x="526" y="1059"/>
                      </a:lnTo>
                      <a:lnTo>
                        <a:pt x="526" y="1059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37" name="Google Shape;1400;p22">
                  <a:extLst>
                    <a:ext uri="{FF2B5EF4-FFF2-40B4-BE49-F238E27FC236}">
                      <a16:creationId xmlns:a16="http://schemas.microsoft.com/office/drawing/2014/main" id="{C57821A8-BB8F-458E-A0D4-A9CCBB322916}"/>
                    </a:ext>
                  </a:extLst>
                </p:cNvPr>
                <p:cNvSpPr/>
                <p:nvPr/>
              </p:nvSpPr>
              <p:spPr>
                <a:xfrm>
                  <a:off x="4463200" y="35342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38" name="Google Shape;1401;p22">
                  <a:extLst>
                    <a:ext uri="{FF2B5EF4-FFF2-40B4-BE49-F238E27FC236}">
                      <a16:creationId xmlns:a16="http://schemas.microsoft.com/office/drawing/2014/main" id="{B15CA312-5036-45E8-A755-25B1ACA65F65}"/>
                    </a:ext>
                  </a:extLst>
                </p:cNvPr>
                <p:cNvSpPr/>
                <p:nvPr/>
              </p:nvSpPr>
              <p:spPr>
                <a:xfrm>
                  <a:off x="4516975" y="3666325"/>
                  <a:ext cx="106100" cy="2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4" h="1059" extrusionOk="0">
                      <a:moveTo>
                        <a:pt x="483" y="0"/>
                      </a:moveTo>
                      <a:lnTo>
                        <a:pt x="424" y="9"/>
                      </a:lnTo>
                      <a:lnTo>
                        <a:pt x="373" y="26"/>
                      </a:lnTo>
                      <a:lnTo>
                        <a:pt x="331" y="42"/>
                      </a:lnTo>
                      <a:lnTo>
                        <a:pt x="237" y="93"/>
                      </a:lnTo>
                      <a:lnTo>
                        <a:pt x="161" y="153"/>
                      </a:lnTo>
                      <a:lnTo>
                        <a:pt x="93" y="237"/>
                      </a:lnTo>
                      <a:lnTo>
                        <a:pt x="43" y="322"/>
                      </a:lnTo>
                      <a:lnTo>
                        <a:pt x="26" y="373"/>
                      </a:lnTo>
                      <a:lnTo>
                        <a:pt x="17" y="424"/>
                      </a:lnTo>
                      <a:lnTo>
                        <a:pt x="9" y="474"/>
                      </a:lnTo>
                      <a:lnTo>
                        <a:pt x="0" y="534"/>
                      </a:lnTo>
                      <a:lnTo>
                        <a:pt x="9" y="585"/>
                      </a:lnTo>
                      <a:lnTo>
                        <a:pt x="17" y="635"/>
                      </a:lnTo>
                      <a:lnTo>
                        <a:pt x="26" y="686"/>
                      </a:lnTo>
                      <a:lnTo>
                        <a:pt x="43" y="737"/>
                      </a:lnTo>
                      <a:lnTo>
                        <a:pt x="93" y="830"/>
                      </a:lnTo>
                      <a:lnTo>
                        <a:pt x="161" y="906"/>
                      </a:lnTo>
                      <a:lnTo>
                        <a:pt x="237" y="966"/>
                      </a:lnTo>
                      <a:lnTo>
                        <a:pt x="331" y="1016"/>
                      </a:lnTo>
                      <a:lnTo>
                        <a:pt x="373" y="1033"/>
                      </a:lnTo>
                      <a:lnTo>
                        <a:pt x="424" y="1050"/>
                      </a:lnTo>
                      <a:lnTo>
                        <a:pt x="483" y="1059"/>
                      </a:lnTo>
                      <a:lnTo>
                        <a:pt x="3761" y="1059"/>
                      </a:lnTo>
                      <a:lnTo>
                        <a:pt x="3820" y="1050"/>
                      </a:lnTo>
                      <a:lnTo>
                        <a:pt x="3871" y="1033"/>
                      </a:lnTo>
                      <a:lnTo>
                        <a:pt x="3913" y="1016"/>
                      </a:lnTo>
                      <a:lnTo>
                        <a:pt x="4006" y="966"/>
                      </a:lnTo>
                      <a:lnTo>
                        <a:pt x="4082" y="906"/>
                      </a:lnTo>
                      <a:lnTo>
                        <a:pt x="4150" y="830"/>
                      </a:lnTo>
                      <a:lnTo>
                        <a:pt x="4201" y="737"/>
                      </a:lnTo>
                      <a:lnTo>
                        <a:pt x="4218" y="686"/>
                      </a:lnTo>
                      <a:lnTo>
                        <a:pt x="4226" y="635"/>
                      </a:lnTo>
                      <a:lnTo>
                        <a:pt x="4235" y="585"/>
                      </a:lnTo>
                      <a:lnTo>
                        <a:pt x="4243" y="534"/>
                      </a:lnTo>
                      <a:lnTo>
                        <a:pt x="4235" y="474"/>
                      </a:lnTo>
                      <a:lnTo>
                        <a:pt x="4226" y="424"/>
                      </a:lnTo>
                      <a:lnTo>
                        <a:pt x="4218" y="373"/>
                      </a:lnTo>
                      <a:lnTo>
                        <a:pt x="4201" y="322"/>
                      </a:lnTo>
                      <a:lnTo>
                        <a:pt x="4150" y="237"/>
                      </a:lnTo>
                      <a:lnTo>
                        <a:pt x="4082" y="153"/>
                      </a:lnTo>
                      <a:lnTo>
                        <a:pt x="4006" y="93"/>
                      </a:lnTo>
                      <a:lnTo>
                        <a:pt x="3913" y="42"/>
                      </a:lnTo>
                      <a:lnTo>
                        <a:pt x="3871" y="26"/>
                      </a:lnTo>
                      <a:lnTo>
                        <a:pt x="3820" y="9"/>
                      </a:lnTo>
                      <a:lnTo>
                        <a:pt x="376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39" name="Google Shape;1402;p22">
                  <a:extLst>
                    <a:ext uri="{FF2B5EF4-FFF2-40B4-BE49-F238E27FC236}">
                      <a16:creationId xmlns:a16="http://schemas.microsoft.com/office/drawing/2014/main" id="{4A0B2C0E-A88A-401B-AFDE-749F7D482913}"/>
                    </a:ext>
                  </a:extLst>
                </p:cNvPr>
                <p:cNvSpPr/>
                <p:nvPr/>
              </p:nvSpPr>
              <p:spPr>
                <a:xfrm>
                  <a:off x="4516975" y="3666325"/>
                  <a:ext cx="106100" cy="2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4" h="1059" fill="none" extrusionOk="0">
                      <a:moveTo>
                        <a:pt x="4243" y="534"/>
                      </a:moveTo>
                      <a:lnTo>
                        <a:pt x="4243" y="534"/>
                      </a:lnTo>
                      <a:lnTo>
                        <a:pt x="4235" y="474"/>
                      </a:lnTo>
                      <a:lnTo>
                        <a:pt x="4226" y="424"/>
                      </a:lnTo>
                      <a:lnTo>
                        <a:pt x="4218" y="373"/>
                      </a:lnTo>
                      <a:lnTo>
                        <a:pt x="4201" y="322"/>
                      </a:lnTo>
                      <a:lnTo>
                        <a:pt x="4150" y="237"/>
                      </a:lnTo>
                      <a:lnTo>
                        <a:pt x="4082" y="153"/>
                      </a:lnTo>
                      <a:lnTo>
                        <a:pt x="4006" y="93"/>
                      </a:lnTo>
                      <a:lnTo>
                        <a:pt x="3913" y="42"/>
                      </a:lnTo>
                      <a:lnTo>
                        <a:pt x="3871" y="26"/>
                      </a:lnTo>
                      <a:lnTo>
                        <a:pt x="3820" y="9"/>
                      </a:lnTo>
                      <a:lnTo>
                        <a:pt x="3761" y="0"/>
                      </a:lnTo>
                      <a:lnTo>
                        <a:pt x="3710" y="0"/>
                      </a:lnTo>
                      <a:lnTo>
                        <a:pt x="534" y="0"/>
                      </a:lnTo>
                      <a:lnTo>
                        <a:pt x="534" y="0"/>
                      </a:lnTo>
                      <a:lnTo>
                        <a:pt x="483" y="0"/>
                      </a:lnTo>
                      <a:lnTo>
                        <a:pt x="424" y="9"/>
                      </a:lnTo>
                      <a:lnTo>
                        <a:pt x="373" y="26"/>
                      </a:lnTo>
                      <a:lnTo>
                        <a:pt x="331" y="42"/>
                      </a:lnTo>
                      <a:lnTo>
                        <a:pt x="237" y="93"/>
                      </a:lnTo>
                      <a:lnTo>
                        <a:pt x="161" y="153"/>
                      </a:lnTo>
                      <a:lnTo>
                        <a:pt x="93" y="237"/>
                      </a:lnTo>
                      <a:lnTo>
                        <a:pt x="43" y="322"/>
                      </a:lnTo>
                      <a:lnTo>
                        <a:pt x="26" y="373"/>
                      </a:lnTo>
                      <a:lnTo>
                        <a:pt x="17" y="424"/>
                      </a:lnTo>
                      <a:lnTo>
                        <a:pt x="9" y="474"/>
                      </a:lnTo>
                      <a:lnTo>
                        <a:pt x="0" y="534"/>
                      </a:lnTo>
                      <a:lnTo>
                        <a:pt x="0" y="534"/>
                      </a:lnTo>
                      <a:lnTo>
                        <a:pt x="9" y="585"/>
                      </a:lnTo>
                      <a:lnTo>
                        <a:pt x="17" y="635"/>
                      </a:lnTo>
                      <a:lnTo>
                        <a:pt x="26" y="686"/>
                      </a:lnTo>
                      <a:lnTo>
                        <a:pt x="43" y="737"/>
                      </a:lnTo>
                      <a:lnTo>
                        <a:pt x="93" y="830"/>
                      </a:lnTo>
                      <a:lnTo>
                        <a:pt x="161" y="906"/>
                      </a:lnTo>
                      <a:lnTo>
                        <a:pt x="237" y="966"/>
                      </a:lnTo>
                      <a:lnTo>
                        <a:pt x="331" y="1016"/>
                      </a:lnTo>
                      <a:lnTo>
                        <a:pt x="373" y="1033"/>
                      </a:lnTo>
                      <a:lnTo>
                        <a:pt x="424" y="1050"/>
                      </a:lnTo>
                      <a:lnTo>
                        <a:pt x="483" y="1059"/>
                      </a:lnTo>
                      <a:lnTo>
                        <a:pt x="534" y="1059"/>
                      </a:lnTo>
                      <a:lnTo>
                        <a:pt x="3710" y="1059"/>
                      </a:lnTo>
                      <a:lnTo>
                        <a:pt x="3710" y="1059"/>
                      </a:lnTo>
                      <a:lnTo>
                        <a:pt x="3761" y="1059"/>
                      </a:lnTo>
                      <a:lnTo>
                        <a:pt x="3820" y="1050"/>
                      </a:lnTo>
                      <a:lnTo>
                        <a:pt x="3871" y="1033"/>
                      </a:lnTo>
                      <a:lnTo>
                        <a:pt x="3913" y="1016"/>
                      </a:lnTo>
                      <a:lnTo>
                        <a:pt x="4006" y="966"/>
                      </a:lnTo>
                      <a:lnTo>
                        <a:pt x="4082" y="906"/>
                      </a:lnTo>
                      <a:lnTo>
                        <a:pt x="4150" y="830"/>
                      </a:lnTo>
                      <a:lnTo>
                        <a:pt x="4201" y="737"/>
                      </a:lnTo>
                      <a:lnTo>
                        <a:pt x="4218" y="686"/>
                      </a:lnTo>
                      <a:lnTo>
                        <a:pt x="4226" y="635"/>
                      </a:lnTo>
                      <a:lnTo>
                        <a:pt x="4235" y="585"/>
                      </a:lnTo>
                      <a:lnTo>
                        <a:pt x="4243" y="534"/>
                      </a:lnTo>
                      <a:lnTo>
                        <a:pt x="4243" y="53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40" name="Google Shape;1403;p22">
                  <a:extLst>
                    <a:ext uri="{FF2B5EF4-FFF2-40B4-BE49-F238E27FC236}">
                      <a16:creationId xmlns:a16="http://schemas.microsoft.com/office/drawing/2014/main" id="{E3A896EC-604C-46F5-8768-773793CA2A17}"/>
                    </a:ext>
                  </a:extLst>
                </p:cNvPr>
                <p:cNvSpPr/>
                <p:nvPr/>
              </p:nvSpPr>
              <p:spPr>
                <a:xfrm>
                  <a:off x="4623050" y="36796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</p:grpSp>
          <p:sp>
            <p:nvSpPr>
              <p:cNvPr id="13" name="Google Shape;1404;p22">
                <a:extLst>
                  <a:ext uri="{FF2B5EF4-FFF2-40B4-BE49-F238E27FC236}">
                    <a16:creationId xmlns:a16="http://schemas.microsoft.com/office/drawing/2014/main" id="{1AA01560-F635-4C1A-AF28-CC3F48258040}"/>
                  </a:ext>
                </a:extLst>
              </p:cNvPr>
              <p:cNvSpPr txBox="1"/>
              <p:nvPr/>
            </p:nvSpPr>
            <p:spPr>
              <a:xfrm>
                <a:off x="1030638" y="1810175"/>
                <a:ext cx="950700" cy="2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16 km/h</a:t>
                </a:r>
                <a:endParaRPr sz="8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4" name="Google Shape;1405;p22">
                <a:extLst>
                  <a:ext uri="{FF2B5EF4-FFF2-40B4-BE49-F238E27FC236}">
                    <a16:creationId xmlns:a16="http://schemas.microsoft.com/office/drawing/2014/main" id="{2D420EC7-9670-4236-918C-782CC37A035C}"/>
                  </a:ext>
                </a:extLst>
              </p:cNvPr>
              <p:cNvGrpSpPr/>
              <p:nvPr/>
            </p:nvGrpSpPr>
            <p:grpSpPr>
              <a:xfrm>
                <a:off x="633785" y="2236782"/>
                <a:ext cx="254563" cy="306038"/>
                <a:chOff x="4675975" y="5025025"/>
                <a:chExt cx="375850" cy="451850"/>
              </a:xfrm>
            </p:grpSpPr>
            <p:sp>
              <p:nvSpPr>
                <p:cNvPr id="16" name="Google Shape;1406;p22">
                  <a:extLst>
                    <a:ext uri="{FF2B5EF4-FFF2-40B4-BE49-F238E27FC236}">
                      <a16:creationId xmlns:a16="http://schemas.microsoft.com/office/drawing/2014/main" id="{E0286F08-84A3-48BF-BDCA-08A811B9FEE0}"/>
                    </a:ext>
                  </a:extLst>
                </p:cNvPr>
                <p:cNvSpPr/>
                <p:nvPr/>
              </p:nvSpPr>
              <p:spPr>
                <a:xfrm>
                  <a:off x="4675975" y="5025025"/>
                  <a:ext cx="375850" cy="45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34" h="18074" extrusionOk="0">
                      <a:moveTo>
                        <a:pt x="6590" y="2863"/>
                      </a:moveTo>
                      <a:lnTo>
                        <a:pt x="6759" y="2880"/>
                      </a:lnTo>
                      <a:lnTo>
                        <a:pt x="6920" y="2905"/>
                      </a:lnTo>
                      <a:lnTo>
                        <a:pt x="7081" y="2939"/>
                      </a:lnTo>
                      <a:lnTo>
                        <a:pt x="7242" y="2982"/>
                      </a:lnTo>
                      <a:lnTo>
                        <a:pt x="7403" y="3032"/>
                      </a:lnTo>
                      <a:lnTo>
                        <a:pt x="7547" y="3092"/>
                      </a:lnTo>
                      <a:lnTo>
                        <a:pt x="7699" y="3159"/>
                      </a:lnTo>
                      <a:lnTo>
                        <a:pt x="7843" y="3236"/>
                      </a:lnTo>
                      <a:lnTo>
                        <a:pt x="7979" y="3320"/>
                      </a:lnTo>
                      <a:lnTo>
                        <a:pt x="8114" y="3413"/>
                      </a:lnTo>
                      <a:lnTo>
                        <a:pt x="8241" y="3515"/>
                      </a:lnTo>
                      <a:lnTo>
                        <a:pt x="8368" y="3625"/>
                      </a:lnTo>
                      <a:lnTo>
                        <a:pt x="8479" y="3744"/>
                      </a:lnTo>
                      <a:lnTo>
                        <a:pt x="8589" y="3862"/>
                      </a:lnTo>
                      <a:lnTo>
                        <a:pt x="8699" y="3989"/>
                      </a:lnTo>
                      <a:lnTo>
                        <a:pt x="8809" y="3972"/>
                      </a:lnTo>
                      <a:lnTo>
                        <a:pt x="8919" y="3956"/>
                      </a:lnTo>
                      <a:lnTo>
                        <a:pt x="9038" y="3947"/>
                      </a:lnTo>
                      <a:lnTo>
                        <a:pt x="9266" y="3947"/>
                      </a:lnTo>
                      <a:lnTo>
                        <a:pt x="9385" y="3964"/>
                      </a:lnTo>
                      <a:lnTo>
                        <a:pt x="9503" y="3972"/>
                      </a:lnTo>
                      <a:lnTo>
                        <a:pt x="9613" y="3998"/>
                      </a:lnTo>
                      <a:lnTo>
                        <a:pt x="9724" y="4023"/>
                      </a:lnTo>
                      <a:lnTo>
                        <a:pt x="9834" y="4049"/>
                      </a:lnTo>
                      <a:lnTo>
                        <a:pt x="9944" y="4091"/>
                      </a:lnTo>
                      <a:lnTo>
                        <a:pt x="10045" y="4125"/>
                      </a:lnTo>
                      <a:lnTo>
                        <a:pt x="10147" y="4176"/>
                      </a:lnTo>
                      <a:lnTo>
                        <a:pt x="10249" y="4227"/>
                      </a:lnTo>
                      <a:lnTo>
                        <a:pt x="10342" y="4277"/>
                      </a:lnTo>
                      <a:lnTo>
                        <a:pt x="10435" y="4345"/>
                      </a:lnTo>
                      <a:lnTo>
                        <a:pt x="10528" y="4404"/>
                      </a:lnTo>
                      <a:lnTo>
                        <a:pt x="10613" y="4472"/>
                      </a:lnTo>
                      <a:lnTo>
                        <a:pt x="10698" y="4548"/>
                      </a:lnTo>
                      <a:lnTo>
                        <a:pt x="10774" y="4625"/>
                      </a:lnTo>
                      <a:lnTo>
                        <a:pt x="10850" y="4701"/>
                      </a:lnTo>
                      <a:lnTo>
                        <a:pt x="10926" y="4786"/>
                      </a:lnTo>
                      <a:lnTo>
                        <a:pt x="10994" y="4870"/>
                      </a:lnTo>
                      <a:lnTo>
                        <a:pt x="11053" y="4963"/>
                      </a:lnTo>
                      <a:lnTo>
                        <a:pt x="11121" y="5057"/>
                      </a:lnTo>
                      <a:lnTo>
                        <a:pt x="11172" y="5150"/>
                      </a:lnTo>
                      <a:lnTo>
                        <a:pt x="11223" y="5251"/>
                      </a:lnTo>
                      <a:lnTo>
                        <a:pt x="11273" y="5353"/>
                      </a:lnTo>
                      <a:lnTo>
                        <a:pt x="11307" y="5455"/>
                      </a:lnTo>
                      <a:lnTo>
                        <a:pt x="11350" y="5565"/>
                      </a:lnTo>
                      <a:lnTo>
                        <a:pt x="11375" y="5675"/>
                      </a:lnTo>
                      <a:lnTo>
                        <a:pt x="11401" y="5785"/>
                      </a:lnTo>
                      <a:lnTo>
                        <a:pt x="11426" y="5895"/>
                      </a:lnTo>
                      <a:lnTo>
                        <a:pt x="11443" y="6014"/>
                      </a:lnTo>
                      <a:lnTo>
                        <a:pt x="11451" y="6132"/>
                      </a:lnTo>
                      <a:lnTo>
                        <a:pt x="11451" y="6251"/>
                      </a:lnTo>
                      <a:lnTo>
                        <a:pt x="11451" y="6369"/>
                      </a:lnTo>
                      <a:lnTo>
                        <a:pt x="11443" y="6479"/>
                      </a:lnTo>
                      <a:lnTo>
                        <a:pt x="11426" y="6598"/>
                      </a:lnTo>
                      <a:lnTo>
                        <a:pt x="11401" y="6708"/>
                      </a:lnTo>
                      <a:lnTo>
                        <a:pt x="11375" y="6818"/>
                      </a:lnTo>
                      <a:lnTo>
                        <a:pt x="11350" y="6928"/>
                      </a:lnTo>
                      <a:lnTo>
                        <a:pt x="11307" y="7038"/>
                      </a:lnTo>
                      <a:lnTo>
                        <a:pt x="11273" y="7140"/>
                      </a:lnTo>
                      <a:lnTo>
                        <a:pt x="11223" y="7242"/>
                      </a:lnTo>
                      <a:lnTo>
                        <a:pt x="11172" y="7343"/>
                      </a:lnTo>
                      <a:lnTo>
                        <a:pt x="11121" y="7436"/>
                      </a:lnTo>
                      <a:lnTo>
                        <a:pt x="11053" y="7530"/>
                      </a:lnTo>
                      <a:lnTo>
                        <a:pt x="10994" y="7623"/>
                      </a:lnTo>
                      <a:lnTo>
                        <a:pt x="10926" y="7707"/>
                      </a:lnTo>
                      <a:lnTo>
                        <a:pt x="10850" y="7792"/>
                      </a:lnTo>
                      <a:lnTo>
                        <a:pt x="10774" y="7877"/>
                      </a:lnTo>
                      <a:lnTo>
                        <a:pt x="10698" y="7953"/>
                      </a:lnTo>
                      <a:lnTo>
                        <a:pt x="10613" y="8021"/>
                      </a:lnTo>
                      <a:lnTo>
                        <a:pt x="10528" y="8089"/>
                      </a:lnTo>
                      <a:lnTo>
                        <a:pt x="10435" y="8156"/>
                      </a:lnTo>
                      <a:lnTo>
                        <a:pt x="10342" y="8216"/>
                      </a:lnTo>
                      <a:lnTo>
                        <a:pt x="10249" y="8266"/>
                      </a:lnTo>
                      <a:lnTo>
                        <a:pt x="10147" y="8317"/>
                      </a:lnTo>
                      <a:lnTo>
                        <a:pt x="10045" y="8368"/>
                      </a:lnTo>
                      <a:lnTo>
                        <a:pt x="9944" y="8410"/>
                      </a:lnTo>
                      <a:lnTo>
                        <a:pt x="9834" y="8444"/>
                      </a:lnTo>
                      <a:lnTo>
                        <a:pt x="9724" y="8478"/>
                      </a:lnTo>
                      <a:lnTo>
                        <a:pt x="9613" y="8504"/>
                      </a:lnTo>
                      <a:lnTo>
                        <a:pt x="9503" y="8521"/>
                      </a:lnTo>
                      <a:lnTo>
                        <a:pt x="9385" y="8537"/>
                      </a:lnTo>
                      <a:lnTo>
                        <a:pt x="9266" y="8546"/>
                      </a:lnTo>
                      <a:lnTo>
                        <a:pt x="6277" y="8546"/>
                      </a:lnTo>
                      <a:lnTo>
                        <a:pt x="6133" y="8537"/>
                      </a:lnTo>
                      <a:lnTo>
                        <a:pt x="5989" y="8512"/>
                      </a:lnTo>
                      <a:lnTo>
                        <a:pt x="5853" y="8487"/>
                      </a:lnTo>
                      <a:lnTo>
                        <a:pt x="5718" y="8461"/>
                      </a:lnTo>
                      <a:lnTo>
                        <a:pt x="5582" y="8419"/>
                      </a:lnTo>
                      <a:lnTo>
                        <a:pt x="5447" y="8377"/>
                      </a:lnTo>
                      <a:lnTo>
                        <a:pt x="5319" y="8326"/>
                      </a:lnTo>
                      <a:lnTo>
                        <a:pt x="5192" y="8266"/>
                      </a:lnTo>
                      <a:lnTo>
                        <a:pt x="5074" y="8207"/>
                      </a:lnTo>
                      <a:lnTo>
                        <a:pt x="4947" y="8139"/>
                      </a:lnTo>
                      <a:lnTo>
                        <a:pt x="4837" y="8063"/>
                      </a:lnTo>
                      <a:lnTo>
                        <a:pt x="4727" y="7978"/>
                      </a:lnTo>
                      <a:lnTo>
                        <a:pt x="4617" y="7894"/>
                      </a:lnTo>
                      <a:lnTo>
                        <a:pt x="4515" y="7809"/>
                      </a:lnTo>
                      <a:lnTo>
                        <a:pt x="4413" y="7716"/>
                      </a:lnTo>
                      <a:lnTo>
                        <a:pt x="4320" y="7614"/>
                      </a:lnTo>
                      <a:lnTo>
                        <a:pt x="4227" y="7513"/>
                      </a:lnTo>
                      <a:lnTo>
                        <a:pt x="4151" y="7403"/>
                      </a:lnTo>
                      <a:lnTo>
                        <a:pt x="4066" y="7292"/>
                      </a:lnTo>
                      <a:lnTo>
                        <a:pt x="3990" y="7174"/>
                      </a:lnTo>
                      <a:lnTo>
                        <a:pt x="3922" y="7055"/>
                      </a:lnTo>
                      <a:lnTo>
                        <a:pt x="3863" y="6937"/>
                      </a:lnTo>
                      <a:lnTo>
                        <a:pt x="3803" y="6810"/>
                      </a:lnTo>
                      <a:lnTo>
                        <a:pt x="3753" y="6683"/>
                      </a:lnTo>
                      <a:lnTo>
                        <a:pt x="3710" y="6547"/>
                      </a:lnTo>
                      <a:lnTo>
                        <a:pt x="3668" y="6412"/>
                      </a:lnTo>
                      <a:lnTo>
                        <a:pt x="3643" y="6276"/>
                      </a:lnTo>
                      <a:lnTo>
                        <a:pt x="3617" y="6141"/>
                      </a:lnTo>
                      <a:lnTo>
                        <a:pt x="3592" y="5997"/>
                      </a:lnTo>
                      <a:lnTo>
                        <a:pt x="3583" y="5853"/>
                      </a:lnTo>
                      <a:lnTo>
                        <a:pt x="3583" y="5709"/>
                      </a:lnTo>
                      <a:lnTo>
                        <a:pt x="3583" y="5556"/>
                      </a:lnTo>
                      <a:lnTo>
                        <a:pt x="3592" y="5412"/>
                      </a:lnTo>
                      <a:lnTo>
                        <a:pt x="3617" y="5268"/>
                      </a:lnTo>
                      <a:lnTo>
                        <a:pt x="3643" y="5133"/>
                      </a:lnTo>
                      <a:lnTo>
                        <a:pt x="3668" y="4997"/>
                      </a:lnTo>
                      <a:lnTo>
                        <a:pt x="3710" y="4862"/>
                      </a:lnTo>
                      <a:lnTo>
                        <a:pt x="3753" y="4726"/>
                      </a:lnTo>
                      <a:lnTo>
                        <a:pt x="3803" y="4599"/>
                      </a:lnTo>
                      <a:lnTo>
                        <a:pt x="3863" y="4472"/>
                      </a:lnTo>
                      <a:lnTo>
                        <a:pt x="3922" y="4354"/>
                      </a:lnTo>
                      <a:lnTo>
                        <a:pt x="3990" y="4235"/>
                      </a:lnTo>
                      <a:lnTo>
                        <a:pt x="4066" y="4116"/>
                      </a:lnTo>
                      <a:lnTo>
                        <a:pt x="4151" y="4006"/>
                      </a:lnTo>
                      <a:lnTo>
                        <a:pt x="4227" y="3896"/>
                      </a:lnTo>
                      <a:lnTo>
                        <a:pt x="4320" y="3795"/>
                      </a:lnTo>
                      <a:lnTo>
                        <a:pt x="4413" y="3693"/>
                      </a:lnTo>
                      <a:lnTo>
                        <a:pt x="4515" y="3600"/>
                      </a:lnTo>
                      <a:lnTo>
                        <a:pt x="4617" y="3515"/>
                      </a:lnTo>
                      <a:lnTo>
                        <a:pt x="4727" y="3430"/>
                      </a:lnTo>
                      <a:lnTo>
                        <a:pt x="4837" y="3346"/>
                      </a:lnTo>
                      <a:lnTo>
                        <a:pt x="4947" y="3278"/>
                      </a:lnTo>
                      <a:lnTo>
                        <a:pt x="5074" y="3202"/>
                      </a:lnTo>
                      <a:lnTo>
                        <a:pt x="5192" y="3142"/>
                      </a:lnTo>
                      <a:lnTo>
                        <a:pt x="5319" y="3083"/>
                      </a:lnTo>
                      <a:lnTo>
                        <a:pt x="5447" y="3032"/>
                      </a:lnTo>
                      <a:lnTo>
                        <a:pt x="5582" y="2990"/>
                      </a:lnTo>
                      <a:lnTo>
                        <a:pt x="5718" y="2948"/>
                      </a:lnTo>
                      <a:lnTo>
                        <a:pt x="5853" y="2922"/>
                      </a:lnTo>
                      <a:lnTo>
                        <a:pt x="5989" y="2897"/>
                      </a:lnTo>
                      <a:lnTo>
                        <a:pt x="6133" y="2880"/>
                      </a:lnTo>
                      <a:lnTo>
                        <a:pt x="6277" y="2863"/>
                      </a:lnTo>
                      <a:close/>
                      <a:moveTo>
                        <a:pt x="5455" y="9588"/>
                      </a:moveTo>
                      <a:lnTo>
                        <a:pt x="5506" y="9596"/>
                      </a:lnTo>
                      <a:lnTo>
                        <a:pt x="5557" y="9613"/>
                      </a:lnTo>
                      <a:lnTo>
                        <a:pt x="5607" y="9630"/>
                      </a:lnTo>
                      <a:lnTo>
                        <a:pt x="5692" y="9672"/>
                      </a:lnTo>
                      <a:lnTo>
                        <a:pt x="5768" y="9740"/>
                      </a:lnTo>
                      <a:lnTo>
                        <a:pt x="5836" y="9816"/>
                      </a:lnTo>
                      <a:lnTo>
                        <a:pt x="5887" y="9910"/>
                      </a:lnTo>
                      <a:lnTo>
                        <a:pt x="5904" y="9960"/>
                      </a:lnTo>
                      <a:lnTo>
                        <a:pt x="5921" y="10011"/>
                      </a:lnTo>
                      <a:lnTo>
                        <a:pt x="5921" y="10062"/>
                      </a:lnTo>
                      <a:lnTo>
                        <a:pt x="5929" y="10113"/>
                      </a:lnTo>
                      <a:lnTo>
                        <a:pt x="5929" y="11366"/>
                      </a:lnTo>
                      <a:lnTo>
                        <a:pt x="5921" y="11426"/>
                      </a:lnTo>
                      <a:lnTo>
                        <a:pt x="5921" y="11476"/>
                      </a:lnTo>
                      <a:lnTo>
                        <a:pt x="5904" y="11527"/>
                      </a:lnTo>
                      <a:lnTo>
                        <a:pt x="5887" y="11578"/>
                      </a:lnTo>
                      <a:lnTo>
                        <a:pt x="5836" y="11663"/>
                      </a:lnTo>
                      <a:lnTo>
                        <a:pt x="5768" y="11739"/>
                      </a:lnTo>
                      <a:lnTo>
                        <a:pt x="5692" y="11807"/>
                      </a:lnTo>
                      <a:lnTo>
                        <a:pt x="5607" y="11857"/>
                      </a:lnTo>
                      <a:lnTo>
                        <a:pt x="5557" y="11874"/>
                      </a:lnTo>
                      <a:lnTo>
                        <a:pt x="5506" y="11891"/>
                      </a:lnTo>
                      <a:lnTo>
                        <a:pt x="5455" y="11891"/>
                      </a:lnTo>
                      <a:lnTo>
                        <a:pt x="5396" y="11900"/>
                      </a:lnTo>
                      <a:lnTo>
                        <a:pt x="5345" y="11891"/>
                      </a:lnTo>
                      <a:lnTo>
                        <a:pt x="5294" y="11891"/>
                      </a:lnTo>
                      <a:lnTo>
                        <a:pt x="5243" y="11874"/>
                      </a:lnTo>
                      <a:lnTo>
                        <a:pt x="5192" y="11857"/>
                      </a:lnTo>
                      <a:lnTo>
                        <a:pt x="5099" y="11807"/>
                      </a:lnTo>
                      <a:lnTo>
                        <a:pt x="5023" y="11739"/>
                      </a:lnTo>
                      <a:lnTo>
                        <a:pt x="4955" y="11663"/>
                      </a:lnTo>
                      <a:lnTo>
                        <a:pt x="4913" y="11578"/>
                      </a:lnTo>
                      <a:lnTo>
                        <a:pt x="4896" y="11527"/>
                      </a:lnTo>
                      <a:lnTo>
                        <a:pt x="4879" y="11476"/>
                      </a:lnTo>
                      <a:lnTo>
                        <a:pt x="4871" y="11426"/>
                      </a:lnTo>
                      <a:lnTo>
                        <a:pt x="4871" y="11366"/>
                      </a:lnTo>
                      <a:lnTo>
                        <a:pt x="4871" y="10113"/>
                      </a:lnTo>
                      <a:lnTo>
                        <a:pt x="4871" y="10062"/>
                      </a:lnTo>
                      <a:lnTo>
                        <a:pt x="4879" y="10011"/>
                      </a:lnTo>
                      <a:lnTo>
                        <a:pt x="4896" y="9960"/>
                      </a:lnTo>
                      <a:lnTo>
                        <a:pt x="4913" y="9910"/>
                      </a:lnTo>
                      <a:lnTo>
                        <a:pt x="4955" y="9816"/>
                      </a:lnTo>
                      <a:lnTo>
                        <a:pt x="5023" y="9740"/>
                      </a:lnTo>
                      <a:lnTo>
                        <a:pt x="5099" y="9672"/>
                      </a:lnTo>
                      <a:lnTo>
                        <a:pt x="5192" y="9630"/>
                      </a:lnTo>
                      <a:lnTo>
                        <a:pt x="5243" y="9613"/>
                      </a:lnTo>
                      <a:lnTo>
                        <a:pt x="5294" y="9596"/>
                      </a:lnTo>
                      <a:lnTo>
                        <a:pt x="5345" y="9588"/>
                      </a:lnTo>
                      <a:close/>
                      <a:moveTo>
                        <a:pt x="9690" y="9588"/>
                      </a:moveTo>
                      <a:lnTo>
                        <a:pt x="9741" y="9596"/>
                      </a:lnTo>
                      <a:lnTo>
                        <a:pt x="9791" y="9613"/>
                      </a:lnTo>
                      <a:lnTo>
                        <a:pt x="9842" y="9630"/>
                      </a:lnTo>
                      <a:lnTo>
                        <a:pt x="9927" y="9672"/>
                      </a:lnTo>
                      <a:lnTo>
                        <a:pt x="10012" y="9740"/>
                      </a:lnTo>
                      <a:lnTo>
                        <a:pt x="10071" y="9816"/>
                      </a:lnTo>
                      <a:lnTo>
                        <a:pt x="10122" y="9910"/>
                      </a:lnTo>
                      <a:lnTo>
                        <a:pt x="10139" y="9960"/>
                      </a:lnTo>
                      <a:lnTo>
                        <a:pt x="10156" y="10011"/>
                      </a:lnTo>
                      <a:lnTo>
                        <a:pt x="10164" y="10062"/>
                      </a:lnTo>
                      <a:lnTo>
                        <a:pt x="10164" y="10113"/>
                      </a:lnTo>
                      <a:lnTo>
                        <a:pt x="10164" y="11366"/>
                      </a:lnTo>
                      <a:lnTo>
                        <a:pt x="10164" y="11426"/>
                      </a:lnTo>
                      <a:lnTo>
                        <a:pt x="10156" y="11476"/>
                      </a:lnTo>
                      <a:lnTo>
                        <a:pt x="10139" y="11527"/>
                      </a:lnTo>
                      <a:lnTo>
                        <a:pt x="10122" y="11578"/>
                      </a:lnTo>
                      <a:lnTo>
                        <a:pt x="10071" y="11663"/>
                      </a:lnTo>
                      <a:lnTo>
                        <a:pt x="10012" y="11739"/>
                      </a:lnTo>
                      <a:lnTo>
                        <a:pt x="9927" y="11807"/>
                      </a:lnTo>
                      <a:lnTo>
                        <a:pt x="9842" y="11857"/>
                      </a:lnTo>
                      <a:lnTo>
                        <a:pt x="9791" y="11874"/>
                      </a:lnTo>
                      <a:lnTo>
                        <a:pt x="9741" y="11891"/>
                      </a:lnTo>
                      <a:lnTo>
                        <a:pt x="9690" y="11891"/>
                      </a:lnTo>
                      <a:lnTo>
                        <a:pt x="9630" y="11900"/>
                      </a:lnTo>
                      <a:lnTo>
                        <a:pt x="9580" y="11891"/>
                      </a:lnTo>
                      <a:lnTo>
                        <a:pt x="9529" y="11891"/>
                      </a:lnTo>
                      <a:lnTo>
                        <a:pt x="9478" y="11874"/>
                      </a:lnTo>
                      <a:lnTo>
                        <a:pt x="9427" y="11857"/>
                      </a:lnTo>
                      <a:lnTo>
                        <a:pt x="9334" y="11807"/>
                      </a:lnTo>
                      <a:lnTo>
                        <a:pt x="9258" y="11739"/>
                      </a:lnTo>
                      <a:lnTo>
                        <a:pt x="9198" y="11663"/>
                      </a:lnTo>
                      <a:lnTo>
                        <a:pt x="9148" y="11578"/>
                      </a:lnTo>
                      <a:lnTo>
                        <a:pt x="9131" y="11527"/>
                      </a:lnTo>
                      <a:lnTo>
                        <a:pt x="9114" y="11476"/>
                      </a:lnTo>
                      <a:lnTo>
                        <a:pt x="9105" y="11426"/>
                      </a:lnTo>
                      <a:lnTo>
                        <a:pt x="9105" y="11366"/>
                      </a:lnTo>
                      <a:lnTo>
                        <a:pt x="9105" y="10113"/>
                      </a:lnTo>
                      <a:lnTo>
                        <a:pt x="9105" y="10062"/>
                      </a:lnTo>
                      <a:lnTo>
                        <a:pt x="9114" y="10011"/>
                      </a:lnTo>
                      <a:lnTo>
                        <a:pt x="9131" y="9960"/>
                      </a:lnTo>
                      <a:lnTo>
                        <a:pt x="9148" y="9910"/>
                      </a:lnTo>
                      <a:lnTo>
                        <a:pt x="9198" y="9816"/>
                      </a:lnTo>
                      <a:lnTo>
                        <a:pt x="9258" y="9740"/>
                      </a:lnTo>
                      <a:lnTo>
                        <a:pt x="9334" y="9672"/>
                      </a:lnTo>
                      <a:lnTo>
                        <a:pt x="9427" y="9630"/>
                      </a:lnTo>
                      <a:lnTo>
                        <a:pt x="9478" y="9613"/>
                      </a:lnTo>
                      <a:lnTo>
                        <a:pt x="9529" y="9596"/>
                      </a:lnTo>
                      <a:lnTo>
                        <a:pt x="9580" y="9588"/>
                      </a:lnTo>
                      <a:close/>
                      <a:moveTo>
                        <a:pt x="7572" y="9588"/>
                      </a:moveTo>
                      <a:lnTo>
                        <a:pt x="7623" y="9596"/>
                      </a:lnTo>
                      <a:lnTo>
                        <a:pt x="7674" y="9613"/>
                      </a:lnTo>
                      <a:lnTo>
                        <a:pt x="7725" y="9630"/>
                      </a:lnTo>
                      <a:lnTo>
                        <a:pt x="7809" y="9672"/>
                      </a:lnTo>
                      <a:lnTo>
                        <a:pt x="7894" y="9740"/>
                      </a:lnTo>
                      <a:lnTo>
                        <a:pt x="7953" y="9816"/>
                      </a:lnTo>
                      <a:lnTo>
                        <a:pt x="8004" y="9910"/>
                      </a:lnTo>
                      <a:lnTo>
                        <a:pt x="8021" y="9960"/>
                      </a:lnTo>
                      <a:lnTo>
                        <a:pt x="8038" y="10011"/>
                      </a:lnTo>
                      <a:lnTo>
                        <a:pt x="8047" y="10062"/>
                      </a:lnTo>
                      <a:lnTo>
                        <a:pt x="8047" y="10113"/>
                      </a:lnTo>
                      <a:lnTo>
                        <a:pt x="8047" y="12975"/>
                      </a:lnTo>
                      <a:lnTo>
                        <a:pt x="8047" y="13026"/>
                      </a:lnTo>
                      <a:lnTo>
                        <a:pt x="8038" y="13086"/>
                      </a:lnTo>
                      <a:lnTo>
                        <a:pt x="8021" y="13128"/>
                      </a:lnTo>
                      <a:lnTo>
                        <a:pt x="8004" y="13179"/>
                      </a:lnTo>
                      <a:lnTo>
                        <a:pt x="7953" y="13272"/>
                      </a:lnTo>
                      <a:lnTo>
                        <a:pt x="7894" y="13348"/>
                      </a:lnTo>
                      <a:lnTo>
                        <a:pt x="7809" y="13416"/>
                      </a:lnTo>
                      <a:lnTo>
                        <a:pt x="7725" y="13467"/>
                      </a:lnTo>
                      <a:lnTo>
                        <a:pt x="7674" y="13484"/>
                      </a:lnTo>
                      <a:lnTo>
                        <a:pt x="7623" y="13492"/>
                      </a:lnTo>
                      <a:lnTo>
                        <a:pt x="7572" y="13501"/>
                      </a:lnTo>
                      <a:lnTo>
                        <a:pt x="7462" y="13501"/>
                      </a:lnTo>
                      <a:lnTo>
                        <a:pt x="7411" y="13492"/>
                      </a:lnTo>
                      <a:lnTo>
                        <a:pt x="7361" y="13484"/>
                      </a:lnTo>
                      <a:lnTo>
                        <a:pt x="7310" y="13467"/>
                      </a:lnTo>
                      <a:lnTo>
                        <a:pt x="7217" y="13416"/>
                      </a:lnTo>
                      <a:lnTo>
                        <a:pt x="7140" y="13348"/>
                      </a:lnTo>
                      <a:lnTo>
                        <a:pt x="7073" y="13272"/>
                      </a:lnTo>
                      <a:lnTo>
                        <a:pt x="7030" y="13179"/>
                      </a:lnTo>
                      <a:lnTo>
                        <a:pt x="7013" y="13128"/>
                      </a:lnTo>
                      <a:lnTo>
                        <a:pt x="6996" y="13086"/>
                      </a:lnTo>
                      <a:lnTo>
                        <a:pt x="6988" y="13026"/>
                      </a:lnTo>
                      <a:lnTo>
                        <a:pt x="6988" y="12975"/>
                      </a:lnTo>
                      <a:lnTo>
                        <a:pt x="6988" y="10113"/>
                      </a:lnTo>
                      <a:lnTo>
                        <a:pt x="6988" y="10062"/>
                      </a:lnTo>
                      <a:lnTo>
                        <a:pt x="6996" y="10011"/>
                      </a:lnTo>
                      <a:lnTo>
                        <a:pt x="7013" y="9960"/>
                      </a:lnTo>
                      <a:lnTo>
                        <a:pt x="7030" y="9910"/>
                      </a:lnTo>
                      <a:lnTo>
                        <a:pt x="7073" y="9816"/>
                      </a:lnTo>
                      <a:lnTo>
                        <a:pt x="7140" y="9740"/>
                      </a:lnTo>
                      <a:lnTo>
                        <a:pt x="7217" y="9672"/>
                      </a:lnTo>
                      <a:lnTo>
                        <a:pt x="7310" y="9630"/>
                      </a:lnTo>
                      <a:lnTo>
                        <a:pt x="7361" y="9613"/>
                      </a:lnTo>
                      <a:lnTo>
                        <a:pt x="7411" y="9596"/>
                      </a:lnTo>
                      <a:lnTo>
                        <a:pt x="7462" y="9588"/>
                      </a:lnTo>
                      <a:close/>
                      <a:moveTo>
                        <a:pt x="7513" y="0"/>
                      </a:moveTo>
                      <a:lnTo>
                        <a:pt x="7132" y="9"/>
                      </a:lnTo>
                      <a:lnTo>
                        <a:pt x="6751" y="43"/>
                      </a:lnTo>
                      <a:lnTo>
                        <a:pt x="6370" y="85"/>
                      </a:lnTo>
                      <a:lnTo>
                        <a:pt x="6006" y="153"/>
                      </a:lnTo>
                      <a:lnTo>
                        <a:pt x="5641" y="237"/>
                      </a:lnTo>
                      <a:lnTo>
                        <a:pt x="5286" y="339"/>
                      </a:lnTo>
                      <a:lnTo>
                        <a:pt x="4930" y="458"/>
                      </a:lnTo>
                      <a:lnTo>
                        <a:pt x="4591" y="593"/>
                      </a:lnTo>
                      <a:lnTo>
                        <a:pt x="4261" y="746"/>
                      </a:lnTo>
                      <a:lnTo>
                        <a:pt x="3939" y="915"/>
                      </a:lnTo>
                      <a:lnTo>
                        <a:pt x="3617" y="1093"/>
                      </a:lnTo>
                      <a:lnTo>
                        <a:pt x="3312" y="1288"/>
                      </a:lnTo>
                      <a:lnTo>
                        <a:pt x="3024" y="1499"/>
                      </a:lnTo>
                      <a:lnTo>
                        <a:pt x="2736" y="1720"/>
                      </a:lnTo>
                      <a:lnTo>
                        <a:pt x="2465" y="1957"/>
                      </a:lnTo>
                      <a:lnTo>
                        <a:pt x="2203" y="2211"/>
                      </a:lnTo>
                      <a:lnTo>
                        <a:pt x="1949" y="2465"/>
                      </a:lnTo>
                      <a:lnTo>
                        <a:pt x="1720" y="2744"/>
                      </a:lnTo>
                      <a:lnTo>
                        <a:pt x="1491" y="3024"/>
                      </a:lnTo>
                      <a:lnTo>
                        <a:pt x="1280" y="3320"/>
                      </a:lnTo>
                      <a:lnTo>
                        <a:pt x="1085" y="3625"/>
                      </a:lnTo>
                      <a:lnTo>
                        <a:pt x="907" y="3939"/>
                      </a:lnTo>
                      <a:lnTo>
                        <a:pt x="738" y="4260"/>
                      </a:lnTo>
                      <a:lnTo>
                        <a:pt x="585" y="4599"/>
                      </a:lnTo>
                      <a:lnTo>
                        <a:pt x="458" y="4938"/>
                      </a:lnTo>
                      <a:lnTo>
                        <a:pt x="340" y="5285"/>
                      </a:lnTo>
                      <a:lnTo>
                        <a:pt x="238" y="5641"/>
                      </a:lnTo>
                      <a:lnTo>
                        <a:pt x="153" y="6005"/>
                      </a:lnTo>
                      <a:lnTo>
                        <a:pt x="85" y="6378"/>
                      </a:lnTo>
                      <a:lnTo>
                        <a:pt x="35" y="6750"/>
                      </a:lnTo>
                      <a:lnTo>
                        <a:pt x="9" y="7132"/>
                      </a:lnTo>
                      <a:lnTo>
                        <a:pt x="1" y="7521"/>
                      </a:lnTo>
                      <a:lnTo>
                        <a:pt x="1" y="7707"/>
                      </a:lnTo>
                      <a:lnTo>
                        <a:pt x="9" y="7902"/>
                      </a:lnTo>
                      <a:lnTo>
                        <a:pt x="26" y="8089"/>
                      </a:lnTo>
                      <a:lnTo>
                        <a:pt x="52" y="8292"/>
                      </a:lnTo>
                      <a:lnTo>
                        <a:pt x="85" y="8495"/>
                      </a:lnTo>
                      <a:lnTo>
                        <a:pt x="119" y="8698"/>
                      </a:lnTo>
                      <a:lnTo>
                        <a:pt x="162" y="8902"/>
                      </a:lnTo>
                      <a:lnTo>
                        <a:pt x="212" y="9113"/>
                      </a:lnTo>
                      <a:lnTo>
                        <a:pt x="272" y="9334"/>
                      </a:lnTo>
                      <a:lnTo>
                        <a:pt x="331" y="9554"/>
                      </a:lnTo>
                      <a:lnTo>
                        <a:pt x="407" y="9774"/>
                      </a:lnTo>
                      <a:lnTo>
                        <a:pt x="483" y="10003"/>
                      </a:lnTo>
                      <a:lnTo>
                        <a:pt x="653" y="10460"/>
                      </a:lnTo>
                      <a:lnTo>
                        <a:pt x="856" y="10934"/>
                      </a:lnTo>
                      <a:lnTo>
                        <a:pt x="1051" y="11349"/>
                      </a:lnTo>
                      <a:lnTo>
                        <a:pt x="1263" y="11773"/>
                      </a:lnTo>
                      <a:lnTo>
                        <a:pt x="1491" y="12196"/>
                      </a:lnTo>
                      <a:lnTo>
                        <a:pt x="1737" y="12620"/>
                      </a:lnTo>
                      <a:lnTo>
                        <a:pt x="1991" y="13043"/>
                      </a:lnTo>
                      <a:lnTo>
                        <a:pt x="2271" y="13467"/>
                      </a:lnTo>
                      <a:lnTo>
                        <a:pt x="2558" y="13882"/>
                      </a:lnTo>
                      <a:lnTo>
                        <a:pt x="2855" y="14297"/>
                      </a:lnTo>
                      <a:lnTo>
                        <a:pt x="3117" y="14644"/>
                      </a:lnTo>
                      <a:lnTo>
                        <a:pt x="3388" y="14983"/>
                      </a:lnTo>
                      <a:lnTo>
                        <a:pt x="3668" y="15321"/>
                      </a:lnTo>
                      <a:lnTo>
                        <a:pt x="3964" y="15660"/>
                      </a:lnTo>
                      <a:lnTo>
                        <a:pt x="4261" y="15982"/>
                      </a:lnTo>
                      <a:lnTo>
                        <a:pt x="4566" y="16295"/>
                      </a:lnTo>
                      <a:lnTo>
                        <a:pt x="4871" y="16592"/>
                      </a:lnTo>
                      <a:lnTo>
                        <a:pt x="5176" y="16871"/>
                      </a:lnTo>
                      <a:lnTo>
                        <a:pt x="5489" y="17125"/>
                      </a:lnTo>
                      <a:lnTo>
                        <a:pt x="5794" y="17363"/>
                      </a:lnTo>
                      <a:lnTo>
                        <a:pt x="5946" y="17464"/>
                      </a:lnTo>
                      <a:lnTo>
                        <a:pt x="6099" y="17566"/>
                      </a:lnTo>
                      <a:lnTo>
                        <a:pt x="6251" y="17659"/>
                      </a:lnTo>
                      <a:lnTo>
                        <a:pt x="6404" y="17744"/>
                      </a:lnTo>
                      <a:lnTo>
                        <a:pt x="6548" y="17820"/>
                      </a:lnTo>
                      <a:lnTo>
                        <a:pt x="6692" y="17879"/>
                      </a:lnTo>
                      <a:lnTo>
                        <a:pt x="6836" y="17938"/>
                      </a:lnTo>
                      <a:lnTo>
                        <a:pt x="6979" y="17989"/>
                      </a:lnTo>
                      <a:lnTo>
                        <a:pt x="7115" y="18023"/>
                      </a:lnTo>
                      <a:lnTo>
                        <a:pt x="7251" y="18057"/>
                      </a:lnTo>
                      <a:lnTo>
                        <a:pt x="7386" y="18066"/>
                      </a:lnTo>
                      <a:lnTo>
                        <a:pt x="7513" y="18074"/>
                      </a:lnTo>
                      <a:lnTo>
                        <a:pt x="7649" y="18066"/>
                      </a:lnTo>
                      <a:lnTo>
                        <a:pt x="7776" y="18057"/>
                      </a:lnTo>
                      <a:lnTo>
                        <a:pt x="7920" y="18023"/>
                      </a:lnTo>
                      <a:lnTo>
                        <a:pt x="8055" y="17989"/>
                      </a:lnTo>
                      <a:lnTo>
                        <a:pt x="8199" y="17938"/>
                      </a:lnTo>
                      <a:lnTo>
                        <a:pt x="8343" y="17879"/>
                      </a:lnTo>
                      <a:lnTo>
                        <a:pt x="8487" y="17820"/>
                      </a:lnTo>
                      <a:lnTo>
                        <a:pt x="8631" y="17744"/>
                      </a:lnTo>
                      <a:lnTo>
                        <a:pt x="8783" y="17659"/>
                      </a:lnTo>
                      <a:lnTo>
                        <a:pt x="8936" y="17566"/>
                      </a:lnTo>
                      <a:lnTo>
                        <a:pt x="9080" y="17464"/>
                      </a:lnTo>
                      <a:lnTo>
                        <a:pt x="9232" y="17363"/>
                      </a:lnTo>
                      <a:lnTo>
                        <a:pt x="9546" y="17125"/>
                      </a:lnTo>
                      <a:lnTo>
                        <a:pt x="9851" y="16871"/>
                      </a:lnTo>
                      <a:lnTo>
                        <a:pt x="10164" y="16592"/>
                      </a:lnTo>
                      <a:lnTo>
                        <a:pt x="10469" y="16295"/>
                      </a:lnTo>
                      <a:lnTo>
                        <a:pt x="10774" y="15982"/>
                      </a:lnTo>
                      <a:lnTo>
                        <a:pt x="11070" y="15660"/>
                      </a:lnTo>
                      <a:lnTo>
                        <a:pt x="11358" y="15321"/>
                      </a:lnTo>
                      <a:lnTo>
                        <a:pt x="11646" y="14983"/>
                      </a:lnTo>
                      <a:lnTo>
                        <a:pt x="11917" y="14644"/>
                      </a:lnTo>
                      <a:lnTo>
                        <a:pt x="12180" y="14297"/>
                      </a:lnTo>
                      <a:lnTo>
                        <a:pt x="12476" y="13882"/>
                      </a:lnTo>
                      <a:lnTo>
                        <a:pt x="12764" y="13467"/>
                      </a:lnTo>
                      <a:lnTo>
                        <a:pt x="13035" y="13043"/>
                      </a:lnTo>
                      <a:lnTo>
                        <a:pt x="13298" y="12620"/>
                      </a:lnTo>
                      <a:lnTo>
                        <a:pt x="13543" y="12196"/>
                      </a:lnTo>
                      <a:lnTo>
                        <a:pt x="13772" y="11773"/>
                      </a:lnTo>
                      <a:lnTo>
                        <a:pt x="13984" y="11349"/>
                      </a:lnTo>
                      <a:lnTo>
                        <a:pt x="14178" y="10934"/>
                      </a:lnTo>
                      <a:lnTo>
                        <a:pt x="14373" y="10460"/>
                      </a:lnTo>
                      <a:lnTo>
                        <a:pt x="14551" y="10003"/>
                      </a:lnTo>
                      <a:lnTo>
                        <a:pt x="14627" y="9774"/>
                      </a:lnTo>
                      <a:lnTo>
                        <a:pt x="14695" y="9554"/>
                      </a:lnTo>
                      <a:lnTo>
                        <a:pt x="14763" y="9334"/>
                      </a:lnTo>
                      <a:lnTo>
                        <a:pt x="14822" y="9113"/>
                      </a:lnTo>
                      <a:lnTo>
                        <a:pt x="14873" y="8902"/>
                      </a:lnTo>
                      <a:lnTo>
                        <a:pt x="14915" y="8698"/>
                      </a:lnTo>
                      <a:lnTo>
                        <a:pt x="14949" y="8495"/>
                      </a:lnTo>
                      <a:lnTo>
                        <a:pt x="14983" y="8292"/>
                      </a:lnTo>
                      <a:lnTo>
                        <a:pt x="15000" y="8089"/>
                      </a:lnTo>
                      <a:lnTo>
                        <a:pt x="15017" y="7902"/>
                      </a:lnTo>
                      <a:lnTo>
                        <a:pt x="15034" y="7707"/>
                      </a:lnTo>
                      <a:lnTo>
                        <a:pt x="15034" y="7521"/>
                      </a:lnTo>
                      <a:lnTo>
                        <a:pt x="15025" y="7132"/>
                      </a:lnTo>
                      <a:lnTo>
                        <a:pt x="14992" y="6750"/>
                      </a:lnTo>
                      <a:lnTo>
                        <a:pt x="14949" y="6378"/>
                      </a:lnTo>
                      <a:lnTo>
                        <a:pt x="14881" y="6005"/>
                      </a:lnTo>
                      <a:lnTo>
                        <a:pt x="14797" y="5641"/>
                      </a:lnTo>
                      <a:lnTo>
                        <a:pt x="14695" y="5285"/>
                      </a:lnTo>
                      <a:lnTo>
                        <a:pt x="14577" y="4938"/>
                      </a:lnTo>
                      <a:lnTo>
                        <a:pt x="14441" y="4599"/>
                      </a:lnTo>
                      <a:lnTo>
                        <a:pt x="14289" y="4260"/>
                      </a:lnTo>
                      <a:lnTo>
                        <a:pt x="14128" y="3939"/>
                      </a:lnTo>
                      <a:lnTo>
                        <a:pt x="13941" y="3625"/>
                      </a:lnTo>
                      <a:lnTo>
                        <a:pt x="13747" y="3320"/>
                      </a:lnTo>
                      <a:lnTo>
                        <a:pt x="13535" y="3024"/>
                      </a:lnTo>
                      <a:lnTo>
                        <a:pt x="13315" y="2744"/>
                      </a:lnTo>
                      <a:lnTo>
                        <a:pt x="13077" y="2465"/>
                      </a:lnTo>
                      <a:lnTo>
                        <a:pt x="12832" y="2211"/>
                      </a:lnTo>
                      <a:lnTo>
                        <a:pt x="12569" y="1957"/>
                      </a:lnTo>
                      <a:lnTo>
                        <a:pt x="12298" y="1720"/>
                      </a:lnTo>
                      <a:lnTo>
                        <a:pt x="12010" y="1499"/>
                      </a:lnTo>
                      <a:lnTo>
                        <a:pt x="11714" y="1288"/>
                      </a:lnTo>
                      <a:lnTo>
                        <a:pt x="11409" y="1093"/>
                      </a:lnTo>
                      <a:lnTo>
                        <a:pt x="11096" y="915"/>
                      </a:lnTo>
                      <a:lnTo>
                        <a:pt x="10774" y="746"/>
                      </a:lnTo>
                      <a:lnTo>
                        <a:pt x="10443" y="593"/>
                      </a:lnTo>
                      <a:lnTo>
                        <a:pt x="10096" y="458"/>
                      </a:lnTo>
                      <a:lnTo>
                        <a:pt x="9749" y="339"/>
                      </a:lnTo>
                      <a:lnTo>
                        <a:pt x="9393" y="237"/>
                      </a:lnTo>
                      <a:lnTo>
                        <a:pt x="9029" y="153"/>
                      </a:lnTo>
                      <a:lnTo>
                        <a:pt x="8656" y="85"/>
                      </a:lnTo>
                      <a:lnTo>
                        <a:pt x="8284" y="43"/>
                      </a:lnTo>
                      <a:lnTo>
                        <a:pt x="7903" y="9"/>
                      </a:lnTo>
                      <a:lnTo>
                        <a:pt x="751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17" name="Google Shape;1407;p22">
                  <a:extLst>
                    <a:ext uri="{FF2B5EF4-FFF2-40B4-BE49-F238E27FC236}">
                      <a16:creationId xmlns:a16="http://schemas.microsoft.com/office/drawing/2014/main" id="{FB6F337F-46ED-46F7-AD34-27E66027B930}"/>
                    </a:ext>
                  </a:extLst>
                </p:cNvPr>
                <p:cNvSpPr/>
                <p:nvPr/>
              </p:nvSpPr>
              <p:spPr>
                <a:xfrm>
                  <a:off x="4675975" y="5025025"/>
                  <a:ext cx="375850" cy="45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34" h="18074" fill="none" extrusionOk="0">
                      <a:moveTo>
                        <a:pt x="7513" y="0"/>
                      </a:moveTo>
                      <a:lnTo>
                        <a:pt x="7513" y="0"/>
                      </a:lnTo>
                      <a:lnTo>
                        <a:pt x="7132" y="9"/>
                      </a:lnTo>
                      <a:lnTo>
                        <a:pt x="6751" y="43"/>
                      </a:lnTo>
                      <a:lnTo>
                        <a:pt x="6370" y="85"/>
                      </a:lnTo>
                      <a:lnTo>
                        <a:pt x="6006" y="153"/>
                      </a:lnTo>
                      <a:lnTo>
                        <a:pt x="5641" y="237"/>
                      </a:lnTo>
                      <a:lnTo>
                        <a:pt x="5286" y="339"/>
                      </a:lnTo>
                      <a:lnTo>
                        <a:pt x="4930" y="458"/>
                      </a:lnTo>
                      <a:lnTo>
                        <a:pt x="4591" y="593"/>
                      </a:lnTo>
                      <a:lnTo>
                        <a:pt x="4261" y="746"/>
                      </a:lnTo>
                      <a:lnTo>
                        <a:pt x="3939" y="915"/>
                      </a:lnTo>
                      <a:lnTo>
                        <a:pt x="3617" y="1093"/>
                      </a:lnTo>
                      <a:lnTo>
                        <a:pt x="3312" y="1288"/>
                      </a:lnTo>
                      <a:lnTo>
                        <a:pt x="3024" y="1499"/>
                      </a:lnTo>
                      <a:lnTo>
                        <a:pt x="2736" y="1720"/>
                      </a:lnTo>
                      <a:lnTo>
                        <a:pt x="2465" y="1957"/>
                      </a:lnTo>
                      <a:lnTo>
                        <a:pt x="2203" y="2211"/>
                      </a:lnTo>
                      <a:lnTo>
                        <a:pt x="1949" y="2465"/>
                      </a:lnTo>
                      <a:lnTo>
                        <a:pt x="1720" y="2744"/>
                      </a:lnTo>
                      <a:lnTo>
                        <a:pt x="1491" y="3024"/>
                      </a:lnTo>
                      <a:lnTo>
                        <a:pt x="1280" y="3320"/>
                      </a:lnTo>
                      <a:lnTo>
                        <a:pt x="1085" y="3625"/>
                      </a:lnTo>
                      <a:lnTo>
                        <a:pt x="907" y="3939"/>
                      </a:lnTo>
                      <a:lnTo>
                        <a:pt x="738" y="4260"/>
                      </a:lnTo>
                      <a:lnTo>
                        <a:pt x="585" y="4599"/>
                      </a:lnTo>
                      <a:lnTo>
                        <a:pt x="458" y="4938"/>
                      </a:lnTo>
                      <a:lnTo>
                        <a:pt x="340" y="5285"/>
                      </a:lnTo>
                      <a:lnTo>
                        <a:pt x="238" y="5641"/>
                      </a:lnTo>
                      <a:lnTo>
                        <a:pt x="153" y="6005"/>
                      </a:lnTo>
                      <a:lnTo>
                        <a:pt x="85" y="6378"/>
                      </a:lnTo>
                      <a:lnTo>
                        <a:pt x="35" y="6750"/>
                      </a:lnTo>
                      <a:lnTo>
                        <a:pt x="9" y="7132"/>
                      </a:lnTo>
                      <a:lnTo>
                        <a:pt x="1" y="7521"/>
                      </a:lnTo>
                      <a:lnTo>
                        <a:pt x="1" y="7521"/>
                      </a:lnTo>
                      <a:lnTo>
                        <a:pt x="1" y="7707"/>
                      </a:lnTo>
                      <a:lnTo>
                        <a:pt x="9" y="7902"/>
                      </a:lnTo>
                      <a:lnTo>
                        <a:pt x="26" y="8089"/>
                      </a:lnTo>
                      <a:lnTo>
                        <a:pt x="52" y="8292"/>
                      </a:lnTo>
                      <a:lnTo>
                        <a:pt x="85" y="8495"/>
                      </a:lnTo>
                      <a:lnTo>
                        <a:pt x="119" y="8698"/>
                      </a:lnTo>
                      <a:lnTo>
                        <a:pt x="162" y="8902"/>
                      </a:lnTo>
                      <a:lnTo>
                        <a:pt x="212" y="9113"/>
                      </a:lnTo>
                      <a:lnTo>
                        <a:pt x="272" y="9334"/>
                      </a:lnTo>
                      <a:lnTo>
                        <a:pt x="331" y="9554"/>
                      </a:lnTo>
                      <a:lnTo>
                        <a:pt x="407" y="9774"/>
                      </a:lnTo>
                      <a:lnTo>
                        <a:pt x="483" y="10003"/>
                      </a:lnTo>
                      <a:lnTo>
                        <a:pt x="653" y="10460"/>
                      </a:lnTo>
                      <a:lnTo>
                        <a:pt x="856" y="10934"/>
                      </a:lnTo>
                      <a:lnTo>
                        <a:pt x="856" y="10934"/>
                      </a:lnTo>
                      <a:lnTo>
                        <a:pt x="1051" y="11349"/>
                      </a:lnTo>
                      <a:lnTo>
                        <a:pt x="1263" y="11773"/>
                      </a:lnTo>
                      <a:lnTo>
                        <a:pt x="1491" y="12196"/>
                      </a:lnTo>
                      <a:lnTo>
                        <a:pt x="1737" y="12620"/>
                      </a:lnTo>
                      <a:lnTo>
                        <a:pt x="1991" y="13043"/>
                      </a:lnTo>
                      <a:lnTo>
                        <a:pt x="2271" y="13467"/>
                      </a:lnTo>
                      <a:lnTo>
                        <a:pt x="2558" y="13882"/>
                      </a:lnTo>
                      <a:lnTo>
                        <a:pt x="2855" y="14297"/>
                      </a:lnTo>
                      <a:lnTo>
                        <a:pt x="2855" y="14297"/>
                      </a:lnTo>
                      <a:lnTo>
                        <a:pt x="3117" y="14644"/>
                      </a:lnTo>
                      <a:lnTo>
                        <a:pt x="3388" y="14983"/>
                      </a:lnTo>
                      <a:lnTo>
                        <a:pt x="3668" y="15321"/>
                      </a:lnTo>
                      <a:lnTo>
                        <a:pt x="3964" y="15660"/>
                      </a:lnTo>
                      <a:lnTo>
                        <a:pt x="4261" y="15982"/>
                      </a:lnTo>
                      <a:lnTo>
                        <a:pt x="4566" y="16295"/>
                      </a:lnTo>
                      <a:lnTo>
                        <a:pt x="4871" y="16592"/>
                      </a:lnTo>
                      <a:lnTo>
                        <a:pt x="5176" y="16871"/>
                      </a:lnTo>
                      <a:lnTo>
                        <a:pt x="5489" y="17125"/>
                      </a:lnTo>
                      <a:lnTo>
                        <a:pt x="5794" y="17363"/>
                      </a:lnTo>
                      <a:lnTo>
                        <a:pt x="5946" y="17464"/>
                      </a:lnTo>
                      <a:lnTo>
                        <a:pt x="6099" y="17566"/>
                      </a:lnTo>
                      <a:lnTo>
                        <a:pt x="6251" y="17659"/>
                      </a:lnTo>
                      <a:lnTo>
                        <a:pt x="6404" y="17744"/>
                      </a:lnTo>
                      <a:lnTo>
                        <a:pt x="6548" y="17820"/>
                      </a:lnTo>
                      <a:lnTo>
                        <a:pt x="6692" y="17879"/>
                      </a:lnTo>
                      <a:lnTo>
                        <a:pt x="6836" y="17938"/>
                      </a:lnTo>
                      <a:lnTo>
                        <a:pt x="6979" y="17989"/>
                      </a:lnTo>
                      <a:lnTo>
                        <a:pt x="7115" y="18023"/>
                      </a:lnTo>
                      <a:lnTo>
                        <a:pt x="7251" y="18057"/>
                      </a:lnTo>
                      <a:lnTo>
                        <a:pt x="7386" y="18066"/>
                      </a:lnTo>
                      <a:lnTo>
                        <a:pt x="7513" y="18074"/>
                      </a:lnTo>
                      <a:lnTo>
                        <a:pt x="7513" y="18074"/>
                      </a:lnTo>
                      <a:lnTo>
                        <a:pt x="7649" y="18066"/>
                      </a:lnTo>
                      <a:lnTo>
                        <a:pt x="7776" y="18057"/>
                      </a:lnTo>
                      <a:lnTo>
                        <a:pt x="7920" y="18023"/>
                      </a:lnTo>
                      <a:lnTo>
                        <a:pt x="8055" y="17989"/>
                      </a:lnTo>
                      <a:lnTo>
                        <a:pt x="8199" y="17938"/>
                      </a:lnTo>
                      <a:lnTo>
                        <a:pt x="8343" y="17879"/>
                      </a:lnTo>
                      <a:lnTo>
                        <a:pt x="8487" y="17820"/>
                      </a:lnTo>
                      <a:lnTo>
                        <a:pt x="8631" y="17744"/>
                      </a:lnTo>
                      <a:lnTo>
                        <a:pt x="8783" y="17659"/>
                      </a:lnTo>
                      <a:lnTo>
                        <a:pt x="8936" y="17566"/>
                      </a:lnTo>
                      <a:lnTo>
                        <a:pt x="9080" y="17464"/>
                      </a:lnTo>
                      <a:lnTo>
                        <a:pt x="9232" y="17363"/>
                      </a:lnTo>
                      <a:lnTo>
                        <a:pt x="9546" y="17125"/>
                      </a:lnTo>
                      <a:lnTo>
                        <a:pt x="9851" y="16871"/>
                      </a:lnTo>
                      <a:lnTo>
                        <a:pt x="10164" y="16592"/>
                      </a:lnTo>
                      <a:lnTo>
                        <a:pt x="10469" y="16295"/>
                      </a:lnTo>
                      <a:lnTo>
                        <a:pt x="10774" y="15982"/>
                      </a:lnTo>
                      <a:lnTo>
                        <a:pt x="11070" y="15660"/>
                      </a:lnTo>
                      <a:lnTo>
                        <a:pt x="11358" y="15321"/>
                      </a:lnTo>
                      <a:lnTo>
                        <a:pt x="11646" y="14983"/>
                      </a:lnTo>
                      <a:lnTo>
                        <a:pt x="11917" y="14644"/>
                      </a:lnTo>
                      <a:lnTo>
                        <a:pt x="12180" y="14297"/>
                      </a:lnTo>
                      <a:lnTo>
                        <a:pt x="12180" y="14297"/>
                      </a:lnTo>
                      <a:lnTo>
                        <a:pt x="12476" y="13882"/>
                      </a:lnTo>
                      <a:lnTo>
                        <a:pt x="12764" y="13467"/>
                      </a:lnTo>
                      <a:lnTo>
                        <a:pt x="13035" y="13043"/>
                      </a:lnTo>
                      <a:lnTo>
                        <a:pt x="13298" y="12620"/>
                      </a:lnTo>
                      <a:lnTo>
                        <a:pt x="13543" y="12196"/>
                      </a:lnTo>
                      <a:lnTo>
                        <a:pt x="13772" y="11773"/>
                      </a:lnTo>
                      <a:lnTo>
                        <a:pt x="13984" y="11349"/>
                      </a:lnTo>
                      <a:lnTo>
                        <a:pt x="14178" y="10934"/>
                      </a:lnTo>
                      <a:lnTo>
                        <a:pt x="14178" y="10934"/>
                      </a:lnTo>
                      <a:lnTo>
                        <a:pt x="14373" y="10460"/>
                      </a:lnTo>
                      <a:lnTo>
                        <a:pt x="14551" y="10003"/>
                      </a:lnTo>
                      <a:lnTo>
                        <a:pt x="14627" y="9774"/>
                      </a:lnTo>
                      <a:lnTo>
                        <a:pt x="14695" y="9554"/>
                      </a:lnTo>
                      <a:lnTo>
                        <a:pt x="14763" y="9334"/>
                      </a:lnTo>
                      <a:lnTo>
                        <a:pt x="14822" y="9113"/>
                      </a:lnTo>
                      <a:lnTo>
                        <a:pt x="14873" y="8902"/>
                      </a:lnTo>
                      <a:lnTo>
                        <a:pt x="14915" y="8698"/>
                      </a:lnTo>
                      <a:lnTo>
                        <a:pt x="14949" y="8495"/>
                      </a:lnTo>
                      <a:lnTo>
                        <a:pt x="14983" y="8292"/>
                      </a:lnTo>
                      <a:lnTo>
                        <a:pt x="15000" y="8089"/>
                      </a:lnTo>
                      <a:lnTo>
                        <a:pt x="15017" y="7902"/>
                      </a:lnTo>
                      <a:lnTo>
                        <a:pt x="15034" y="7707"/>
                      </a:lnTo>
                      <a:lnTo>
                        <a:pt x="15034" y="7521"/>
                      </a:lnTo>
                      <a:lnTo>
                        <a:pt x="15034" y="7521"/>
                      </a:lnTo>
                      <a:lnTo>
                        <a:pt x="15025" y="7132"/>
                      </a:lnTo>
                      <a:lnTo>
                        <a:pt x="14992" y="6750"/>
                      </a:lnTo>
                      <a:lnTo>
                        <a:pt x="14949" y="6378"/>
                      </a:lnTo>
                      <a:lnTo>
                        <a:pt x="14881" y="6005"/>
                      </a:lnTo>
                      <a:lnTo>
                        <a:pt x="14797" y="5641"/>
                      </a:lnTo>
                      <a:lnTo>
                        <a:pt x="14695" y="5285"/>
                      </a:lnTo>
                      <a:lnTo>
                        <a:pt x="14577" y="4938"/>
                      </a:lnTo>
                      <a:lnTo>
                        <a:pt x="14441" y="4599"/>
                      </a:lnTo>
                      <a:lnTo>
                        <a:pt x="14289" y="4260"/>
                      </a:lnTo>
                      <a:lnTo>
                        <a:pt x="14128" y="3939"/>
                      </a:lnTo>
                      <a:lnTo>
                        <a:pt x="13941" y="3625"/>
                      </a:lnTo>
                      <a:lnTo>
                        <a:pt x="13747" y="3320"/>
                      </a:lnTo>
                      <a:lnTo>
                        <a:pt x="13535" y="3024"/>
                      </a:lnTo>
                      <a:lnTo>
                        <a:pt x="13315" y="2744"/>
                      </a:lnTo>
                      <a:lnTo>
                        <a:pt x="13077" y="2465"/>
                      </a:lnTo>
                      <a:lnTo>
                        <a:pt x="12832" y="2211"/>
                      </a:lnTo>
                      <a:lnTo>
                        <a:pt x="12569" y="1957"/>
                      </a:lnTo>
                      <a:lnTo>
                        <a:pt x="12298" y="1720"/>
                      </a:lnTo>
                      <a:lnTo>
                        <a:pt x="12010" y="1499"/>
                      </a:lnTo>
                      <a:lnTo>
                        <a:pt x="11714" y="1288"/>
                      </a:lnTo>
                      <a:lnTo>
                        <a:pt x="11409" y="1093"/>
                      </a:lnTo>
                      <a:lnTo>
                        <a:pt x="11096" y="915"/>
                      </a:lnTo>
                      <a:lnTo>
                        <a:pt x="10774" y="746"/>
                      </a:lnTo>
                      <a:lnTo>
                        <a:pt x="10443" y="593"/>
                      </a:lnTo>
                      <a:lnTo>
                        <a:pt x="10096" y="458"/>
                      </a:lnTo>
                      <a:lnTo>
                        <a:pt x="9749" y="339"/>
                      </a:lnTo>
                      <a:lnTo>
                        <a:pt x="9393" y="237"/>
                      </a:lnTo>
                      <a:lnTo>
                        <a:pt x="9029" y="153"/>
                      </a:lnTo>
                      <a:lnTo>
                        <a:pt x="8656" y="85"/>
                      </a:lnTo>
                      <a:lnTo>
                        <a:pt x="8284" y="43"/>
                      </a:lnTo>
                      <a:lnTo>
                        <a:pt x="7903" y="9"/>
                      </a:lnTo>
                      <a:lnTo>
                        <a:pt x="7513" y="0"/>
                      </a:lnTo>
                      <a:lnTo>
                        <a:pt x="7513" y="0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18" name="Google Shape;1408;p22">
                  <a:extLst>
                    <a:ext uri="{FF2B5EF4-FFF2-40B4-BE49-F238E27FC236}">
                      <a16:creationId xmlns:a16="http://schemas.microsoft.com/office/drawing/2014/main" id="{646E4C01-9D89-4E63-AF89-D17CC04C4046}"/>
                    </a:ext>
                  </a:extLst>
                </p:cNvPr>
                <p:cNvSpPr/>
                <p:nvPr/>
              </p:nvSpPr>
              <p:spPr>
                <a:xfrm>
                  <a:off x="4797725" y="5264700"/>
                  <a:ext cx="26500" cy="5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2313" fill="none" extrusionOk="0">
                      <a:moveTo>
                        <a:pt x="1059" y="1779"/>
                      </a:moveTo>
                      <a:lnTo>
                        <a:pt x="1059" y="1779"/>
                      </a:lnTo>
                      <a:lnTo>
                        <a:pt x="1051" y="1839"/>
                      </a:lnTo>
                      <a:lnTo>
                        <a:pt x="1051" y="1889"/>
                      </a:lnTo>
                      <a:lnTo>
                        <a:pt x="1034" y="1940"/>
                      </a:lnTo>
                      <a:lnTo>
                        <a:pt x="1017" y="1991"/>
                      </a:lnTo>
                      <a:lnTo>
                        <a:pt x="966" y="2076"/>
                      </a:lnTo>
                      <a:lnTo>
                        <a:pt x="898" y="2152"/>
                      </a:lnTo>
                      <a:lnTo>
                        <a:pt x="822" y="2220"/>
                      </a:lnTo>
                      <a:lnTo>
                        <a:pt x="737" y="2270"/>
                      </a:lnTo>
                      <a:lnTo>
                        <a:pt x="687" y="2287"/>
                      </a:lnTo>
                      <a:lnTo>
                        <a:pt x="636" y="2304"/>
                      </a:lnTo>
                      <a:lnTo>
                        <a:pt x="585" y="2304"/>
                      </a:lnTo>
                      <a:lnTo>
                        <a:pt x="526" y="2313"/>
                      </a:lnTo>
                      <a:lnTo>
                        <a:pt x="526" y="2313"/>
                      </a:lnTo>
                      <a:lnTo>
                        <a:pt x="475" y="2304"/>
                      </a:lnTo>
                      <a:lnTo>
                        <a:pt x="424" y="2304"/>
                      </a:lnTo>
                      <a:lnTo>
                        <a:pt x="373" y="2287"/>
                      </a:lnTo>
                      <a:lnTo>
                        <a:pt x="322" y="2270"/>
                      </a:lnTo>
                      <a:lnTo>
                        <a:pt x="229" y="2220"/>
                      </a:lnTo>
                      <a:lnTo>
                        <a:pt x="153" y="2152"/>
                      </a:lnTo>
                      <a:lnTo>
                        <a:pt x="85" y="2076"/>
                      </a:lnTo>
                      <a:lnTo>
                        <a:pt x="43" y="1991"/>
                      </a:lnTo>
                      <a:lnTo>
                        <a:pt x="26" y="1940"/>
                      </a:lnTo>
                      <a:lnTo>
                        <a:pt x="9" y="1889"/>
                      </a:lnTo>
                      <a:lnTo>
                        <a:pt x="1" y="1839"/>
                      </a:lnTo>
                      <a:lnTo>
                        <a:pt x="1" y="1779"/>
                      </a:lnTo>
                      <a:lnTo>
                        <a:pt x="1" y="526"/>
                      </a:lnTo>
                      <a:lnTo>
                        <a:pt x="1" y="526"/>
                      </a:lnTo>
                      <a:lnTo>
                        <a:pt x="1" y="475"/>
                      </a:lnTo>
                      <a:lnTo>
                        <a:pt x="9" y="424"/>
                      </a:lnTo>
                      <a:lnTo>
                        <a:pt x="26" y="373"/>
                      </a:lnTo>
                      <a:lnTo>
                        <a:pt x="43" y="323"/>
                      </a:lnTo>
                      <a:lnTo>
                        <a:pt x="85" y="229"/>
                      </a:lnTo>
                      <a:lnTo>
                        <a:pt x="153" y="153"/>
                      </a:lnTo>
                      <a:lnTo>
                        <a:pt x="229" y="85"/>
                      </a:lnTo>
                      <a:lnTo>
                        <a:pt x="322" y="43"/>
                      </a:lnTo>
                      <a:lnTo>
                        <a:pt x="373" y="26"/>
                      </a:lnTo>
                      <a:lnTo>
                        <a:pt x="424" y="9"/>
                      </a:lnTo>
                      <a:lnTo>
                        <a:pt x="475" y="1"/>
                      </a:lnTo>
                      <a:lnTo>
                        <a:pt x="526" y="1"/>
                      </a:lnTo>
                      <a:lnTo>
                        <a:pt x="526" y="1"/>
                      </a:lnTo>
                      <a:lnTo>
                        <a:pt x="585" y="1"/>
                      </a:lnTo>
                      <a:lnTo>
                        <a:pt x="636" y="9"/>
                      </a:lnTo>
                      <a:lnTo>
                        <a:pt x="687" y="26"/>
                      </a:lnTo>
                      <a:lnTo>
                        <a:pt x="737" y="43"/>
                      </a:lnTo>
                      <a:lnTo>
                        <a:pt x="822" y="85"/>
                      </a:lnTo>
                      <a:lnTo>
                        <a:pt x="898" y="153"/>
                      </a:lnTo>
                      <a:lnTo>
                        <a:pt x="966" y="229"/>
                      </a:lnTo>
                      <a:lnTo>
                        <a:pt x="1017" y="323"/>
                      </a:lnTo>
                      <a:lnTo>
                        <a:pt x="1034" y="373"/>
                      </a:lnTo>
                      <a:lnTo>
                        <a:pt x="1051" y="424"/>
                      </a:lnTo>
                      <a:lnTo>
                        <a:pt x="1051" y="475"/>
                      </a:lnTo>
                      <a:lnTo>
                        <a:pt x="1059" y="526"/>
                      </a:lnTo>
                      <a:lnTo>
                        <a:pt x="1059" y="1779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19" name="Google Shape;1409;p22">
                  <a:extLst>
                    <a:ext uri="{FF2B5EF4-FFF2-40B4-BE49-F238E27FC236}">
                      <a16:creationId xmlns:a16="http://schemas.microsoft.com/office/drawing/2014/main" id="{32403132-1664-4319-8428-21E1883D5E1A}"/>
                    </a:ext>
                  </a:extLst>
                </p:cNvPr>
                <p:cNvSpPr/>
                <p:nvPr/>
              </p:nvSpPr>
              <p:spPr>
                <a:xfrm>
                  <a:off x="4850650" y="5264700"/>
                  <a:ext cx="26500" cy="9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3914" fill="none" extrusionOk="0">
                      <a:moveTo>
                        <a:pt x="1060" y="3388"/>
                      </a:moveTo>
                      <a:lnTo>
                        <a:pt x="1060" y="3388"/>
                      </a:lnTo>
                      <a:lnTo>
                        <a:pt x="1060" y="3439"/>
                      </a:lnTo>
                      <a:lnTo>
                        <a:pt x="1051" y="3499"/>
                      </a:lnTo>
                      <a:lnTo>
                        <a:pt x="1034" y="3541"/>
                      </a:lnTo>
                      <a:lnTo>
                        <a:pt x="1017" y="3592"/>
                      </a:lnTo>
                      <a:lnTo>
                        <a:pt x="966" y="3685"/>
                      </a:lnTo>
                      <a:lnTo>
                        <a:pt x="907" y="3761"/>
                      </a:lnTo>
                      <a:lnTo>
                        <a:pt x="822" y="3829"/>
                      </a:lnTo>
                      <a:lnTo>
                        <a:pt x="738" y="3880"/>
                      </a:lnTo>
                      <a:lnTo>
                        <a:pt x="687" y="3897"/>
                      </a:lnTo>
                      <a:lnTo>
                        <a:pt x="636" y="3905"/>
                      </a:lnTo>
                      <a:lnTo>
                        <a:pt x="585" y="3914"/>
                      </a:lnTo>
                      <a:lnTo>
                        <a:pt x="526" y="3914"/>
                      </a:lnTo>
                      <a:lnTo>
                        <a:pt x="526" y="3914"/>
                      </a:lnTo>
                      <a:lnTo>
                        <a:pt x="475" y="3914"/>
                      </a:lnTo>
                      <a:lnTo>
                        <a:pt x="424" y="3905"/>
                      </a:lnTo>
                      <a:lnTo>
                        <a:pt x="374" y="3897"/>
                      </a:lnTo>
                      <a:lnTo>
                        <a:pt x="323" y="3880"/>
                      </a:lnTo>
                      <a:lnTo>
                        <a:pt x="230" y="3829"/>
                      </a:lnTo>
                      <a:lnTo>
                        <a:pt x="153" y="3761"/>
                      </a:lnTo>
                      <a:lnTo>
                        <a:pt x="86" y="3685"/>
                      </a:lnTo>
                      <a:lnTo>
                        <a:pt x="43" y="3592"/>
                      </a:lnTo>
                      <a:lnTo>
                        <a:pt x="26" y="3541"/>
                      </a:lnTo>
                      <a:lnTo>
                        <a:pt x="9" y="3499"/>
                      </a:lnTo>
                      <a:lnTo>
                        <a:pt x="1" y="3439"/>
                      </a:lnTo>
                      <a:lnTo>
                        <a:pt x="1" y="3388"/>
                      </a:lnTo>
                      <a:lnTo>
                        <a:pt x="1" y="526"/>
                      </a:lnTo>
                      <a:lnTo>
                        <a:pt x="1" y="526"/>
                      </a:lnTo>
                      <a:lnTo>
                        <a:pt x="1" y="475"/>
                      </a:lnTo>
                      <a:lnTo>
                        <a:pt x="9" y="424"/>
                      </a:lnTo>
                      <a:lnTo>
                        <a:pt x="26" y="373"/>
                      </a:lnTo>
                      <a:lnTo>
                        <a:pt x="43" y="323"/>
                      </a:lnTo>
                      <a:lnTo>
                        <a:pt x="86" y="229"/>
                      </a:lnTo>
                      <a:lnTo>
                        <a:pt x="153" y="153"/>
                      </a:lnTo>
                      <a:lnTo>
                        <a:pt x="230" y="85"/>
                      </a:lnTo>
                      <a:lnTo>
                        <a:pt x="323" y="43"/>
                      </a:lnTo>
                      <a:lnTo>
                        <a:pt x="374" y="26"/>
                      </a:lnTo>
                      <a:lnTo>
                        <a:pt x="424" y="9"/>
                      </a:lnTo>
                      <a:lnTo>
                        <a:pt x="475" y="1"/>
                      </a:lnTo>
                      <a:lnTo>
                        <a:pt x="526" y="1"/>
                      </a:lnTo>
                      <a:lnTo>
                        <a:pt x="526" y="1"/>
                      </a:lnTo>
                      <a:lnTo>
                        <a:pt x="585" y="1"/>
                      </a:lnTo>
                      <a:lnTo>
                        <a:pt x="636" y="9"/>
                      </a:lnTo>
                      <a:lnTo>
                        <a:pt x="687" y="26"/>
                      </a:lnTo>
                      <a:lnTo>
                        <a:pt x="738" y="43"/>
                      </a:lnTo>
                      <a:lnTo>
                        <a:pt x="822" y="85"/>
                      </a:lnTo>
                      <a:lnTo>
                        <a:pt x="907" y="153"/>
                      </a:lnTo>
                      <a:lnTo>
                        <a:pt x="966" y="229"/>
                      </a:lnTo>
                      <a:lnTo>
                        <a:pt x="1017" y="323"/>
                      </a:lnTo>
                      <a:lnTo>
                        <a:pt x="1034" y="373"/>
                      </a:lnTo>
                      <a:lnTo>
                        <a:pt x="1051" y="424"/>
                      </a:lnTo>
                      <a:lnTo>
                        <a:pt x="1060" y="475"/>
                      </a:lnTo>
                      <a:lnTo>
                        <a:pt x="1060" y="526"/>
                      </a:lnTo>
                      <a:lnTo>
                        <a:pt x="1060" y="3388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20" name="Google Shape;1410;p22">
                  <a:extLst>
                    <a:ext uri="{FF2B5EF4-FFF2-40B4-BE49-F238E27FC236}">
                      <a16:creationId xmlns:a16="http://schemas.microsoft.com/office/drawing/2014/main" id="{058B97AC-8A89-499C-A4A7-A98616211788}"/>
                    </a:ext>
                  </a:extLst>
                </p:cNvPr>
                <p:cNvSpPr/>
                <p:nvPr/>
              </p:nvSpPr>
              <p:spPr>
                <a:xfrm>
                  <a:off x="4903600" y="5264700"/>
                  <a:ext cx="26475" cy="5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" h="2313" fill="none" extrusionOk="0">
                      <a:moveTo>
                        <a:pt x="1059" y="1779"/>
                      </a:moveTo>
                      <a:lnTo>
                        <a:pt x="1059" y="1779"/>
                      </a:lnTo>
                      <a:lnTo>
                        <a:pt x="1059" y="1839"/>
                      </a:lnTo>
                      <a:lnTo>
                        <a:pt x="1051" y="1889"/>
                      </a:lnTo>
                      <a:lnTo>
                        <a:pt x="1034" y="1940"/>
                      </a:lnTo>
                      <a:lnTo>
                        <a:pt x="1017" y="1991"/>
                      </a:lnTo>
                      <a:lnTo>
                        <a:pt x="966" y="2076"/>
                      </a:lnTo>
                      <a:lnTo>
                        <a:pt x="907" y="2152"/>
                      </a:lnTo>
                      <a:lnTo>
                        <a:pt x="822" y="2220"/>
                      </a:lnTo>
                      <a:lnTo>
                        <a:pt x="737" y="2270"/>
                      </a:lnTo>
                      <a:lnTo>
                        <a:pt x="686" y="2287"/>
                      </a:lnTo>
                      <a:lnTo>
                        <a:pt x="636" y="2304"/>
                      </a:lnTo>
                      <a:lnTo>
                        <a:pt x="585" y="2304"/>
                      </a:lnTo>
                      <a:lnTo>
                        <a:pt x="525" y="2313"/>
                      </a:lnTo>
                      <a:lnTo>
                        <a:pt x="525" y="2313"/>
                      </a:lnTo>
                      <a:lnTo>
                        <a:pt x="475" y="2304"/>
                      </a:lnTo>
                      <a:lnTo>
                        <a:pt x="424" y="2304"/>
                      </a:lnTo>
                      <a:lnTo>
                        <a:pt x="373" y="2287"/>
                      </a:lnTo>
                      <a:lnTo>
                        <a:pt x="322" y="2270"/>
                      </a:lnTo>
                      <a:lnTo>
                        <a:pt x="229" y="2220"/>
                      </a:lnTo>
                      <a:lnTo>
                        <a:pt x="153" y="2152"/>
                      </a:lnTo>
                      <a:lnTo>
                        <a:pt x="93" y="2076"/>
                      </a:lnTo>
                      <a:lnTo>
                        <a:pt x="43" y="1991"/>
                      </a:lnTo>
                      <a:lnTo>
                        <a:pt x="26" y="1940"/>
                      </a:lnTo>
                      <a:lnTo>
                        <a:pt x="9" y="1889"/>
                      </a:lnTo>
                      <a:lnTo>
                        <a:pt x="0" y="1839"/>
                      </a:lnTo>
                      <a:lnTo>
                        <a:pt x="0" y="1779"/>
                      </a:lnTo>
                      <a:lnTo>
                        <a:pt x="0" y="526"/>
                      </a:lnTo>
                      <a:lnTo>
                        <a:pt x="0" y="526"/>
                      </a:lnTo>
                      <a:lnTo>
                        <a:pt x="0" y="475"/>
                      </a:lnTo>
                      <a:lnTo>
                        <a:pt x="9" y="424"/>
                      </a:lnTo>
                      <a:lnTo>
                        <a:pt x="26" y="373"/>
                      </a:lnTo>
                      <a:lnTo>
                        <a:pt x="43" y="323"/>
                      </a:lnTo>
                      <a:lnTo>
                        <a:pt x="93" y="229"/>
                      </a:lnTo>
                      <a:lnTo>
                        <a:pt x="153" y="153"/>
                      </a:lnTo>
                      <a:lnTo>
                        <a:pt x="229" y="85"/>
                      </a:lnTo>
                      <a:lnTo>
                        <a:pt x="322" y="43"/>
                      </a:lnTo>
                      <a:lnTo>
                        <a:pt x="373" y="26"/>
                      </a:lnTo>
                      <a:lnTo>
                        <a:pt x="424" y="9"/>
                      </a:lnTo>
                      <a:lnTo>
                        <a:pt x="475" y="1"/>
                      </a:lnTo>
                      <a:lnTo>
                        <a:pt x="525" y="1"/>
                      </a:lnTo>
                      <a:lnTo>
                        <a:pt x="525" y="1"/>
                      </a:lnTo>
                      <a:lnTo>
                        <a:pt x="585" y="1"/>
                      </a:lnTo>
                      <a:lnTo>
                        <a:pt x="636" y="9"/>
                      </a:lnTo>
                      <a:lnTo>
                        <a:pt x="686" y="26"/>
                      </a:lnTo>
                      <a:lnTo>
                        <a:pt x="737" y="43"/>
                      </a:lnTo>
                      <a:lnTo>
                        <a:pt x="822" y="85"/>
                      </a:lnTo>
                      <a:lnTo>
                        <a:pt x="907" y="153"/>
                      </a:lnTo>
                      <a:lnTo>
                        <a:pt x="966" y="229"/>
                      </a:lnTo>
                      <a:lnTo>
                        <a:pt x="1017" y="323"/>
                      </a:lnTo>
                      <a:lnTo>
                        <a:pt x="1034" y="373"/>
                      </a:lnTo>
                      <a:lnTo>
                        <a:pt x="1051" y="424"/>
                      </a:lnTo>
                      <a:lnTo>
                        <a:pt x="1059" y="475"/>
                      </a:lnTo>
                      <a:lnTo>
                        <a:pt x="1059" y="526"/>
                      </a:lnTo>
                      <a:lnTo>
                        <a:pt x="1059" y="1779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21" name="Google Shape;1411;p22">
                  <a:extLst>
                    <a:ext uri="{FF2B5EF4-FFF2-40B4-BE49-F238E27FC236}">
                      <a16:creationId xmlns:a16="http://schemas.microsoft.com/office/drawing/2014/main" id="{514CD606-ADDD-4DA6-AD1B-5198AA087EC7}"/>
                    </a:ext>
                  </a:extLst>
                </p:cNvPr>
                <p:cNvSpPr/>
                <p:nvPr/>
              </p:nvSpPr>
              <p:spPr>
                <a:xfrm>
                  <a:off x="4765550" y="5096575"/>
                  <a:ext cx="196725" cy="14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69" h="5684" fill="none" extrusionOk="0">
                      <a:moveTo>
                        <a:pt x="5565" y="5684"/>
                      </a:moveTo>
                      <a:lnTo>
                        <a:pt x="2838" y="5684"/>
                      </a:lnTo>
                      <a:lnTo>
                        <a:pt x="2838" y="5684"/>
                      </a:lnTo>
                      <a:lnTo>
                        <a:pt x="2694" y="5684"/>
                      </a:lnTo>
                      <a:lnTo>
                        <a:pt x="2550" y="5675"/>
                      </a:lnTo>
                      <a:lnTo>
                        <a:pt x="2406" y="5650"/>
                      </a:lnTo>
                      <a:lnTo>
                        <a:pt x="2270" y="5625"/>
                      </a:lnTo>
                      <a:lnTo>
                        <a:pt x="2135" y="5599"/>
                      </a:lnTo>
                      <a:lnTo>
                        <a:pt x="1999" y="5557"/>
                      </a:lnTo>
                      <a:lnTo>
                        <a:pt x="1864" y="5515"/>
                      </a:lnTo>
                      <a:lnTo>
                        <a:pt x="1736" y="5464"/>
                      </a:lnTo>
                      <a:lnTo>
                        <a:pt x="1609" y="5404"/>
                      </a:lnTo>
                      <a:lnTo>
                        <a:pt x="1491" y="5345"/>
                      </a:lnTo>
                      <a:lnTo>
                        <a:pt x="1364" y="5277"/>
                      </a:lnTo>
                      <a:lnTo>
                        <a:pt x="1254" y="5201"/>
                      </a:lnTo>
                      <a:lnTo>
                        <a:pt x="1144" y="5116"/>
                      </a:lnTo>
                      <a:lnTo>
                        <a:pt x="1034" y="5032"/>
                      </a:lnTo>
                      <a:lnTo>
                        <a:pt x="932" y="4947"/>
                      </a:lnTo>
                      <a:lnTo>
                        <a:pt x="830" y="4854"/>
                      </a:lnTo>
                      <a:lnTo>
                        <a:pt x="737" y="4752"/>
                      </a:lnTo>
                      <a:lnTo>
                        <a:pt x="644" y="4651"/>
                      </a:lnTo>
                      <a:lnTo>
                        <a:pt x="568" y="4541"/>
                      </a:lnTo>
                      <a:lnTo>
                        <a:pt x="483" y="4430"/>
                      </a:lnTo>
                      <a:lnTo>
                        <a:pt x="407" y="4312"/>
                      </a:lnTo>
                      <a:lnTo>
                        <a:pt x="339" y="4193"/>
                      </a:lnTo>
                      <a:lnTo>
                        <a:pt x="280" y="4075"/>
                      </a:lnTo>
                      <a:lnTo>
                        <a:pt x="220" y="3948"/>
                      </a:lnTo>
                      <a:lnTo>
                        <a:pt x="170" y="3821"/>
                      </a:lnTo>
                      <a:lnTo>
                        <a:pt x="127" y="3685"/>
                      </a:lnTo>
                      <a:lnTo>
                        <a:pt x="85" y="3550"/>
                      </a:lnTo>
                      <a:lnTo>
                        <a:pt x="60" y="3414"/>
                      </a:lnTo>
                      <a:lnTo>
                        <a:pt x="34" y="3279"/>
                      </a:lnTo>
                      <a:lnTo>
                        <a:pt x="9" y="3135"/>
                      </a:lnTo>
                      <a:lnTo>
                        <a:pt x="0" y="2991"/>
                      </a:lnTo>
                      <a:lnTo>
                        <a:pt x="0" y="2847"/>
                      </a:lnTo>
                      <a:lnTo>
                        <a:pt x="0" y="2847"/>
                      </a:lnTo>
                      <a:lnTo>
                        <a:pt x="0" y="2694"/>
                      </a:lnTo>
                      <a:lnTo>
                        <a:pt x="9" y="2550"/>
                      </a:lnTo>
                      <a:lnTo>
                        <a:pt x="34" y="2406"/>
                      </a:lnTo>
                      <a:lnTo>
                        <a:pt x="60" y="2271"/>
                      </a:lnTo>
                      <a:lnTo>
                        <a:pt x="85" y="2135"/>
                      </a:lnTo>
                      <a:lnTo>
                        <a:pt x="127" y="2000"/>
                      </a:lnTo>
                      <a:lnTo>
                        <a:pt x="170" y="1864"/>
                      </a:lnTo>
                      <a:lnTo>
                        <a:pt x="220" y="1737"/>
                      </a:lnTo>
                      <a:lnTo>
                        <a:pt x="280" y="1610"/>
                      </a:lnTo>
                      <a:lnTo>
                        <a:pt x="339" y="1492"/>
                      </a:lnTo>
                      <a:lnTo>
                        <a:pt x="407" y="1373"/>
                      </a:lnTo>
                      <a:lnTo>
                        <a:pt x="483" y="1254"/>
                      </a:lnTo>
                      <a:lnTo>
                        <a:pt x="568" y="1144"/>
                      </a:lnTo>
                      <a:lnTo>
                        <a:pt x="644" y="1034"/>
                      </a:lnTo>
                      <a:lnTo>
                        <a:pt x="737" y="933"/>
                      </a:lnTo>
                      <a:lnTo>
                        <a:pt x="830" y="831"/>
                      </a:lnTo>
                      <a:lnTo>
                        <a:pt x="932" y="738"/>
                      </a:lnTo>
                      <a:lnTo>
                        <a:pt x="1034" y="653"/>
                      </a:lnTo>
                      <a:lnTo>
                        <a:pt x="1144" y="568"/>
                      </a:lnTo>
                      <a:lnTo>
                        <a:pt x="1254" y="484"/>
                      </a:lnTo>
                      <a:lnTo>
                        <a:pt x="1364" y="416"/>
                      </a:lnTo>
                      <a:lnTo>
                        <a:pt x="1491" y="340"/>
                      </a:lnTo>
                      <a:lnTo>
                        <a:pt x="1609" y="280"/>
                      </a:lnTo>
                      <a:lnTo>
                        <a:pt x="1736" y="221"/>
                      </a:lnTo>
                      <a:lnTo>
                        <a:pt x="1864" y="170"/>
                      </a:lnTo>
                      <a:lnTo>
                        <a:pt x="1999" y="128"/>
                      </a:lnTo>
                      <a:lnTo>
                        <a:pt x="2135" y="86"/>
                      </a:lnTo>
                      <a:lnTo>
                        <a:pt x="2270" y="60"/>
                      </a:lnTo>
                      <a:lnTo>
                        <a:pt x="2406" y="35"/>
                      </a:lnTo>
                      <a:lnTo>
                        <a:pt x="2550" y="18"/>
                      </a:lnTo>
                      <a:lnTo>
                        <a:pt x="2694" y="1"/>
                      </a:lnTo>
                      <a:lnTo>
                        <a:pt x="2838" y="1"/>
                      </a:lnTo>
                      <a:lnTo>
                        <a:pt x="2838" y="1"/>
                      </a:lnTo>
                      <a:lnTo>
                        <a:pt x="3007" y="1"/>
                      </a:lnTo>
                      <a:lnTo>
                        <a:pt x="3176" y="18"/>
                      </a:lnTo>
                      <a:lnTo>
                        <a:pt x="3337" y="43"/>
                      </a:lnTo>
                      <a:lnTo>
                        <a:pt x="3498" y="77"/>
                      </a:lnTo>
                      <a:lnTo>
                        <a:pt x="3659" y="120"/>
                      </a:lnTo>
                      <a:lnTo>
                        <a:pt x="3820" y="170"/>
                      </a:lnTo>
                      <a:lnTo>
                        <a:pt x="3964" y="230"/>
                      </a:lnTo>
                      <a:lnTo>
                        <a:pt x="4116" y="297"/>
                      </a:lnTo>
                      <a:lnTo>
                        <a:pt x="4260" y="374"/>
                      </a:lnTo>
                      <a:lnTo>
                        <a:pt x="4396" y="458"/>
                      </a:lnTo>
                      <a:lnTo>
                        <a:pt x="4531" y="551"/>
                      </a:lnTo>
                      <a:lnTo>
                        <a:pt x="4658" y="653"/>
                      </a:lnTo>
                      <a:lnTo>
                        <a:pt x="4785" y="763"/>
                      </a:lnTo>
                      <a:lnTo>
                        <a:pt x="4896" y="882"/>
                      </a:lnTo>
                      <a:lnTo>
                        <a:pt x="5006" y="1000"/>
                      </a:lnTo>
                      <a:lnTo>
                        <a:pt x="5116" y="1127"/>
                      </a:lnTo>
                      <a:lnTo>
                        <a:pt x="5116" y="1127"/>
                      </a:lnTo>
                      <a:lnTo>
                        <a:pt x="5226" y="1110"/>
                      </a:lnTo>
                      <a:lnTo>
                        <a:pt x="5336" y="1094"/>
                      </a:lnTo>
                      <a:lnTo>
                        <a:pt x="5455" y="1085"/>
                      </a:lnTo>
                      <a:lnTo>
                        <a:pt x="5565" y="1085"/>
                      </a:lnTo>
                      <a:lnTo>
                        <a:pt x="5565" y="1085"/>
                      </a:lnTo>
                      <a:lnTo>
                        <a:pt x="5683" y="1085"/>
                      </a:lnTo>
                      <a:lnTo>
                        <a:pt x="5802" y="1102"/>
                      </a:lnTo>
                      <a:lnTo>
                        <a:pt x="5920" y="1110"/>
                      </a:lnTo>
                      <a:lnTo>
                        <a:pt x="6030" y="1136"/>
                      </a:lnTo>
                      <a:lnTo>
                        <a:pt x="6141" y="1161"/>
                      </a:lnTo>
                      <a:lnTo>
                        <a:pt x="6251" y="1187"/>
                      </a:lnTo>
                      <a:lnTo>
                        <a:pt x="6361" y="1229"/>
                      </a:lnTo>
                      <a:lnTo>
                        <a:pt x="6462" y="1263"/>
                      </a:lnTo>
                      <a:lnTo>
                        <a:pt x="6564" y="1314"/>
                      </a:lnTo>
                      <a:lnTo>
                        <a:pt x="6666" y="1365"/>
                      </a:lnTo>
                      <a:lnTo>
                        <a:pt x="6759" y="1415"/>
                      </a:lnTo>
                      <a:lnTo>
                        <a:pt x="6852" y="1483"/>
                      </a:lnTo>
                      <a:lnTo>
                        <a:pt x="6945" y="1542"/>
                      </a:lnTo>
                      <a:lnTo>
                        <a:pt x="7030" y="1610"/>
                      </a:lnTo>
                      <a:lnTo>
                        <a:pt x="7115" y="1686"/>
                      </a:lnTo>
                      <a:lnTo>
                        <a:pt x="7191" y="1763"/>
                      </a:lnTo>
                      <a:lnTo>
                        <a:pt x="7267" y="1839"/>
                      </a:lnTo>
                      <a:lnTo>
                        <a:pt x="7343" y="1924"/>
                      </a:lnTo>
                      <a:lnTo>
                        <a:pt x="7411" y="2008"/>
                      </a:lnTo>
                      <a:lnTo>
                        <a:pt x="7470" y="2101"/>
                      </a:lnTo>
                      <a:lnTo>
                        <a:pt x="7538" y="2195"/>
                      </a:lnTo>
                      <a:lnTo>
                        <a:pt x="7589" y="2288"/>
                      </a:lnTo>
                      <a:lnTo>
                        <a:pt x="7640" y="2389"/>
                      </a:lnTo>
                      <a:lnTo>
                        <a:pt x="7690" y="2491"/>
                      </a:lnTo>
                      <a:lnTo>
                        <a:pt x="7724" y="2593"/>
                      </a:lnTo>
                      <a:lnTo>
                        <a:pt x="7767" y="2703"/>
                      </a:lnTo>
                      <a:lnTo>
                        <a:pt x="7792" y="2813"/>
                      </a:lnTo>
                      <a:lnTo>
                        <a:pt x="7818" y="2923"/>
                      </a:lnTo>
                      <a:lnTo>
                        <a:pt x="7843" y="3033"/>
                      </a:lnTo>
                      <a:lnTo>
                        <a:pt x="7860" y="3152"/>
                      </a:lnTo>
                      <a:lnTo>
                        <a:pt x="7868" y="3270"/>
                      </a:lnTo>
                      <a:lnTo>
                        <a:pt x="7868" y="3389"/>
                      </a:lnTo>
                      <a:lnTo>
                        <a:pt x="7868" y="3389"/>
                      </a:lnTo>
                      <a:lnTo>
                        <a:pt x="7868" y="3507"/>
                      </a:lnTo>
                      <a:lnTo>
                        <a:pt x="7860" y="3617"/>
                      </a:lnTo>
                      <a:lnTo>
                        <a:pt x="7843" y="3736"/>
                      </a:lnTo>
                      <a:lnTo>
                        <a:pt x="7818" y="3846"/>
                      </a:lnTo>
                      <a:lnTo>
                        <a:pt x="7792" y="3956"/>
                      </a:lnTo>
                      <a:lnTo>
                        <a:pt x="7767" y="4066"/>
                      </a:lnTo>
                      <a:lnTo>
                        <a:pt x="7724" y="4176"/>
                      </a:lnTo>
                      <a:lnTo>
                        <a:pt x="7690" y="4278"/>
                      </a:lnTo>
                      <a:lnTo>
                        <a:pt x="7640" y="4380"/>
                      </a:lnTo>
                      <a:lnTo>
                        <a:pt x="7589" y="4481"/>
                      </a:lnTo>
                      <a:lnTo>
                        <a:pt x="7538" y="4574"/>
                      </a:lnTo>
                      <a:lnTo>
                        <a:pt x="7470" y="4668"/>
                      </a:lnTo>
                      <a:lnTo>
                        <a:pt x="7411" y="4761"/>
                      </a:lnTo>
                      <a:lnTo>
                        <a:pt x="7343" y="4845"/>
                      </a:lnTo>
                      <a:lnTo>
                        <a:pt x="7267" y="4930"/>
                      </a:lnTo>
                      <a:lnTo>
                        <a:pt x="7191" y="5015"/>
                      </a:lnTo>
                      <a:lnTo>
                        <a:pt x="7115" y="5091"/>
                      </a:lnTo>
                      <a:lnTo>
                        <a:pt x="7030" y="5159"/>
                      </a:lnTo>
                      <a:lnTo>
                        <a:pt x="6945" y="5227"/>
                      </a:lnTo>
                      <a:lnTo>
                        <a:pt x="6852" y="5294"/>
                      </a:lnTo>
                      <a:lnTo>
                        <a:pt x="6759" y="5354"/>
                      </a:lnTo>
                      <a:lnTo>
                        <a:pt x="6666" y="5404"/>
                      </a:lnTo>
                      <a:lnTo>
                        <a:pt x="6564" y="5455"/>
                      </a:lnTo>
                      <a:lnTo>
                        <a:pt x="6462" y="5506"/>
                      </a:lnTo>
                      <a:lnTo>
                        <a:pt x="6361" y="5548"/>
                      </a:lnTo>
                      <a:lnTo>
                        <a:pt x="6251" y="5582"/>
                      </a:lnTo>
                      <a:lnTo>
                        <a:pt x="6141" y="5616"/>
                      </a:lnTo>
                      <a:lnTo>
                        <a:pt x="6030" y="5642"/>
                      </a:lnTo>
                      <a:lnTo>
                        <a:pt x="5920" y="5659"/>
                      </a:lnTo>
                      <a:lnTo>
                        <a:pt x="5802" y="5675"/>
                      </a:lnTo>
                      <a:lnTo>
                        <a:pt x="5683" y="5684"/>
                      </a:lnTo>
                      <a:lnTo>
                        <a:pt x="5565" y="5684"/>
                      </a:lnTo>
                      <a:lnTo>
                        <a:pt x="5565" y="568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22" name="Google Shape;1412;p22">
                  <a:extLst>
                    <a:ext uri="{FF2B5EF4-FFF2-40B4-BE49-F238E27FC236}">
                      <a16:creationId xmlns:a16="http://schemas.microsoft.com/office/drawing/2014/main" id="{1BAE0DC6-80D5-4D62-B730-B7136F241837}"/>
                    </a:ext>
                  </a:extLst>
                </p:cNvPr>
                <p:cNvSpPr/>
                <p:nvPr/>
              </p:nvSpPr>
              <p:spPr>
                <a:xfrm>
                  <a:off x="4904650" y="52386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23" name="Google Shape;1413;p22">
                  <a:extLst>
                    <a:ext uri="{FF2B5EF4-FFF2-40B4-BE49-F238E27FC236}">
                      <a16:creationId xmlns:a16="http://schemas.microsoft.com/office/drawing/2014/main" id="{A155C96A-1774-41EA-867D-267D9AD80B77}"/>
                    </a:ext>
                  </a:extLst>
                </p:cNvPr>
                <p:cNvSpPr/>
                <p:nvPr/>
              </p:nvSpPr>
              <p:spPr>
                <a:xfrm>
                  <a:off x="4792000" y="5123050"/>
                  <a:ext cx="143800" cy="8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2" h="3567" extrusionOk="0">
                      <a:moveTo>
                        <a:pt x="1780" y="1"/>
                      </a:moveTo>
                      <a:lnTo>
                        <a:pt x="1602" y="9"/>
                      </a:lnTo>
                      <a:lnTo>
                        <a:pt x="1424" y="35"/>
                      </a:lnTo>
                      <a:lnTo>
                        <a:pt x="1254" y="77"/>
                      </a:lnTo>
                      <a:lnTo>
                        <a:pt x="1093" y="136"/>
                      </a:lnTo>
                      <a:lnTo>
                        <a:pt x="933" y="212"/>
                      </a:lnTo>
                      <a:lnTo>
                        <a:pt x="789" y="306"/>
                      </a:lnTo>
                      <a:lnTo>
                        <a:pt x="653" y="407"/>
                      </a:lnTo>
                      <a:lnTo>
                        <a:pt x="526" y="526"/>
                      </a:lnTo>
                      <a:lnTo>
                        <a:pt x="407" y="653"/>
                      </a:lnTo>
                      <a:lnTo>
                        <a:pt x="306" y="788"/>
                      </a:lnTo>
                      <a:lnTo>
                        <a:pt x="213" y="932"/>
                      </a:lnTo>
                      <a:lnTo>
                        <a:pt x="136" y="1093"/>
                      </a:lnTo>
                      <a:lnTo>
                        <a:pt x="77" y="1254"/>
                      </a:lnTo>
                      <a:lnTo>
                        <a:pt x="35" y="1423"/>
                      </a:lnTo>
                      <a:lnTo>
                        <a:pt x="9" y="1601"/>
                      </a:lnTo>
                      <a:lnTo>
                        <a:pt x="1" y="1788"/>
                      </a:lnTo>
                      <a:lnTo>
                        <a:pt x="9" y="1966"/>
                      </a:lnTo>
                      <a:lnTo>
                        <a:pt x="35" y="2143"/>
                      </a:lnTo>
                      <a:lnTo>
                        <a:pt x="77" y="2313"/>
                      </a:lnTo>
                      <a:lnTo>
                        <a:pt x="136" y="2474"/>
                      </a:lnTo>
                      <a:lnTo>
                        <a:pt x="213" y="2635"/>
                      </a:lnTo>
                      <a:lnTo>
                        <a:pt x="306" y="2779"/>
                      </a:lnTo>
                      <a:lnTo>
                        <a:pt x="407" y="2914"/>
                      </a:lnTo>
                      <a:lnTo>
                        <a:pt x="526" y="3041"/>
                      </a:lnTo>
                      <a:lnTo>
                        <a:pt x="653" y="3160"/>
                      </a:lnTo>
                      <a:lnTo>
                        <a:pt x="789" y="3261"/>
                      </a:lnTo>
                      <a:lnTo>
                        <a:pt x="933" y="3355"/>
                      </a:lnTo>
                      <a:lnTo>
                        <a:pt x="1093" y="3431"/>
                      </a:lnTo>
                      <a:lnTo>
                        <a:pt x="1254" y="3490"/>
                      </a:lnTo>
                      <a:lnTo>
                        <a:pt x="1424" y="3532"/>
                      </a:lnTo>
                      <a:lnTo>
                        <a:pt x="1602" y="3558"/>
                      </a:lnTo>
                      <a:lnTo>
                        <a:pt x="1780" y="3566"/>
                      </a:lnTo>
                      <a:lnTo>
                        <a:pt x="4507" y="3566"/>
                      </a:lnTo>
                      <a:lnTo>
                        <a:pt x="4634" y="3558"/>
                      </a:lnTo>
                      <a:lnTo>
                        <a:pt x="4761" y="3541"/>
                      </a:lnTo>
                      <a:lnTo>
                        <a:pt x="4879" y="3515"/>
                      </a:lnTo>
                      <a:lnTo>
                        <a:pt x="4989" y="3473"/>
                      </a:lnTo>
                      <a:lnTo>
                        <a:pt x="5100" y="3422"/>
                      </a:lnTo>
                      <a:lnTo>
                        <a:pt x="5201" y="3355"/>
                      </a:lnTo>
                      <a:lnTo>
                        <a:pt x="5303" y="3287"/>
                      </a:lnTo>
                      <a:lnTo>
                        <a:pt x="5387" y="3202"/>
                      </a:lnTo>
                      <a:lnTo>
                        <a:pt x="5464" y="3117"/>
                      </a:lnTo>
                      <a:lnTo>
                        <a:pt x="5540" y="3024"/>
                      </a:lnTo>
                      <a:lnTo>
                        <a:pt x="5599" y="2914"/>
                      </a:lnTo>
                      <a:lnTo>
                        <a:pt x="5650" y="2812"/>
                      </a:lnTo>
                      <a:lnTo>
                        <a:pt x="5692" y="2694"/>
                      </a:lnTo>
                      <a:lnTo>
                        <a:pt x="5726" y="2575"/>
                      </a:lnTo>
                      <a:lnTo>
                        <a:pt x="5743" y="2457"/>
                      </a:lnTo>
                      <a:lnTo>
                        <a:pt x="5752" y="2330"/>
                      </a:lnTo>
                      <a:lnTo>
                        <a:pt x="5743" y="2203"/>
                      </a:lnTo>
                      <a:lnTo>
                        <a:pt x="5726" y="2076"/>
                      </a:lnTo>
                      <a:lnTo>
                        <a:pt x="5692" y="1957"/>
                      </a:lnTo>
                      <a:lnTo>
                        <a:pt x="5650" y="1847"/>
                      </a:lnTo>
                      <a:lnTo>
                        <a:pt x="5599" y="1737"/>
                      </a:lnTo>
                      <a:lnTo>
                        <a:pt x="5540" y="1635"/>
                      </a:lnTo>
                      <a:lnTo>
                        <a:pt x="5464" y="1542"/>
                      </a:lnTo>
                      <a:lnTo>
                        <a:pt x="5387" y="1449"/>
                      </a:lnTo>
                      <a:lnTo>
                        <a:pt x="5303" y="1373"/>
                      </a:lnTo>
                      <a:lnTo>
                        <a:pt x="5201" y="1296"/>
                      </a:lnTo>
                      <a:lnTo>
                        <a:pt x="5100" y="1237"/>
                      </a:lnTo>
                      <a:lnTo>
                        <a:pt x="4989" y="1186"/>
                      </a:lnTo>
                      <a:lnTo>
                        <a:pt x="4879" y="1144"/>
                      </a:lnTo>
                      <a:lnTo>
                        <a:pt x="4761" y="1110"/>
                      </a:lnTo>
                      <a:lnTo>
                        <a:pt x="4634" y="1093"/>
                      </a:lnTo>
                      <a:lnTo>
                        <a:pt x="4507" y="1085"/>
                      </a:lnTo>
                      <a:lnTo>
                        <a:pt x="4388" y="1093"/>
                      </a:lnTo>
                      <a:lnTo>
                        <a:pt x="4261" y="1110"/>
                      </a:lnTo>
                      <a:lnTo>
                        <a:pt x="4142" y="1144"/>
                      </a:lnTo>
                      <a:lnTo>
                        <a:pt x="4032" y="1178"/>
                      </a:lnTo>
                      <a:lnTo>
                        <a:pt x="3931" y="1212"/>
                      </a:lnTo>
                      <a:lnTo>
                        <a:pt x="3838" y="1220"/>
                      </a:lnTo>
                      <a:lnTo>
                        <a:pt x="3744" y="1220"/>
                      </a:lnTo>
                      <a:lnTo>
                        <a:pt x="3651" y="1195"/>
                      </a:lnTo>
                      <a:lnTo>
                        <a:pt x="3558" y="1152"/>
                      </a:lnTo>
                      <a:lnTo>
                        <a:pt x="3482" y="1102"/>
                      </a:lnTo>
                      <a:lnTo>
                        <a:pt x="3414" y="1025"/>
                      </a:lnTo>
                      <a:lnTo>
                        <a:pt x="3355" y="941"/>
                      </a:lnTo>
                      <a:lnTo>
                        <a:pt x="3296" y="839"/>
                      </a:lnTo>
                      <a:lnTo>
                        <a:pt x="3228" y="737"/>
                      </a:lnTo>
                      <a:lnTo>
                        <a:pt x="3152" y="644"/>
                      </a:lnTo>
                      <a:lnTo>
                        <a:pt x="3075" y="551"/>
                      </a:lnTo>
                      <a:lnTo>
                        <a:pt x="2991" y="466"/>
                      </a:lnTo>
                      <a:lnTo>
                        <a:pt x="2897" y="390"/>
                      </a:lnTo>
                      <a:lnTo>
                        <a:pt x="2804" y="314"/>
                      </a:lnTo>
                      <a:lnTo>
                        <a:pt x="2703" y="255"/>
                      </a:lnTo>
                      <a:lnTo>
                        <a:pt x="2601" y="195"/>
                      </a:lnTo>
                      <a:lnTo>
                        <a:pt x="2491" y="145"/>
                      </a:lnTo>
                      <a:lnTo>
                        <a:pt x="2381" y="102"/>
                      </a:lnTo>
                      <a:lnTo>
                        <a:pt x="2262" y="68"/>
                      </a:lnTo>
                      <a:lnTo>
                        <a:pt x="2144" y="35"/>
                      </a:lnTo>
                      <a:lnTo>
                        <a:pt x="2025" y="18"/>
                      </a:lnTo>
                      <a:lnTo>
                        <a:pt x="190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24" name="Google Shape;1414;p22">
                  <a:extLst>
                    <a:ext uri="{FF2B5EF4-FFF2-40B4-BE49-F238E27FC236}">
                      <a16:creationId xmlns:a16="http://schemas.microsoft.com/office/drawing/2014/main" id="{98D690AE-FD2B-4087-8759-A5EFCD38C28C}"/>
                    </a:ext>
                  </a:extLst>
                </p:cNvPr>
                <p:cNvSpPr/>
                <p:nvPr/>
              </p:nvSpPr>
              <p:spPr>
                <a:xfrm>
                  <a:off x="4792000" y="5123050"/>
                  <a:ext cx="143800" cy="8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2" h="3567" fill="none" extrusionOk="0">
                      <a:moveTo>
                        <a:pt x="4507" y="1085"/>
                      </a:moveTo>
                      <a:lnTo>
                        <a:pt x="4507" y="1085"/>
                      </a:lnTo>
                      <a:lnTo>
                        <a:pt x="4388" y="1093"/>
                      </a:lnTo>
                      <a:lnTo>
                        <a:pt x="4261" y="1110"/>
                      </a:lnTo>
                      <a:lnTo>
                        <a:pt x="4142" y="1144"/>
                      </a:lnTo>
                      <a:lnTo>
                        <a:pt x="4032" y="1178"/>
                      </a:lnTo>
                      <a:lnTo>
                        <a:pt x="4032" y="1178"/>
                      </a:lnTo>
                      <a:lnTo>
                        <a:pt x="3931" y="1212"/>
                      </a:lnTo>
                      <a:lnTo>
                        <a:pt x="3838" y="1220"/>
                      </a:lnTo>
                      <a:lnTo>
                        <a:pt x="3744" y="1220"/>
                      </a:lnTo>
                      <a:lnTo>
                        <a:pt x="3651" y="1195"/>
                      </a:lnTo>
                      <a:lnTo>
                        <a:pt x="3558" y="1152"/>
                      </a:lnTo>
                      <a:lnTo>
                        <a:pt x="3482" y="1102"/>
                      </a:lnTo>
                      <a:lnTo>
                        <a:pt x="3414" y="1025"/>
                      </a:lnTo>
                      <a:lnTo>
                        <a:pt x="3355" y="941"/>
                      </a:lnTo>
                      <a:lnTo>
                        <a:pt x="3355" y="941"/>
                      </a:lnTo>
                      <a:lnTo>
                        <a:pt x="3296" y="839"/>
                      </a:lnTo>
                      <a:lnTo>
                        <a:pt x="3228" y="737"/>
                      </a:lnTo>
                      <a:lnTo>
                        <a:pt x="3152" y="644"/>
                      </a:lnTo>
                      <a:lnTo>
                        <a:pt x="3075" y="551"/>
                      </a:lnTo>
                      <a:lnTo>
                        <a:pt x="2991" y="466"/>
                      </a:lnTo>
                      <a:lnTo>
                        <a:pt x="2897" y="390"/>
                      </a:lnTo>
                      <a:lnTo>
                        <a:pt x="2804" y="314"/>
                      </a:lnTo>
                      <a:lnTo>
                        <a:pt x="2703" y="255"/>
                      </a:lnTo>
                      <a:lnTo>
                        <a:pt x="2601" y="195"/>
                      </a:lnTo>
                      <a:lnTo>
                        <a:pt x="2491" y="145"/>
                      </a:lnTo>
                      <a:lnTo>
                        <a:pt x="2381" y="102"/>
                      </a:lnTo>
                      <a:lnTo>
                        <a:pt x="2262" y="68"/>
                      </a:lnTo>
                      <a:lnTo>
                        <a:pt x="2144" y="35"/>
                      </a:lnTo>
                      <a:lnTo>
                        <a:pt x="2025" y="18"/>
                      </a:lnTo>
                      <a:lnTo>
                        <a:pt x="1907" y="1"/>
                      </a:lnTo>
                      <a:lnTo>
                        <a:pt x="1780" y="1"/>
                      </a:lnTo>
                      <a:lnTo>
                        <a:pt x="1780" y="1"/>
                      </a:lnTo>
                      <a:lnTo>
                        <a:pt x="1602" y="9"/>
                      </a:lnTo>
                      <a:lnTo>
                        <a:pt x="1424" y="35"/>
                      </a:lnTo>
                      <a:lnTo>
                        <a:pt x="1254" y="77"/>
                      </a:lnTo>
                      <a:lnTo>
                        <a:pt x="1093" y="136"/>
                      </a:lnTo>
                      <a:lnTo>
                        <a:pt x="933" y="212"/>
                      </a:lnTo>
                      <a:lnTo>
                        <a:pt x="789" y="306"/>
                      </a:lnTo>
                      <a:lnTo>
                        <a:pt x="653" y="407"/>
                      </a:lnTo>
                      <a:lnTo>
                        <a:pt x="526" y="526"/>
                      </a:lnTo>
                      <a:lnTo>
                        <a:pt x="407" y="653"/>
                      </a:lnTo>
                      <a:lnTo>
                        <a:pt x="306" y="788"/>
                      </a:lnTo>
                      <a:lnTo>
                        <a:pt x="213" y="932"/>
                      </a:lnTo>
                      <a:lnTo>
                        <a:pt x="136" y="1093"/>
                      </a:lnTo>
                      <a:lnTo>
                        <a:pt x="77" y="1254"/>
                      </a:lnTo>
                      <a:lnTo>
                        <a:pt x="35" y="1423"/>
                      </a:lnTo>
                      <a:lnTo>
                        <a:pt x="9" y="1601"/>
                      </a:lnTo>
                      <a:lnTo>
                        <a:pt x="1" y="1788"/>
                      </a:lnTo>
                      <a:lnTo>
                        <a:pt x="1" y="1788"/>
                      </a:lnTo>
                      <a:lnTo>
                        <a:pt x="9" y="1966"/>
                      </a:lnTo>
                      <a:lnTo>
                        <a:pt x="35" y="2143"/>
                      </a:lnTo>
                      <a:lnTo>
                        <a:pt x="77" y="2313"/>
                      </a:lnTo>
                      <a:lnTo>
                        <a:pt x="136" y="2474"/>
                      </a:lnTo>
                      <a:lnTo>
                        <a:pt x="213" y="2635"/>
                      </a:lnTo>
                      <a:lnTo>
                        <a:pt x="306" y="2779"/>
                      </a:lnTo>
                      <a:lnTo>
                        <a:pt x="407" y="2914"/>
                      </a:lnTo>
                      <a:lnTo>
                        <a:pt x="526" y="3041"/>
                      </a:lnTo>
                      <a:lnTo>
                        <a:pt x="653" y="3160"/>
                      </a:lnTo>
                      <a:lnTo>
                        <a:pt x="789" y="3261"/>
                      </a:lnTo>
                      <a:lnTo>
                        <a:pt x="933" y="3355"/>
                      </a:lnTo>
                      <a:lnTo>
                        <a:pt x="1093" y="3431"/>
                      </a:lnTo>
                      <a:lnTo>
                        <a:pt x="1254" y="3490"/>
                      </a:lnTo>
                      <a:lnTo>
                        <a:pt x="1424" y="3532"/>
                      </a:lnTo>
                      <a:lnTo>
                        <a:pt x="1602" y="3558"/>
                      </a:lnTo>
                      <a:lnTo>
                        <a:pt x="1780" y="3566"/>
                      </a:lnTo>
                      <a:lnTo>
                        <a:pt x="4507" y="3566"/>
                      </a:lnTo>
                      <a:lnTo>
                        <a:pt x="4507" y="3566"/>
                      </a:lnTo>
                      <a:lnTo>
                        <a:pt x="4634" y="3558"/>
                      </a:lnTo>
                      <a:lnTo>
                        <a:pt x="4761" y="3541"/>
                      </a:lnTo>
                      <a:lnTo>
                        <a:pt x="4879" y="3515"/>
                      </a:lnTo>
                      <a:lnTo>
                        <a:pt x="4989" y="3473"/>
                      </a:lnTo>
                      <a:lnTo>
                        <a:pt x="5100" y="3422"/>
                      </a:lnTo>
                      <a:lnTo>
                        <a:pt x="5201" y="3355"/>
                      </a:lnTo>
                      <a:lnTo>
                        <a:pt x="5303" y="3287"/>
                      </a:lnTo>
                      <a:lnTo>
                        <a:pt x="5387" y="3202"/>
                      </a:lnTo>
                      <a:lnTo>
                        <a:pt x="5464" y="3117"/>
                      </a:lnTo>
                      <a:lnTo>
                        <a:pt x="5540" y="3024"/>
                      </a:lnTo>
                      <a:lnTo>
                        <a:pt x="5599" y="2914"/>
                      </a:lnTo>
                      <a:lnTo>
                        <a:pt x="5650" y="2812"/>
                      </a:lnTo>
                      <a:lnTo>
                        <a:pt x="5692" y="2694"/>
                      </a:lnTo>
                      <a:lnTo>
                        <a:pt x="5726" y="2575"/>
                      </a:lnTo>
                      <a:lnTo>
                        <a:pt x="5743" y="2457"/>
                      </a:lnTo>
                      <a:lnTo>
                        <a:pt x="5752" y="2330"/>
                      </a:lnTo>
                      <a:lnTo>
                        <a:pt x="5752" y="2330"/>
                      </a:lnTo>
                      <a:lnTo>
                        <a:pt x="5743" y="2203"/>
                      </a:lnTo>
                      <a:lnTo>
                        <a:pt x="5726" y="2076"/>
                      </a:lnTo>
                      <a:lnTo>
                        <a:pt x="5692" y="1957"/>
                      </a:lnTo>
                      <a:lnTo>
                        <a:pt x="5650" y="1847"/>
                      </a:lnTo>
                      <a:lnTo>
                        <a:pt x="5599" y="1737"/>
                      </a:lnTo>
                      <a:lnTo>
                        <a:pt x="5540" y="1635"/>
                      </a:lnTo>
                      <a:lnTo>
                        <a:pt x="5464" y="1542"/>
                      </a:lnTo>
                      <a:lnTo>
                        <a:pt x="5387" y="1449"/>
                      </a:lnTo>
                      <a:lnTo>
                        <a:pt x="5303" y="1373"/>
                      </a:lnTo>
                      <a:lnTo>
                        <a:pt x="5201" y="1296"/>
                      </a:lnTo>
                      <a:lnTo>
                        <a:pt x="5100" y="1237"/>
                      </a:lnTo>
                      <a:lnTo>
                        <a:pt x="4989" y="1186"/>
                      </a:lnTo>
                      <a:lnTo>
                        <a:pt x="4879" y="1144"/>
                      </a:lnTo>
                      <a:lnTo>
                        <a:pt x="4761" y="1110"/>
                      </a:lnTo>
                      <a:lnTo>
                        <a:pt x="4634" y="1093"/>
                      </a:lnTo>
                      <a:lnTo>
                        <a:pt x="4507" y="1085"/>
                      </a:lnTo>
                      <a:lnTo>
                        <a:pt x="4507" y="1085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25" name="Google Shape;1415;p22">
                  <a:extLst>
                    <a:ext uri="{FF2B5EF4-FFF2-40B4-BE49-F238E27FC236}">
                      <a16:creationId xmlns:a16="http://schemas.microsoft.com/office/drawing/2014/main" id="{47BFBFD1-6BC1-4E68-B35F-4C602C2F3EBE}"/>
                    </a:ext>
                  </a:extLst>
                </p:cNvPr>
                <p:cNvSpPr/>
                <p:nvPr/>
              </p:nvSpPr>
              <p:spPr>
                <a:xfrm>
                  <a:off x="4904650" y="51501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</p:grpSp>
          <p:sp>
            <p:nvSpPr>
              <p:cNvPr id="15" name="Google Shape;1416;p22">
                <a:extLst>
                  <a:ext uri="{FF2B5EF4-FFF2-40B4-BE49-F238E27FC236}">
                    <a16:creationId xmlns:a16="http://schemas.microsoft.com/office/drawing/2014/main" id="{6A9935C5-E841-4950-A894-A6A047D5E8A3}"/>
                  </a:ext>
                </a:extLst>
              </p:cNvPr>
              <p:cNvSpPr txBox="1"/>
              <p:nvPr/>
            </p:nvSpPr>
            <p:spPr>
              <a:xfrm>
                <a:off x="1030638" y="2246700"/>
                <a:ext cx="950700" cy="2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60%</a:t>
                </a:r>
                <a:endParaRPr sz="8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3" name="Google Shape;1417;p22">
              <a:extLst>
                <a:ext uri="{FF2B5EF4-FFF2-40B4-BE49-F238E27FC236}">
                  <a16:creationId xmlns:a16="http://schemas.microsoft.com/office/drawing/2014/main" id="{3D764A06-54CF-4612-9E7B-472846599AF1}"/>
                </a:ext>
              </a:extLst>
            </p:cNvPr>
            <p:cNvGrpSpPr/>
            <p:nvPr/>
          </p:nvGrpSpPr>
          <p:grpSpPr>
            <a:xfrm>
              <a:off x="111874" y="3270919"/>
              <a:ext cx="1741800" cy="1390675"/>
              <a:chOff x="1419600" y="2914938"/>
              <a:chExt cx="1741800" cy="1390675"/>
            </a:xfrm>
          </p:grpSpPr>
          <p:sp>
            <p:nvSpPr>
              <p:cNvPr id="44" name="Google Shape;1418;p22">
                <a:extLst>
                  <a:ext uri="{FF2B5EF4-FFF2-40B4-BE49-F238E27FC236}">
                    <a16:creationId xmlns:a16="http://schemas.microsoft.com/office/drawing/2014/main" id="{6C5A2FFD-D798-453E-B622-554CCEC6643E}"/>
                  </a:ext>
                </a:extLst>
              </p:cNvPr>
              <p:cNvSpPr/>
              <p:nvPr/>
            </p:nvSpPr>
            <p:spPr>
              <a:xfrm>
                <a:off x="1419600" y="3274213"/>
                <a:ext cx="1741800" cy="1031400"/>
              </a:xfrm>
              <a:prstGeom prst="wedgeRectCallout">
                <a:avLst>
                  <a:gd name="adj1" fmla="val 82769"/>
                  <a:gd name="adj2" fmla="val -67013"/>
                </a:avLst>
              </a:prstGeom>
              <a:solidFill>
                <a:srgbClr val="56C7B8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grpSp>
            <p:nvGrpSpPr>
              <p:cNvPr id="45" name="Google Shape;1419;p22">
                <a:extLst>
                  <a:ext uri="{FF2B5EF4-FFF2-40B4-BE49-F238E27FC236}">
                    <a16:creationId xmlns:a16="http://schemas.microsoft.com/office/drawing/2014/main" id="{885EFAD0-2FF4-4EEE-A36B-1FBBA81FE247}"/>
                  </a:ext>
                </a:extLst>
              </p:cNvPr>
              <p:cNvGrpSpPr/>
              <p:nvPr/>
            </p:nvGrpSpPr>
            <p:grpSpPr>
              <a:xfrm>
                <a:off x="1419620" y="2914938"/>
                <a:ext cx="1741760" cy="371400"/>
                <a:chOff x="2966724" y="1487525"/>
                <a:chExt cx="1898997" cy="371400"/>
              </a:xfrm>
            </p:grpSpPr>
            <p:sp>
              <p:nvSpPr>
                <p:cNvPr id="75" name="Google Shape;1420;p22">
                  <a:extLst>
                    <a:ext uri="{FF2B5EF4-FFF2-40B4-BE49-F238E27FC236}">
                      <a16:creationId xmlns:a16="http://schemas.microsoft.com/office/drawing/2014/main" id="{3107F494-97B4-463B-9473-004991D50285}"/>
                    </a:ext>
                  </a:extLst>
                </p:cNvPr>
                <p:cNvSpPr/>
                <p:nvPr/>
              </p:nvSpPr>
              <p:spPr>
                <a:xfrm>
                  <a:off x="2966724" y="1487525"/>
                  <a:ext cx="1156244" cy="3714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hr-HR" sz="800" b="1" dirty="0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Gospić</a:t>
                  </a:r>
                  <a:endParaRPr sz="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76" name="Google Shape;1421;p22">
                  <a:extLst>
                    <a:ext uri="{FF2B5EF4-FFF2-40B4-BE49-F238E27FC236}">
                      <a16:creationId xmlns:a16="http://schemas.microsoft.com/office/drawing/2014/main" id="{9F91C7D8-5449-47BC-B8CE-921F1CA1879A}"/>
                    </a:ext>
                  </a:extLst>
                </p:cNvPr>
                <p:cNvSpPr/>
                <p:nvPr/>
              </p:nvSpPr>
              <p:spPr>
                <a:xfrm>
                  <a:off x="4133822" y="1487525"/>
                  <a:ext cx="731899" cy="371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 b="1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18°</a:t>
                  </a:r>
                  <a:endParaRPr sz="80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46" name="Google Shape;1422;p22">
                <a:extLst>
                  <a:ext uri="{FF2B5EF4-FFF2-40B4-BE49-F238E27FC236}">
                    <a16:creationId xmlns:a16="http://schemas.microsoft.com/office/drawing/2014/main" id="{155D481C-DC3F-4C3E-8737-1B33D09B5CF1}"/>
                  </a:ext>
                </a:extLst>
              </p:cNvPr>
              <p:cNvGrpSpPr/>
              <p:nvPr/>
            </p:nvGrpSpPr>
            <p:grpSpPr>
              <a:xfrm>
                <a:off x="1545503" y="3418481"/>
                <a:ext cx="365748" cy="306031"/>
                <a:chOff x="4450050" y="3398250"/>
                <a:chExt cx="451875" cy="377350"/>
              </a:xfrm>
            </p:grpSpPr>
            <p:sp>
              <p:nvSpPr>
                <p:cNvPr id="60" name="Google Shape;1423;p22">
                  <a:extLst>
                    <a:ext uri="{FF2B5EF4-FFF2-40B4-BE49-F238E27FC236}">
                      <a16:creationId xmlns:a16="http://schemas.microsoft.com/office/drawing/2014/main" id="{9D4236BF-9C55-408D-8107-71E1CB6B017C}"/>
                    </a:ext>
                  </a:extLst>
                </p:cNvPr>
                <p:cNvSpPr/>
                <p:nvPr/>
              </p:nvSpPr>
              <p:spPr>
                <a:xfrm>
                  <a:off x="4545350" y="3398250"/>
                  <a:ext cx="356575" cy="18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63" h="7556" extrusionOk="0">
                      <a:moveTo>
                        <a:pt x="10485" y="1"/>
                      </a:moveTo>
                      <a:lnTo>
                        <a:pt x="10324" y="9"/>
                      </a:lnTo>
                      <a:lnTo>
                        <a:pt x="10163" y="18"/>
                      </a:lnTo>
                      <a:lnTo>
                        <a:pt x="10002" y="35"/>
                      </a:lnTo>
                      <a:lnTo>
                        <a:pt x="9850" y="60"/>
                      </a:lnTo>
                      <a:lnTo>
                        <a:pt x="9689" y="86"/>
                      </a:lnTo>
                      <a:lnTo>
                        <a:pt x="9537" y="128"/>
                      </a:lnTo>
                      <a:lnTo>
                        <a:pt x="9384" y="170"/>
                      </a:lnTo>
                      <a:lnTo>
                        <a:pt x="9232" y="221"/>
                      </a:lnTo>
                      <a:lnTo>
                        <a:pt x="9079" y="272"/>
                      </a:lnTo>
                      <a:lnTo>
                        <a:pt x="8935" y="340"/>
                      </a:lnTo>
                      <a:lnTo>
                        <a:pt x="8791" y="407"/>
                      </a:lnTo>
                      <a:lnTo>
                        <a:pt x="8647" y="475"/>
                      </a:lnTo>
                      <a:lnTo>
                        <a:pt x="8512" y="560"/>
                      </a:lnTo>
                      <a:lnTo>
                        <a:pt x="8376" y="645"/>
                      </a:lnTo>
                      <a:lnTo>
                        <a:pt x="8249" y="738"/>
                      </a:lnTo>
                      <a:lnTo>
                        <a:pt x="8122" y="831"/>
                      </a:lnTo>
                      <a:lnTo>
                        <a:pt x="8080" y="873"/>
                      </a:lnTo>
                      <a:lnTo>
                        <a:pt x="8046" y="907"/>
                      </a:lnTo>
                      <a:lnTo>
                        <a:pt x="8012" y="949"/>
                      </a:lnTo>
                      <a:lnTo>
                        <a:pt x="7987" y="1000"/>
                      </a:lnTo>
                      <a:lnTo>
                        <a:pt x="7944" y="1093"/>
                      </a:lnTo>
                      <a:lnTo>
                        <a:pt x="7927" y="1187"/>
                      </a:lnTo>
                      <a:lnTo>
                        <a:pt x="7927" y="1288"/>
                      </a:lnTo>
                      <a:lnTo>
                        <a:pt x="7944" y="1390"/>
                      </a:lnTo>
                      <a:lnTo>
                        <a:pt x="7961" y="1441"/>
                      </a:lnTo>
                      <a:lnTo>
                        <a:pt x="7978" y="1491"/>
                      </a:lnTo>
                      <a:lnTo>
                        <a:pt x="8004" y="1534"/>
                      </a:lnTo>
                      <a:lnTo>
                        <a:pt x="8038" y="1576"/>
                      </a:lnTo>
                      <a:lnTo>
                        <a:pt x="8071" y="1619"/>
                      </a:lnTo>
                      <a:lnTo>
                        <a:pt x="8114" y="1652"/>
                      </a:lnTo>
                      <a:lnTo>
                        <a:pt x="8156" y="1686"/>
                      </a:lnTo>
                      <a:lnTo>
                        <a:pt x="8198" y="1712"/>
                      </a:lnTo>
                      <a:lnTo>
                        <a:pt x="8292" y="1754"/>
                      </a:lnTo>
                      <a:lnTo>
                        <a:pt x="8393" y="1771"/>
                      </a:lnTo>
                      <a:lnTo>
                        <a:pt x="8495" y="1779"/>
                      </a:lnTo>
                      <a:lnTo>
                        <a:pt x="8597" y="1754"/>
                      </a:lnTo>
                      <a:lnTo>
                        <a:pt x="8647" y="1737"/>
                      </a:lnTo>
                      <a:lnTo>
                        <a:pt x="8690" y="1720"/>
                      </a:lnTo>
                      <a:lnTo>
                        <a:pt x="8741" y="1695"/>
                      </a:lnTo>
                      <a:lnTo>
                        <a:pt x="8783" y="1661"/>
                      </a:lnTo>
                      <a:lnTo>
                        <a:pt x="8969" y="1525"/>
                      </a:lnTo>
                      <a:lnTo>
                        <a:pt x="9164" y="1407"/>
                      </a:lnTo>
                      <a:lnTo>
                        <a:pt x="9367" y="1305"/>
                      </a:lnTo>
                      <a:lnTo>
                        <a:pt x="9579" y="1220"/>
                      </a:lnTo>
                      <a:lnTo>
                        <a:pt x="9799" y="1153"/>
                      </a:lnTo>
                      <a:lnTo>
                        <a:pt x="10028" y="1102"/>
                      </a:lnTo>
                      <a:lnTo>
                        <a:pt x="10257" y="1068"/>
                      </a:lnTo>
                      <a:lnTo>
                        <a:pt x="10485" y="1060"/>
                      </a:lnTo>
                      <a:lnTo>
                        <a:pt x="10621" y="1068"/>
                      </a:lnTo>
                      <a:lnTo>
                        <a:pt x="10765" y="1076"/>
                      </a:lnTo>
                      <a:lnTo>
                        <a:pt x="10900" y="1093"/>
                      </a:lnTo>
                      <a:lnTo>
                        <a:pt x="11027" y="1119"/>
                      </a:lnTo>
                      <a:lnTo>
                        <a:pt x="11163" y="1144"/>
                      </a:lnTo>
                      <a:lnTo>
                        <a:pt x="11290" y="1187"/>
                      </a:lnTo>
                      <a:lnTo>
                        <a:pt x="11417" y="1229"/>
                      </a:lnTo>
                      <a:lnTo>
                        <a:pt x="11544" y="1280"/>
                      </a:lnTo>
                      <a:lnTo>
                        <a:pt x="11662" y="1331"/>
                      </a:lnTo>
                      <a:lnTo>
                        <a:pt x="11781" y="1390"/>
                      </a:lnTo>
                      <a:lnTo>
                        <a:pt x="11891" y="1458"/>
                      </a:lnTo>
                      <a:lnTo>
                        <a:pt x="12001" y="1525"/>
                      </a:lnTo>
                      <a:lnTo>
                        <a:pt x="12111" y="1602"/>
                      </a:lnTo>
                      <a:lnTo>
                        <a:pt x="12213" y="1686"/>
                      </a:lnTo>
                      <a:lnTo>
                        <a:pt x="12306" y="1771"/>
                      </a:lnTo>
                      <a:lnTo>
                        <a:pt x="12399" y="1856"/>
                      </a:lnTo>
                      <a:lnTo>
                        <a:pt x="12492" y="1957"/>
                      </a:lnTo>
                      <a:lnTo>
                        <a:pt x="12577" y="2050"/>
                      </a:lnTo>
                      <a:lnTo>
                        <a:pt x="12662" y="2152"/>
                      </a:lnTo>
                      <a:lnTo>
                        <a:pt x="12738" y="2262"/>
                      </a:lnTo>
                      <a:lnTo>
                        <a:pt x="12806" y="2372"/>
                      </a:lnTo>
                      <a:lnTo>
                        <a:pt x="12874" y="2482"/>
                      </a:lnTo>
                      <a:lnTo>
                        <a:pt x="12933" y="2601"/>
                      </a:lnTo>
                      <a:lnTo>
                        <a:pt x="12984" y="2720"/>
                      </a:lnTo>
                      <a:lnTo>
                        <a:pt x="13034" y="2847"/>
                      </a:lnTo>
                      <a:lnTo>
                        <a:pt x="13077" y="2974"/>
                      </a:lnTo>
                      <a:lnTo>
                        <a:pt x="13111" y="3101"/>
                      </a:lnTo>
                      <a:lnTo>
                        <a:pt x="13145" y="3228"/>
                      </a:lnTo>
                      <a:lnTo>
                        <a:pt x="13170" y="3363"/>
                      </a:lnTo>
                      <a:lnTo>
                        <a:pt x="13187" y="3499"/>
                      </a:lnTo>
                      <a:lnTo>
                        <a:pt x="13195" y="3643"/>
                      </a:lnTo>
                      <a:lnTo>
                        <a:pt x="13204" y="3778"/>
                      </a:lnTo>
                      <a:lnTo>
                        <a:pt x="13195" y="3922"/>
                      </a:lnTo>
                      <a:lnTo>
                        <a:pt x="13187" y="4058"/>
                      </a:lnTo>
                      <a:lnTo>
                        <a:pt x="13170" y="4193"/>
                      </a:lnTo>
                      <a:lnTo>
                        <a:pt x="13145" y="4329"/>
                      </a:lnTo>
                      <a:lnTo>
                        <a:pt x="13111" y="4456"/>
                      </a:lnTo>
                      <a:lnTo>
                        <a:pt x="13077" y="4583"/>
                      </a:lnTo>
                      <a:lnTo>
                        <a:pt x="13034" y="4710"/>
                      </a:lnTo>
                      <a:lnTo>
                        <a:pt x="12984" y="4837"/>
                      </a:lnTo>
                      <a:lnTo>
                        <a:pt x="12933" y="4955"/>
                      </a:lnTo>
                      <a:lnTo>
                        <a:pt x="12874" y="5074"/>
                      </a:lnTo>
                      <a:lnTo>
                        <a:pt x="12806" y="5184"/>
                      </a:lnTo>
                      <a:lnTo>
                        <a:pt x="12738" y="5294"/>
                      </a:lnTo>
                      <a:lnTo>
                        <a:pt x="12662" y="5404"/>
                      </a:lnTo>
                      <a:lnTo>
                        <a:pt x="12577" y="5506"/>
                      </a:lnTo>
                      <a:lnTo>
                        <a:pt x="12492" y="5608"/>
                      </a:lnTo>
                      <a:lnTo>
                        <a:pt x="12399" y="5701"/>
                      </a:lnTo>
                      <a:lnTo>
                        <a:pt x="12306" y="5785"/>
                      </a:lnTo>
                      <a:lnTo>
                        <a:pt x="12213" y="5870"/>
                      </a:lnTo>
                      <a:lnTo>
                        <a:pt x="12111" y="5955"/>
                      </a:lnTo>
                      <a:lnTo>
                        <a:pt x="12001" y="6031"/>
                      </a:lnTo>
                      <a:lnTo>
                        <a:pt x="11891" y="6099"/>
                      </a:lnTo>
                      <a:lnTo>
                        <a:pt x="11781" y="6167"/>
                      </a:lnTo>
                      <a:lnTo>
                        <a:pt x="11662" y="6226"/>
                      </a:lnTo>
                      <a:lnTo>
                        <a:pt x="11544" y="6277"/>
                      </a:lnTo>
                      <a:lnTo>
                        <a:pt x="11417" y="6328"/>
                      </a:lnTo>
                      <a:lnTo>
                        <a:pt x="11290" y="6370"/>
                      </a:lnTo>
                      <a:lnTo>
                        <a:pt x="11163" y="6412"/>
                      </a:lnTo>
                      <a:lnTo>
                        <a:pt x="11027" y="6438"/>
                      </a:lnTo>
                      <a:lnTo>
                        <a:pt x="10900" y="6463"/>
                      </a:lnTo>
                      <a:lnTo>
                        <a:pt x="10765" y="6480"/>
                      </a:lnTo>
                      <a:lnTo>
                        <a:pt x="10621" y="6488"/>
                      </a:lnTo>
                      <a:lnTo>
                        <a:pt x="10485" y="6497"/>
                      </a:lnTo>
                      <a:lnTo>
                        <a:pt x="474" y="6497"/>
                      </a:lnTo>
                      <a:lnTo>
                        <a:pt x="424" y="6505"/>
                      </a:lnTo>
                      <a:lnTo>
                        <a:pt x="373" y="6522"/>
                      </a:lnTo>
                      <a:lnTo>
                        <a:pt x="322" y="6539"/>
                      </a:lnTo>
                      <a:lnTo>
                        <a:pt x="229" y="6582"/>
                      </a:lnTo>
                      <a:lnTo>
                        <a:pt x="153" y="6649"/>
                      </a:lnTo>
                      <a:lnTo>
                        <a:pt x="85" y="6726"/>
                      </a:lnTo>
                      <a:lnTo>
                        <a:pt x="42" y="6819"/>
                      </a:lnTo>
                      <a:lnTo>
                        <a:pt x="26" y="6870"/>
                      </a:lnTo>
                      <a:lnTo>
                        <a:pt x="9" y="6920"/>
                      </a:lnTo>
                      <a:lnTo>
                        <a:pt x="0" y="6971"/>
                      </a:lnTo>
                      <a:lnTo>
                        <a:pt x="0" y="7022"/>
                      </a:lnTo>
                      <a:lnTo>
                        <a:pt x="0" y="7081"/>
                      </a:lnTo>
                      <a:lnTo>
                        <a:pt x="9" y="7132"/>
                      </a:lnTo>
                      <a:lnTo>
                        <a:pt x="26" y="7183"/>
                      </a:lnTo>
                      <a:lnTo>
                        <a:pt x="42" y="7234"/>
                      </a:lnTo>
                      <a:lnTo>
                        <a:pt x="85" y="7318"/>
                      </a:lnTo>
                      <a:lnTo>
                        <a:pt x="153" y="7395"/>
                      </a:lnTo>
                      <a:lnTo>
                        <a:pt x="229" y="7462"/>
                      </a:lnTo>
                      <a:lnTo>
                        <a:pt x="322" y="7513"/>
                      </a:lnTo>
                      <a:lnTo>
                        <a:pt x="373" y="7530"/>
                      </a:lnTo>
                      <a:lnTo>
                        <a:pt x="424" y="7547"/>
                      </a:lnTo>
                      <a:lnTo>
                        <a:pt x="474" y="7547"/>
                      </a:lnTo>
                      <a:lnTo>
                        <a:pt x="525" y="7556"/>
                      </a:lnTo>
                      <a:lnTo>
                        <a:pt x="10485" y="7556"/>
                      </a:lnTo>
                      <a:lnTo>
                        <a:pt x="10680" y="7547"/>
                      </a:lnTo>
                      <a:lnTo>
                        <a:pt x="10866" y="7530"/>
                      </a:lnTo>
                      <a:lnTo>
                        <a:pt x="11061" y="7513"/>
                      </a:lnTo>
                      <a:lnTo>
                        <a:pt x="11247" y="7479"/>
                      </a:lnTo>
                      <a:lnTo>
                        <a:pt x="11425" y="7437"/>
                      </a:lnTo>
                      <a:lnTo>
                        <a:pt x="11603" y="7386"/>
                      </a:lnTo>
                      <a:lnTo>
                        <a:pt x="11781" y="7327"/>
                      </a:lnTo>
                      <a:lnTo>
                        <a:pt x="11950" y="7259"/>
                      </a:lnTo>
                      <a:lnTo>
                        <a:pt x="12120" y="7183"/>
                      </a:lnTo>
                      <a:lnTo>
                        <a:pt x="12281" y="7098"/>
                      </a:lnTo>
                      <a:lnTo>
                        <a:pt x="12442" y="7005"/>
                      </a:lnTo>
                      <a:lnTo>
                        <a:pt x="12594" y="6912"/>
                      </a:lnTo>
                      <a:lnTo>
                        <a:pt x="12738" y="6802"/>
                      </a:lnTo>
                      <a:lnTo>
                        <a:pt x="12882" y="6692"/>
                      </a:lnTo>
                      <a:lnTo>
                        <a:pt x="13018" y="6573"/>
                      </a:lnTo>
                      <a:lnTo>
                        <a:pt x="13153" y="6446"/>
                      </a:lnTo>
                      <a:lnTo>
                        <a:pt x="13280" y="6319"/>
                      </a:lnTo>
                      <a:lnTo>
                        <a:pt x="13399" y="6175"/>
                      </a:lnTo>
                      <a:lnTo>
                        <a:pt x="13509" y="6040"/>
                      </a:lnTo>
                      <a:lnTo>
                        <a:pt x="13610" y="5887"/>
                      </a:lnTo>
                      <a:lnTo>
                        <a:pt x="13712" y="5735"/>
                      </a:lnTo>
                      <a:lnTo>
                        <a:pt x="13805" y="5574"/>
                      </a:lnTo>
                      <a:lnTo>
                        <a:pt x="13890" y="5413"/>
                      </a:lnTo>
                      <a:lnTo>
                        <a:pt x="13958" y="5243"/>
                      </a:lnTo>
                      <a:lnTo>
                        <a:pt x="14025" y="5074"/>
                      </a:lnTo>
                      <a:lnTo>
                        <a:pt x="14085" y="4896"/>
                      </a:lnTo>
                      <a:lnTo>
                        <a:pt x="14136" y="4718"/>
                      </a:lnTo>
                      <a:lnTo>
                        <a:pt x="14178" y="4540"/>
                      </a:lnTo>
                      <a:lnTo>
                        <a:pt x="14212" y="4354"/>
                      </a:lnTo>
                      <a:lnTo>
                        <a:pt x="14237" y="4168"/>
                      </a:lnTo>
                      <a:lnTo>
                        <a:pt x="14254" y="3973"/>
                      </a:lnTo>
                      <a:lnTo>
                        <a:pt x="14263" y="3778"/>
                      </a:lnTo>
                      <a:lnTo>
                        <a:pt x="14254" y="3583"/>
                      </a:lnTo>
                      <a:lnTo>
                        <a:pt x="14237" y="3397"/>
                      </a:lnTo>
                      <a:lnTo>
                        <a:pt x="14212" y="3202"/>
                      </a:lnTo>
                      <a:lnTo>
                        <a:pt x="14178" y="3016"/>
                      </a:lnTo>
                      <a:lnTo>
                        <a:pt x="14136" y="2838"/>
                      </a:lnTo>
                      <a:lnTo>
                        <a:pt x="14085" y="2660"/>
                      </a:lnTo>
                      <a:lnTo>
                        <a:pt x="14025" y="2482"/>
                      </a:lnTo>
                      <a:lnTo>
                        <a:pt x="13958" y="2313"/>
                      </a:lnTo>
                      <a:lnTo>
                        <a:pt x="13890" y="2144"/>
                      </a:lnTo>
                      <a:lnTo>
                        <a:pt x="13805" y="1983"/>
                      </a:lnTo>
                      <a:lnTo>
                        <a:pt x="13712" y="1822"/>
                      </a:lnTo>
                      <a:lnTo>
                        <a:pt x="13610" y="1669"/>
                      </a:lnTo>
                      <a:lnTo>
                        <a:pt x="13509" y="1525"/>
                      </a:lnTo>
                      <a:lnTo>
                        <a:pt x="13399" y="1381"/>
                      </a:lnTo>
                      <a:lnTo>
                        <a:pt x="13280" y="1237"/>
                      </a:lnTo>
                      <a:lnTo>
                        <a:pt x="13153" y="1110"/>
                      </a:lnTo>
                      <a:lnTo>
                        <a:pt x="13018" y="983"/>
                      </a:lnTo>
                      <a:lnTo>
                        <a:pt x="12882" y="865"/>
                      </a:lnTo>
                      <a:lnTo>
                        <a:pt x="12738" y="755"/>
                      </a:lnTo>
                      <a:lnTo>
                        <a:pt x="12594" y="653"/>
                      </a:lnTo>
                      <a:lnTo>
                        <a:pt x="12442" y="551"/>
                      </a:lnTo>
                      <a:lnTo>
                        <a:pt x="12281" y="458"/>
                      </a:lnTo>
                      <a:lnTo>
                        <a:pt x="12120" y="374"/>
                      </a:lnTo>
                      <a:lnTo>
                        <a:pt x="11950" y="297"/>
                      </a:lnTo>
                      <a:lnTo>
                        <a:pt x="11781" y="230"/>
                      </a:lnTo>
                      <a:lnTo>
                        <a:pt x="11603" y="170"/>
                      </a:lnTo>
                      <a:lnTo>
                        <a:pt x="11425" y="119"/>
                      </a:lnTo>
                      <a:lnTo>
                        <a:pt x="11247" y="77"/>
                      </a:lnTo>
                      <a:lnTo>
                        <a:pt x="11061" y="43"/>
                      </a:lnTo>
                      <a:lnTo>
                        <a:pt x="10866" y="26"/>
                      </a:lnTo>
                      <a:lnTo>
                        <a:pt x="10680" y="9"/>
                      </a:lnTo>
                      <a:lnTo>
                        <a:pt x="1048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61" name="Google Shape;1424;p22">
                  <a:extLst>
                    <a:ext uri="{FF2B5EF4-FFF2-40B4-BE49-F238E27FC236}">
                      <a16:creationId xmlns:a16="http://schemas.microsoft.com/office/drawing/2014/main" id="{AB8A352D-DFBE-403B-A7A5-89E822E634DB}"/>
                    </a:ext>
                  </a:extLst>
                </p:cNvPr>
                <p:cNvSpPr/>
                <p:nvPr/>
              </p:nvSpPr>
              <p:spPr>
                <a:xfrm>
                  <a:off x="4545350" y="3398250"/>
                  <a:ext cx="356575" cy="18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63" h="7556" fill="none" extrusionOk="0">
                      <a:moveTo>
                        <a:pt x="10485" y="1"/>
                      </a:moveTo>
                      <a:lnTo>
                        <a:pt x="10485" y="1"/>
                      </a:lnTo>
                      <a:lnTo>
                        <a:pt x="10324" y="9"/>
                      </a:lnTo>
                      <a:lnTo>
                        <a:pt x="10163" y="18"/>
                      </a:lnTo>
                      <a:lnTo>
                        <a:pt x="10002" y="35"/>
                      </a:lnTo>
                      <a:lnTo>
                        <a:pt x="9850" y="60"/>
                      </a:lnTo>
                      <a:lnTo>
                        <a:pt x="9689" y="86"/>
                      </a:lnTo>
                      <a:lnTo>
                        <a:pt x="9537" y="128"/>
                      </a:lnTo>
                      <a:lnTo>
                        <a:pt x="9384" y="170"/>
                      </a:lnTo>
                      <a:lnTo>
                        <a:pt x="9232" y="221"/>
                      </a:lnTo>
                      <a:lnTo>
                        <a:pt x="9079" y="272"/>
                      </a:lnTo>
                      <a:lnTo>
                        <a:pt x="8935" y="340"/>
                      </a:lnTo>
                      <a:lnTo>
                        <a:pt x="8791" y="407"/>
                      </a:lnTo>
                      <a:lnTo>
                        <a:pt x="8647" y="475"/>
                      </a:lnTo>
                      <a:lnTo>
                        <a:pt x="8512" y="560"/>
                      </a:lnTo>
                      <a:lnTo>
                        <a:pt x="8376" y="645"/>
                      </a:lnTo>
                      <a:lnTo>
                        <a:pt x="8249" y="738"/>
                      </a:lnTo>
                      <a:lnTo>
                        <a:pt x="8122" y="831"/>
                      </a:lnTo>
                      <a:lnTo>
                        <a:pt x="8122" y="831"/>
                      </a:lnTo>
                      <a:lnTo>
                        <a:pt x="8080" y="873"/>
                      </a:lnTo>
                      <a:lnTo>
                        <a:pt x="8046" y="907"/>
                      </a:lnTo>
                      <a:lnTo>
                        <a:pt x="8012" y="949"/>
                      </a:lnTo>
                      <a:lnTo>
                        <a:pt x="7987" y="1000"/>
                      </a:lnTo>
                      <a:lnTo>
                        <a:pt x="7944" y="1093"/>
                      </a:lnTo>
                      <a:lnTo>
                        <a:pt x="7927" y="1187"/>
                      </a:lnTo>
                      <a:lnTo>
                        <a:pt x="7927" y="1288"/>
                      </a:lnTo>
                      <a:lnTo>
                        <a:pt x="7944" y="1390"/>
                      </a:lnTo>
                      <a:lnTo>
                        <a:pt x="7961" y="1441"/>
                      </a:lnTo>
                      <a:lnTo>
                        <a:pt x="7978" y="1491"/>
                      </a:lnTo>
                      <a:lnTo>
                        <a:pt x="8004" y="1534"/>
                      </a:lnTo>
                      <a:lnTo>
                        <a:pt x="8038" y="1576"/>
                      </a:lnTo>
                      <a:lnTo>
                        <a:pt x="8038" y="1576"/>
                      </a:lnTo>
                      <a:lnTo>
                        <a:pt x="8071" y="1619"/>
                      </a:lnTo>
                      <a:lnTo>
                        <a:pt x="8114" y="1652"/>
                      </a:lnTo>
                      <a:lnTo>
                        <a:pt x="8156" y="1686"/>
                      </a:lnTo>
                      <a:lnTo>
                        <a:pt x="8198" y="1712"/>
                      </a:lnTo>
                      <a:lnTo>
                        <a:pt x="8292" y="1754"/>
                      </a:lnTo>
                      <a:lnTo>
                        <a:pt x="8393" y="1771"/>
                      </a:lnTo>
                      <a:lnTo>
                        <a:pt x="8495" y="1779"/>
                      </a:lnTo>
                      <a:lnTo>
                        <a:pt x="8597" y="1754"/>
                      </a:lnTo>
                      <a:lnTo>
                        <a:pt x="8647" y="1737"/>
                      </a:lnTo>
                      <a:lnTo>
                        <a:pt x="8690" y="1720"/>
                      </a:lnTo>
                      <a:lnTo>
                        <a:pt x="8741" y="1695"/>
                      </a:lnTo>
                      <a:lnTo>
                        <a:pt x="8783" y="1661"/>
                      </a:lnTo>
                      <a:lnTo>
                        <a:pt x="8783" y="1661"/>
                      </a:lnTo>
                      <a:lnTo>
                        <a:pt x="8969" y="1525"/>
                      </a:lnTo>
                      <a:lnTo>
                        <a:pt x="9164" y="1407"/>
                      </a:lnTo>
                      <a:lnTo>
                        <a:pt x="9367" y="1305"/>
                      </a:lnTo>
                      <a:lnTo>
                        <a:pt x="9579" y="1220"/>
                      </a:lnTo>
                      <a:lnTo>
                        <a:pt x="9799" y="1153"/>
                      </a:lnTo>
                      <a:lnTo>
                        <a:pt x="10028" y="1102"/>
                      </a:lnTo>
                      <a:lnTo>
                        <a:pt x="10257" y="1068"/>
                      </a:lnTo>
                      <a:lnTo>
                        <a:pt x="10485" y="1060"/>
                      </a:lnTo>
                      <a:lnTo>
                        <a:pt x="10485" y="1060"/>
                      </a:lnTo>
                      <a:lnTo>
                        <a:pt x="10621" y="1068"/>
                      </a:lnTo>
                      <a:lnTo>
                        <a:pt x="10765" y="1076"/>
                      </a:lnTo>
                      <a:lnTo>
                        <a:pt x="10900" y="1093"/>
                      </a:lnTo>
                      <a:lnTo>
                        <a:pt x="11027" y="1119"/>
                      </a:lnTo>
                      <a:lnTo>
                        <a:pt x="11163" y="1144"/>
                      </a:lnTo>
                      <a:lnTo>
                        <a:pt x="11290" y="1187"/>
                      </a:lnTo>
                      <a:lnTo>
                        <a:pt x="11417" y="1229"/>
                      </a:lnTo>
                      <a:lnTo>
                        <a:pt x="11544" y="1280"/>
                      </a:lnTo>
                      <a:lnTo>
                        <a:pt x="11662" y="1331"/>
                      </a:lnTo>
                      <a:lnTo>
                        <a:pt x="11781" y="1390"/>
                      </a:lnTo>
                      <a:lnTo>
                        <a:pt x="11891" y="1458"/>
                      </a:lnTo>
                      <a:lnTo>
                        <a:pt x="12001" y="1525"/>
                      </a:lnTo>
                      <a:lnTo>
                        <a:pt x="12111" y="1602"/>
                      </a:lnTo>
                      <a:lnTo>
                        <a:pt x="12213" y="1686"/>
                      </a:lnTo>
                      <a:lnTo>
                        <a:pt x="12306" y="1771"/>
                      </a:lnTo>
                      <a:lnTo>
                        <a:pt x="12399" y="1856"/>
                      </a:lnTo>
                      <a:lnTo>
                        <a:pt x="12492" y="1957"/>
                      </a:lnTo>
                      <a:lnTo>
                        <a:pt x="12577" y="2050"/>
                      </a:lnTo>
                      <a:lnTo>
                        <a:pt x="12662" y="2152"/>
                      </a:lnTo>
                      <a:lnTo>
                        <a:pt x="12738" y="2262"/>
                      </a:lnTo>
                      <a:lnTo>
                        <a:pt x="12806" y="2372"/>
                      </a:lnTo>
                      <a:lnTo>
                        <a:pt x="12874" y="2482"/>
                      </a:lnTo>
                      <a:lnTo>
                        <a:pt x="12933" y="2601"/>
                      </a:lnTo>
                      <a:lnTo>
                        <a:pt x="12984" y="2720"/>
                      </a:lnTo>
                      <a:lnTo>
                        <a:pt x="13034" y="2847"/>
                      </a:lnTo>
                      <a:lnTo>
                        <a:pt x="13077" y="2974"/>
                      </a:lnTo>
                      <a:lnTo>
                        <a:pt x="13111" y="3101"/>
                      </a:lnTo>
                      <a:lnTo>
                        <a:pt x="13145" y="3228"/>
                      </a:lnTo>
                      <a:lnTo>
                        <a:pt x="13170" y="3363"/>
                      </a:lnTo>
                      <a:lnTo>
                        <a:pt x="13187" y="3499"/>
                      </a:lnTo>
                      <a:lnTo>
                        <a:pt x="13195" y="3643"/>
                      </a:lnTo>
                      <a:lnTo>
                        <a:pt x="13204" y="3778"/>
                      </a:lnTo>
                      <a:lnTo>
                        <a:pt x="13204" y="3778"/>
                      </a:lnTo>
                      <a:lnTo>
                        <a:pt x="13195" y="3922"/>
                      </a:lnTo>
                      <a:lnTo>
                        <a:pt x="13187" y="4058"/>
                      </a:lnTo>
                      <a:lnTo>
                        <a:pt x="13170" y="4193"/>
                      </a:lnTo>
                      <a:lnTo>
                        <a:pt x="13145" y="4329"/>
                      </a:lnTo>
                      <a:lnTo>
                        <a:pt x="13111" y="4456"/>
                      </a:lnTo>
                      <a:lnTo>
                        <a:pt x="13077" y="4583"/>
                      </a:lnTo>
                      <a:lnTo>
                        <a:pt x="13034" y="4710"/>
                      </a:lnTo>
                      <a:lnTo>
                        <a:pt x="12984" y="4837"/>
                      </a:lnTo>
                      <a:lnTo>
                        <a:pt x="12933" y="4955"/>
                      </a:lnTo>
                      <a:lnTo>
                        <a:pt x="12874" y="5074"/>
                      </a:lnTo>
                      <a:lnTo>
                        <a:pt x="12806" y="5184"/>
                      </a:lnTo>
                      <a:lnTo>
                        <a:pt x="12738" y="5294"/>
                      </a:lnTo>
                      <a:lnTo>
                        <a:pt x="12662" y="5404"/>
                      </a:lnTo>
                      <a:lnTo>
                        <a:pt x="12577" y="5506"/>
                      </a:lnTo>
                      <a:lnTo>
                        <a:pt x="12492" y="5608"/>
                      </a:lnTo>
                      <a:lnTo>
                        <a:pt x="12399" y="5701"/>
                      </a:lnTo>
                      <a:lnTo>
                        <a:pt x="12306" y="5785"/>
                      </a:lnTo>
                      <a:lnTo>
                        <a:pt x="12213" y="5870"/>
                      </a:lnTo>
                      <a:lnTo>
                        <a:pt x="12111" y="5955"/>
                      </a:lnTo>
                      <a:lnTo>
                        <a:pt x="12001" y="6031"/>
                      </a:lnTo>
                      <a:lnTo>
                        <a:pt x="11891" y="6099"/>
                      </a:lnTo>
                      <a:lnTo>
                        <a:pt x="11781" y="6167"/>
                      </a:lnTo>
                      <a:lnTo>
                        <a:pt x="11662" y="6226"/>
                      </a:lnTo>
                      <a:lnTo>
                        <a:pt x="11544" y="6277"/>
                      </a:lnTo>
                      <a:lnTo>
                        <a:pt x="11417" y="6328"/>
                      </a:lnTo>
                      <a:lnTo>
                        <a:pt x="11290" y="6370"/>
                      </a:lnTo>
                      <a:lnTo>
                        <a:pt x="11163" y="6412"/>
                      </a:lnTo>
                      <a:lnTo>
                        <a:pt x="11027" y="6438"/>
                      </a:lnTo>
                      <a:lnTo>
                        <a:pt x="10900" y="6463"/>
                      </a:lnTo>
                      <a:lnTo>
                        <a:pt x="10765" y="6480"/>
                      </a:lnTo>
                      <a:lnTo>
                        <a:pt x="10621" y="6488"/>
                      </a:lnTo>
                      <a:lnTo>
                        <a:pt x="10485" y="6497"/>
                      </a:lnTo>
                      <a:lnTo>
                        <a:pt x="525" y="6497"/>
                      </a:lnTo>
                      <a:lnTo>
                        <a:pt x="525" y="6497"/>
                      </a:lnTo>
                      <a:lnTo>
                        <a:pt x="474" y="6497"/>
                      </a:lnTo>
                      <a:lnTo>
                        <a:pt x="424" y="6505"/>
                      </a:lnTo>
                      <a:lnTo>
                        <a:pt x="373" y="6522"/>
                      </a:lnTo>
                      <a:lnTo>
                        <a:pt x="322" y="6539"/>
                      </a:lnTo>
                      <a:lnTo>
                        <a:pt x="229" y="6582"/>
                      </a:lnTo>
                      <a:lnTo>
                        <a:pt x="153" y="6649"/>
                      </a:lnTo>
                      <a:lnTo>
                        <a:pt x="85" y="6726"/>
                      </a:lnTo>
                      <a:lnTo>
                        <a:pt x="42" y="6819"/>
                      </a:lnTo>
                      <a:lnTo>
                        <a:pt x="26" y="6870"/>
                      </a:lnTo>
                      <a:lnTo>
                        <a:pt x="9" y="6920"/>
                      </a:lnTo>
                      <a:lnTo>
                        <a:pt x="0" y="6971"/>
                      </a:lnTo>
                      <a:lnTo>
                        <a:pt x="0" y="7022"/>
                      </a:lnTo>
                      <a:lnTo>
                        <a:pt x="0" y="7022"/>
                      </a:lnTo>
                      <a:lnTo>
                        <a:pt x="0" y="7081"/>
                      </a:lnTo>
                      <a:lnTo>
                        <a:pt x="9" y="7132"/>
                      </a:lnTo>
                      <a:lnTo>
                        <a:pt x="26" y="7183"/>
                      </a:lnTo>
                      <a:lnTo>
                        <a:pt x="42" y="7234"/>
                      </a:lnTo>
                      <a:lnTo>
                        <a:pt x="85" y="7318"/>
                      </a:lnTo>
                      <a:lnTo>
                        <a:pt x="153" y="7395"/>
                      </a:lnTo>
                      <a:lnTo>
                        <a:pt x="229" y="7462"/>
                      </a:lnTo>
                      <a:lnTo>
                        <a:pt x="322" y="7513"/>
                      </a:lnTo>
                      <a:lnTo>
                        <a:pt x="373" y="7530"/>
                      </a:lnTo>
                      <a:lnTo>
                        <a:pt x="424" y="7547"/>
                      </a:lnTo>
                      <a:lnTo>
                        <a:pt x="474" y="7547"/>
                      </a:lnTo>
                      <a:lnTo>
                        <a:pt x="525" y="7556"/>
                      </a:lnTo>
                      <a:lnTo>
                        <a:pt x="10485" y="7556"/>
                      </a:lnTo>
                      <a:lnTo>
                        <a:pt x="10485" y="7556"/>
                      </a:lnTo>
                      <a:lnTo>
                        <a:pt x="10680" y="7547"/>
                      </a:lnTo>
                      <a:lnTo>
                        <a:pt x="10866" y="7530"/>
                      </a:lnTo>
                      <a:lnTo>
                        <a:pt x="11061" y="7513"/>
                      </a:lnTo>
                      <a:lnTo>
                        <a:pt x="11247" y="7479"/>
                      </a:lnTo>
                      <a:lnTo>
                        <a:pt x="11425" y="7437"/>
                      </a:lnTo>
                      <a:lnTo>
                        <a:pt x="11603" y="7386"/>
                      </a:lnTo>
                      <a:lnTo>
                        <a:pt x="11781" y="7327"/>
                      </a:lnTo>
                      <a:lnTo>
                        <a:pt x="11950" y="7259"/>
                      </a:lnTo>
                      <a:lnTo>
                        <a:pt x="12120" y="7183"/>
                      </a:lnTo>
                      <a:lnTo>
                        <a:pt x="12281" y="7098"/>
                      </a:lnTo>
                      <a:lnTo>
                        <a:pt x="12442" y="7005"/>
                      </a:lnTo>
                      <a:lnTo>
                        <a:pt x="12594" y="6912"/>
                      </a:lnTo>
                      <a:lnTo>
                        <a:pt x="12738" y="6802"/>
                      </a:lnTo>
                      <a:lnTo>
                        <a:pt x="12882" y="6692"/>
                      </a:lnTo>
                      <a:lnTo>
                        <a:pt x="13018" y="6573"/>
                      </a:lnTo>
                      <a:lnTo>
                        <a:pt x="13153" y="6446"/>
                      </a:lnTo>
                      <a:lnTo>
                        <a:pt x="13280" y="6319"/>
                      </a:lnTo>
                      <a:lnTo>
                        <a:pt x="13399" y="6175"/>
                      </a:lnTo>
                      <a:lnTo>
                        <a:pt x="13509" y="6040"/>
                      </a:lnTo>
                      <a:lnTo>
                        <a:pt x="13610" y="5887"/>
                      </a:lnTo>
                      <a:lnTo>
                        <a:pt x="13712" y="5735"/>
                      </a:lnTo>
                      <a:lnTo>
                        <a:pt x="13805" y="5574"/>
                      </a:lnTo>
                      <a:lnTo>
                        <a:pt x="13890" y="5413"/>
                      </a:lnTo>
                      <a:lnTo>
                        <a:pt x="13958" y="5243"/>
                      </a:lnTo>
                      <a:lnTo>
                        <a:pt x="14025" y="5074"/>
                      </a:lnTo>
                      <a:lnTo>
                        <a:pt x="14085" y="4896"/>
                      </a:lnTo>
                      <a:lnTo>
                        <a:pt x="14136" y="4718"/>
                      </a:lnTo>
                      <a:lnTo>
                        <a:pt x="14178" y="4540"/>
                      </a:lnTo>
                      <a:lnTo>
                        <a:pt x="14212" y="4354"/>
                      </a:lnTo>
                      <a:lnTo>
                        <a:pt x="14237" y="4168"/>
                      </a:lnTo>
                      <a:lnTo>
                        <a:pt x="14254" y="3973"/>
                      </a:lnTo>
                      <a:lnTo>
                        <a:pt x="14263" y="3778"/>
                      </a:lnTo>
                      <a:lnTo>
                        <a:pt x="14263" y="3778"/>
                      </a:lnTo>
                      <a:lnTo>
                        <a:pt x="14254" y="3583"/>
                      </a:lnTo>
                      <a:lnTo>
                        <a:pt x="14237" y="3397"/>
                      </a:lnTo>
                      <a:lnTo>
                        <a:pt x="14212" y="3202"/>
                      </a:lnTo>
                      <a:lnTo>
                        <a:pt x="14178" y="3016"/>
                      </a:lnTo>
                      <a:lnTo>
                        <a:pt x="14136" y="2838"/>
                      </a:lnTo>
                      <a:lnTo>
                        <a:pt x="14085" y="2660"/>
                      </a:lnTo>
                      <a:lnTo>
                        <a:pt x="14025" y="2482"/>
                      </a:lnTo>
                      <a:lnTo>
                        <a:pt x="13958" y="2313"/>
                      </a:lnTo>
                      <a:lnTo>
                        <a:pt x="13890" y="2144"/>
                      </a:lnTo>
                      <a:lnTo>
                        <a:pt x="13805" y="1983"/>
                      </a:lnTo>
                      <a:lnTo>
                        <a:pt x="13712" y="1822"/>
                      </a:lnTo>
                      <a:lnTo>
                        <a:pt x="13610" y="1669"/>
                      </a:lnTo>
                      <a:lnTo>
                        <a:pt x="13509" y="1525"/>
                      </a:lnTo>
                      <a:lnTo>
                        <a:pt x="13399" y="1381"/>
                      </a:lnTo>
                      <a:lnTo>
                        <a:pt x="13280" y="1237"/>
                      </a:lnTo>
                      <a:lnTo>
                        <a:pt x="13153" y="1110"/>
                      </a:lnTo>
                      <a:lnTo>
                        <a:pt x="13018" y="983"/>
                      </a:lnTo>
                      <a:lnTo>
                        <a:pt x="12882" y="865"/>
                      </a:lnTo>
                      <a:lnTo>
                        <a:pt x="12738" y="755"/>
                      </a:lnTo>
                      <a:lnTo>
                        <a:pt x="12594" y="653"/>
                      </a:lnTo>
                      <a:lnTo>
                        <a:pt x="12442" y="551"/>
                      </a:lnTo>
                      <a:lnTo>
                        <a:pt x="12281" y="458"/>
                      </a:lnTo>
                      <a:lnTo>
                        <a:pt x="12120" y="374"/>
                      </a:lnTo>
                      <a:lnTo>
                        <a:pt x="11950" y="297"/>
                      </a:lnTo>
                      <a:lnTo>
                        <a:pt x="11781" y="230"/>
                      </a:lnTo>
                      <a:lnTo>
                        <a:pt x="11603" y="170"/>
                      </a:lnTo>
                      <a:lnTo>
                        <a:pt x="11425" y="119"/>
                      </a:lnTo>
                      <a:lnTo>
                        <a:pt x="11247" y="77"/>
                      </a:lnTo>
                      <a:lnTo>
                        <a:pt x="11061" y="43"/>
                      </a:lnTo>
                      <a:lnTo>
                        <a:pt x="10866" y="26"/>
                      </a:lnTo>
                      <a:lnTo>
                        <a:pt x="10680" y="9"/>
                      </a:lnTo>
                      <a:lnTo>
                        <a:pt x="10485" y="1"/>
                      </a:lnTo>
                      <a:lnTo>
                        <a:pt x="10485" y="1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62" name="Google Shape;1425;p22">
                  <a:extLst>
                    <a:ext uri="{FF2B5EF4-FFF2-40B4-BE49-F238E27FC236}">
                      <a16:creationId xmlns:a16="http://schemas.microsoft.com/office/drawing/2014/main" id="{481FC166-EF68-4E9E-8DC8-D614066A4252}"/>
                    </a:ext>
                  </a:extLst>
                </p:cNvPr>
                <p:cNvSpPr/>
                <p:nvPr/>
              </p:nvSpPr>
              <p:spPr>
                <a:xfrm>
                  <a:off x="4807475" y="33982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63" name="Google Shape;1426;p22">
                  <a:extLst>
                    <a:ext uri="{FF2B5EF4-FFF2-40B4-BE49-F238E27FC236}">
                      <a16:creationId xmlns:a16="http://schemas.microsoft.com/office/drawing/2014/main" id="{3F734383-8F41-435C-A2D3-4410AB3361DB}"/>
                    </a:ext>
                  </a:extLst>
                </p:cNvPr>
                <p:cNvSpPr/>
                <p:nvPr/>
              </p:nvSpPr>
              <p:spPr>
                <a:xfrm>
                  <a:off x="4519925" y="3507725"/>
                  <a:ext cx="167950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8" h="1060" extrusionOk="0">
                      <a:moveTo>
                        <a:pt x="475" y="1"/>
                      </a:moveTo>
                      <a:lnTo>
                        <a:pt x="424" y="9"/>
                      </a:lnTo>
                      <a:lnTo>
                        <a:pt x="373" y="26"/>
                      </a:lnTo>
                      <a:lnTo>
                        <a:pt x="323" y="43"/>
                      </a:lnTo>
                      <a:lnTo>
                        <a:pt x="238" y="94"/>
                      </a:lnTo>
                      <a:lnTo>
                        <a:pt x="153" y="153"/>
                      </a:lnTo>
                      <a:lnTo>
                        <a:pt x="94" y="238"/>
                      </a:lnTo>
                      <a:lnTo>
                        <a:pt x="43" y="322"/>
                      </a:lnTo>
                      <a:lnTo>
                        <a:pt x="26" y="373"/>
                      </a:lnTo>
                      <a:lnTo>
                        <a:pt x="9" y="424"/>
                      </a:lnTo>
                      <a:lnTo>
                        <a:pt x="1" y="475"/>
                      </a:lnTo>
                      <a:lnTo>
                        <a:pt x="1" y="534"/>
                      </a:lnTo>
                      <a:lnTo>
                        <a:pt x="1" y="585"/>
                      </a:lnTo>
                      <a:lnTo>
                        <a:pt x="9" y="636"/>
                      </a:lnTo>
                      <a:lnTo>
                        <a:pt x="26" y="687"/>
                      </a:lnTo>
                      <a:lnTo>
                        <a:pt x="43" y="737"/>
                      </a:lnTo>
                      <a:lnTo>
                        <a:pt x="94" y="831"/>
                      </a:lnTo>
                      <a:lnTo>
                        <a:pt x="153" y="907"/>
                      </a:lnTo>
                      <a:lnTo>
                        <a:pt x="238" y="966"/>
                      </a:lnTo>
                      <a:lnTo>
                        <a:pt x="323" y="1017"/>
                      </a:lnTo>
                      <a:lnTo>
                        <a:pt x="373" y="1034"/>
                      </a:lnTo>
                      <a:lnTo>
                        <a:pt x="424" y="1051"/>
                      </a:lnTo>
                      <a:lnTo>
                        <a:pt x="475" y="1059"/>
                      </a:lnTo>
                      <a:lnTo>
                        <a:pt x="6243" y="1059"/>
                      </a:lnTo>
                      <a:lnTo>
                        <a:pt x="6294" y="1051"/>
                      </a:lnTo>
                      <a:lnTo>
                        <a:pt x="6344" y="1034"/>
                      </a:lnTo>
                      <a:lnTo>
                        <a:pt x="6395" y="1017"/>
                      </a:lnTo>
                      <a:lnTo>
                        <a:pt x="6480" y="966"/>
                      </a:lnTo>
                      <a:lnTo>
                        <a:pt x="6565" y="907"/>
                      </a:lnTo>
                      <a:lnTo>
                        <a:pt x="6624" y="831"/>
                      </a:lnTo>
                      <a:lnTo>
                        <a:pt x="6675" y="737"/>
                      </a:lnTo>
                      <a:lnTo>
                        <a:pt x="6692" y="687"/>
                      </a:lnTo>
                      <a:lnTo>
                        <a:pt x="6709" y="636"/>
                      </a:lnTo>
                      <a:lnTo>
                        <a:pt x="6717" y="585"/>
                      </a:lnTo>
                      <a:lnTo>
                        <a:pt x="6717" y="534"/>
                      </a:lnTo>
                      <a:lnTo>
                        <a:pt x="6717" y="475"/>
                      </a:lnTo>
                      <a:lnTo>
                        <a:pt x="6709" y="424"/>
                      </a:lnTo>
                      <a:lnTo>
                        <a:pt x="6692" y="373"/>
                      </a:lnTo>
                      <a:lnTo>
                        <a:pt x="6675" y="322"/>
                      </a:lnTo>
                      <a:lnTo>
                        <a:pt x="6624" y="238"/>
                      </a:lnTo>
                      <a:lnTo>
                        <a:pt x="6565" y="153"/>
                      </a:lnTo>
                      <a:lnTo>
                        <a:pt x="6480" y="94"/>
                      </a:lnTo>
                      <a:lnTo>
                        <a:pt x="6395" y="43"/>
                      </a:lnTo>
                      <a:lnTo>
                        <a:pt x="6344" y="26"/>
                      </a:lnTo>
                      <a:lnTo>
                        <a:pt x="6294" y="9"/>
                      </a:lnTo>
                      <a:lnTo>
                        <a:pt x="624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64" name="Google Shape;1427;p22">
                  <a:extLst>
                    <a:ext uri="{FF2B5EF4-FFF2-40B4-BE49-F238E27FC236}">
                      <a16:creationId xmlns:a16="http://schemas.microsoft.com/office/drawing/2014/main" id="{4C03F707-0011-462A-8AED-4738555FDAA2}"/>
                    </a:ext>
                  </a:extLst>
                </p:cNvPr>
                <p:cNvSpPr/>
                <p:nvPr/>
              </p:nvSpPr>
              <p:spPr>
                <a:xfrm>
                  <a:off x="4519925" y="3507725"/>
                  <a:ext cx="167950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8" h="1060" fill="none" extrusionOk="0">
                      <a:moveTo>
                        <a:pt x="526" y="1059"/>
                      </a:moveTo>
                      <a:lnTo>
                        <a:pt x="6183" y="1059"/>
                      </a:lnTo>
                      <a:lnTo>
                        <a:pt x="6183" y="1059"/>
                      </a:lnTo>
                      <a:lnTo>
                        <a:pt x="6243" y="1059"/>
                      </a:lnTo>
                      <a:lnTo>
                        <a:pt x="6294" y="1051"/>
                      </a:lnTo>
                      <a:lnTo>
                        <a:pt x="6344" y="1034"/>
                      </a:lnTo>
                      <a:lnTo>
                        <a:pt x="6395" y="1017"/>
                      </a:lnTo>
                      <a:lnTo>
                        <a:pt x="6480" y="966"/>
                      </a:lnTo>
                      <a:lnTo>
                        <a:pt x="6565" y="907"/>
                      </a:lnTo>
                      <a:lnTo>
                        <a:pt x="6624" y="831"/>
                      </a:lnTo>
                      <a:lnTo>
                        <a:pt x="6675" y="737"/>
                      </a:lnTo>
                      <a:lnTo>
                        <a:pt x="6692" y="687"/>
                      </a:lnTo>
                      <a:lnTo>
                        <a:pt x="6709" y="636"/>
                      </a:lnTo>
                      <a:lnTo>
                        <a:pt x="6717" y="585"/>
                      </a:lnTo>
                      <a:lnTo>
                        <a:pt x="6717" y="534"/>
                      </a:lnTo>
                      <a:lnTo>
                        <a:pt x="6717" y="534"/>
                      </a:lnTo>
                      <a:lnTo>
                        <a:pt x="6717" y="475"/>
                      </a:lnTo>
                      <a:lnTo>
                        <a:pt x="6709" y="424"/>
                      </a:lnTo>
                      <a:lnTo>
                        <a:pt x="6692" y="373"/>
                      </a:lnTo>
                      <a:lnTo>
                        <a:pt x="6675" y="322"/>
                      </a:lnTo>
                      <a:lnTo>
                        <a:pt x="6624" y="238"/>
                      </a:lnTo>
                      <a:lnTo>
                        <a:pt x="6565" y="153"/>
                      </a:lnTo>
                      <a:lnTo>
                        <a:pt x="6480" y="94"/>
                      </a:lnTo>
                      <a:lnTo>
                        <a:pt x="6395" y="43"/>
                      </a:lnTo>
                      <a:lnTo>
                        <a:pt x="6344" y="26"/>
                      </a:lnTo>
                      <a:lnTo>
                        <a:pt x="6294" y="9"/>
                      </a:lnTo>
                      <a:lnTo>
                        <a:pt x="6243" y="1"/>
                      </a:lnTo>
                      <a:lnTo>
                        <a:pt x="6183" y="1"/>
                      </a:lnTo>
                      <a:lnTo>
                        <a:pt x="526" y="1"/>
                      </a:lnTo>
                      <a:lnTo>
                        <a:pt x="526" y="1"/>
                      </a:lnTo>
                      <a:lnTo>
                        <a:pt x="475" y="1"/>
                      </a:lnTo>
                      <a:lnTo>
                        <a:pt x="424" y="9"/>
                      </a:lnTo>
                      <a:lnTo>
                        <a:pt x="373" y="26"/>
                      </a:lnTo>
                      <a:lnTo>
                        <a:pt x="323" y="43"/>
                      </a:lnTo>
                      <a:lnTo>
                        <a:pt x="238" y="94"/>
                      </a:lnTo>
                      <a:lnTo>
                        <a:pt x="153" y="153"/>
                      </a:lnTo>
                      <a:lnTo>
                        <a:pt x="94" y="238"/>
                      </a:lnTo>
                      <a:lnTo>
                        <a:pt x="43" y="322"/>
                      </a:lnTo>
                      <a:lnTo>
                        <a:pt x="26" y="373"/>
                      </a:lnTo>
                      <a:lnTo>
                        <a:pt x="9" y="424"/>
                      </a:lnTo>
                      <a:lnTo>
                        <a:pt x="1" y="475"/>
                      </a:lnTo>
                      <a:lnTo>
                        <a:pt x="1" y="534"/>
                      </a:lnTo>
                      <a:lnTo>
                        <a:pt x="1" y="534"/>
                      </a:lnTo>
                      <a:lnTo>
                        <a:pt x="1" y="585"/>
                      </a:lnTo>
                      <a:lnTo>
                        <a:pt x="9" y="636"/>
                      </a:lnTo>
                      <a:lnTo>
                        <a:pt x="26" y="687"/>
                      </a:lnTo>
                      <a:lnTo>
                        <a:pt x="43" y="737"/>
                      </a:lnTo>
                      <a:lnTo>
                        <a:pt x="94" y="831"/>
                      </a:lnTo>
                      <a:lnTo>
                        <a:pt x="153" y="907"/>
                      </a:lnTo>
                      <a:lnTo>
                        <a:pt x="238" y="966"/>
                      </a:lnTo>
                      <a:lnTo>
                        <a:pt x="323" y="1017"/>
                      </a:lnTo>
                      <a:lnTo>
                        <a:pt x="373" y="1034"/>
                      </a:lnTo>
                      <a:lnTo>
                        <a:pt x="424" y="1051"/>
                      </a:lnTo>
                      <a:lnTo>
                        <a:pt x="475" y="1059"/>
                      </a:lnTo>
                      <a:lnTo>
                        <a:pt x="526" y="1059"/>
                      </a:lnTo>
                      <a:lnTo>
                        <a:pt x="526" y="1059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65" name="Google Shape;1428;p22">
                  <a:extLst>
                    <a:ext uri="{FF2B5EF4-FFF2-40B4-BE49-F238E27FC236}">
                      <a16:creationId xmlns:a16="http://schemas.microsoft.com/office/drawing/2014/main" id="{F9453D5B-3335-4A4F-B200-26E957FCEA58}"/>
                    </a:ext>
                  </a:extLst>
                </p:cNvPr>
                <p:cNvSpPr/>
                <p:nvPr/>
              </p:nvSpPr>
              <p:spPr>
                <a:xfrm>
                  <a:off x="4533050" y="35342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66" name="Google Shape;1429;p22">
                  <a:extLst>
                    <a:ext uri="{FF2B5EF4-FFF2-40B4-BE49-F238E27FC236}">
                      <a16:creationId xmlns:a16="http://schemas.microsoft.com/office/drawing/2014/main" id="{4C306182-669B-4644-BB6D-E19D5F3D517A}"/>
                    </a:ext>
                  </a:extLst>
                </p:cNvPr>
                <p:cNvSpPr/>
                <p:nvPr/>
              </p:nvSpPr>
              <p:spPr>
                <a:xfrm>
                  <a:off x="4450050" y="3613600"/>
                  <a:ext cx="301750" cy="1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0" h="6480" extrusionOk="0">
                      <a:moveTo>
                        <a:pt x="526" y="0"/>
                      </a:moveTo>
                      <a:lnTo>
                        <a:pt x="475" y="9"/>
                      </a:lnTo>
                      <a:lnTo>
                        <a:pt x="424" y="9"/>
                      </a:lnTo>
                      <a:lnTo>
                        <a:pt x="374" y="26"/>
                      </a:lnTo>
                      <a:lnTo>
                        <a:pt x="323" y="43"/>
                      </a:lnTo>
                      <a:lnTo>
                        <a:pt x="230" y="93"/>
                      </a:lnTo>
                      <a:lnTo>
                        <a:pt x="153" y="161"/>
                      </a:lnTo>
                      <a:lnTo>
                        <a:pt x="86" y="237"/>
                      </a:lnTo>
                      <a:lnTo>
                        <a:pt x="43" y="322"/>
                      </a:lnTo>
                      <a:lnTo>
                        <a:pt x="18" y="373"/>
                      </a:lnTo>
                      <a:lnTo>
                        <a:pt x="9" y="424"/>
                      </a:lnTo>
                      <a:lnTo>
                        <a:pt x="1" y="475"/>
                      </a:lnTo>
                      <a:lnTo>
                        <a:pt x="1" y="534"/>
                      </a:lnTo>
                      <a:lnTo>
                        <a:pt x="1" y="585"/>
                      </a:lnTo>
                      <a:lnTo>
                        <a:pt x="9" y="635"/>
                      </a:lnTo>
                      <a:lnTo>
                        <a:pt x="18" y="686"/>
                      </a:lnTo>
                      <a:lnTo>
                        <a:pt x="43" y="737"/>
                      </a:lnTo>
                      <a:lnTo>
                        <a:pt x="86" y="830"/>
                      </a:lnTo>
                      <a:lnTo>
                        <a:pt x="153" y="906"/>
                      </a:lnTo>
                      <a:lnTo>
                        <a:pt x="230" y="974"/>
                      </a:lnTo>
                      <a:lnTo>
                        <a:pt x="323" y="1017"/>
                      </a:lnTo>
                      <a:lnTo>
                        <a:pt x="374" y="1034"/>
                      </a:lnTo>
                      <a:lnTo>
                        <a:pt x="424" y="1050"/>
                      </a:lnTo>
                      <a:lnTo>
                        <a:pt x="475" y="1059"/>
                      </a:lnTo>
                      <a:lnTo>
                        <a:pt x="8834" y="1059"/>
                      </a:lnTo>
                      <a:lnTo>
                        <a:pt x="8945" y="1067"/>
                      </a:lnTo>
                      <a:lnTo>
                        <a:pt x="9055" y="1076"/>
                      </a:lnTo>
                      <a:lnTo>
                        <a:pt x="9165" y="1084"/>
                      </a:lnTo>
                      <a:lnTo>
                        <a:pt x="9275" y="1101"/>
                      </a:lnTo>
                      <a:lnTo>
                        <a:pt x="9377" y="1127"/>
                      </a:lnTo>
                      <a:lnTo>
                        <a:pt x="9478" y="1161"/>
                      </a:lnTo>
                      <a:lnTo>
                        <a:pt x="9580" y="1194"/>
                      </a:lnTo>
                      <a:lnTo>
                        <a:pt x="9681" y="1228"/>
                      </a:lnTo>
                      <a:lnTo>
                        <a:pt x="9775" y="1279"/>
                      </a:lnTo>
                      <a:lnTo>
                        <a:pt x="9868" y="1321"/>
                      </a:lnTo>
                      <a:lnTo>
                        <a:pt x="10046" y="1432"/>
                      </a:lnTo>
                      <a:lnTo>
                        <a:pt x="10215" y="1559"/>
                      </a:lnTo>
                      <a:lnTo>
                        <a:pt x="10376" y="1703"/>
                      </a:lnTo>
                      <a:lnTo>
                        <a:pt x="10511" y="1855"/>
                      </a:lnTo>
                      <a:lnTo>
                        <a:pt x="10638" y="2024"/>
                      </a:lnTo>
                      <a:lnTo>
                        <a:pt x="10749" y="2202"/>
                      </a:lnTo>
                      <a:lnTo>
                        <a:pt x="10799" y="2295"/>
                      </a:lnTo>
                      <a:lnTo>
                        <a:pt x="10842" y="2389"/>
                      </a:lnTo>
                      <a:lnTo>
                        <a:pt x="10876" y="2490"/>
                      </a:lnTo>
                      <a:lnTo>
                        <a:pt x="10909" y="2592"/>
                      </a:lnTo>
                      <a:lnTo>
                        <a:pt x="10943" y="2694"/>
                      </a:lnTo>
                      <a:lnTo>
                        <a:pt x="10969" y="2804"/>
                      </a:lnTo>
                      <a:lnTo>
                        <a:pt x="10986" y="2905"/>
                      </a:lnTo>
                      <a:lnTo>
                        <a:pt x="11003" y="3015"/>
                      </a:lnTo>
                      <a:lnTo>
                        <a:pt x="11011" y="3125"/>
                      </a:lnTo>
                      <a:lnTo>
                        <a:pt x="11011" y="3236"/>
                      </a:lnTo>
                      <a:lnTo>
                        <a:pt x="11011" y="3354"/>
                      </a:lnTo>
                      <a:lnTo>
                        <a:pt x="11003" y="3464"/>
                      </a:lnTo>
                      <a:lnTo>
                        <a:pt x="10986" y="3574"/>
                      </a:lnTo>
                      <a:lnTo>
                        <a:pt x="10969" y="3676"/>
                      </a:lnTo>
                      <a:lnTo>
                        <a:pt x="10943" y="3786"/>
                      </a:lnTo>
                      <a:lnTo>
                        <a:pt x="10909" y="3888"/>
                      </a:lnTo>
                      <a:lnTo>
                        <a:pt x="10876" y="3989"/>
                      </a:lnTo>
                      <a:lnTo>
                        <a:pt x="10842" y="4083"/>
                      </a:lnTo>
                      <a:lnTo>
                        <a:pt x="10799" y="4184"/>
                      </a:lnTo>
                      <a:lnTo>
                        <a:pt x="10749" y="4277"/>
                      </a:lnTo>
                      <a:lnTo>
                        <a:pt x="10638" y="4455"/>
                      </a:lnTo>
                      <a:lnTo>
                        <a:pt x="10511" y="4625"/>
                      </a:lnTo>
                      <a:lnTo>
                        <a:pt x="10376" y="4777"/>
                      </a:lnTo>
                      <a:lnTo>
                        <a:pt x="10215" y="4921"/>
                      </a:lnTo>
                      <a:lnTo>
                        <a:pt x="10046" y="5048"/>
                      </a:lnTo>
                      <a:lnTo>
                        <a:pt x="9868" y="5158"/>
                      </a:lnTo>
                      <a:lnTo>
                        <a:pt x="9775" y="5200"/>
                      </a:lnTo>
                      <a:lnTo>
                        <a:pt x="9681" y="5243"/>
                      </a:lnTo>
                      <a:lnTo>
                        <a:pt x="9580" y="5285"/>
                      </a:lnTo>
                      <a:lnTo>
                        <a:pt x="9478" y="5319"/>
                      </a:lnTo>
                      <a:lnTo>
                        <a:pt x="9377" y="5353"/>
                      </a:lnTo>
                      <a:lnTo>
                        <a:pt x="9275" y="5370"/>
                      </a:lnTo>
                      <a:lnTo>
                        <a:pt x="9165" y="5395"/>
                      </a:lnTo>
                      <a:lnTo>
                        <a:pt x="9055" y="5404"/>
                      </a:lnTo>
                      <a:lnTo>
                        <a:pt x="8945" y="5412"/>
                      </a:lnTo>
                      <a:lnTo>
                        <a:pt x="8834" y="5421"/>
                      </a:lnTo>
                      <a:lnTo>
                        <a:pt x="8648" y="5412"/>
                      </a:lnTo>
                      <a:lnTo>
                        <a:pt x="8462" y="5387"/>
                      </a:lnTo>
                      <a:lnTo>
                        <a:pt x="8284" y="5344"/>
                      </a:lnTo>
                      <a:lnTo>
                        <a:pt x="8106" y="5294"/>
                      </a:lnTo>
                      <a:lnTo>
                        <a:pt x="7937" y="5226"/>
                      </a:lnTo>
                      <a:lnTo>
                        <a:pt x="7776" y="5141"/>
                      </a:lnTo>
                      <a:lnTo>
                        <a:pt x="7615" y="5048"/>
                      </a:lnTo>
                      <a:lnTo>
                        <a:pt x="7471" y="4938"/>
                      </a:lnTo>
                      <a:lnTo>
                        <a:pt x="7429" y="4904"/>
                      </a:lnTo>
                      <a:lnTo>
                        <a:pt x="7378" y="4879"/>
                      </a:lnTo>
                      <a:lnTo>
                        <a:pt x="7335" y="4862"/>
                      </a:lnTo>
                      <a:lnTo>
                        <a:pt x="7285" y="4845"/>
                      </a:lnTo>
                      <a:lnTo>
                        <a:pt x="7183" y="4819"/>
                      </a:lnTo>
                      <a:lnTo>
                        <a:pt x="7081" y="4828"/>
                      </a:lnTo>
                      <a:lnTo>
                        <a:pt x="6980" y="4845"/>
                      </a:lnTo>
                      <a:lnTo>
                        <a:pt x="6887" y="4887"/>
                      </a:lnTo>
                      <a:lnTo>
                        <a:pt x="6844" y="4913"/>
                      </a:lnTo>
                      <a:lnTo>
                        <a:pt x="6802" y="4946"/>
                      </a:lnTo>
                      <a:lnTo>
                        <a:pt x="6759" y="4980"/>
                      </a:lnTo>
                      <a:lnTo>
                        <a:pt x="6726" y="5023"/>
                      </a:lnTo>
                      <a:lnTo>
                        <a:pt x="6692" y="5065"/>
                      </a:lnTo>
                      <a:lnTo>
                        <a:pt x="6666" y="5107"/>
                      </a:lnTo>
                      <a:lnTo>
                        <a:pt x="6641" y="5158"/>
                      </a:lnTo>
                      <a:lnTo>
                        <a:pt x="6632" y="5209"/>
                      </a:lnTo>
                      <a:lnTo>
                        <a:pt x="6607" y="5311"/>
                      </a:lnTo>
                      <a:lnTo>
                        <a:pt x="6615" y="5412"/>
                      </a:lnTo>
                      <a:lnTo>
                        <a:pt x="6632" y="5505"/>
                      </a:lnTo>
                      <a:lnTo>
                        <a:pt x="6675" y="5599"/>
                      </a:lnTo>
                      <a:lnTo>
                        <a:pt x="6700" y="5649"/>
                      </a:lnTo>
                      <a:lnTo>
                        <a:pt x="6734" y="5692"/>
                      </a:lnTo>
                      <a:lnTo>
                        <a:pt x="6768" y="5726"/>
                      </a:lnTo>
                      <a:lnTo>
                        <a:pt x="6810" y="5759"/>
                      </a:lnTo>
                      <a:lnTo>
                        <a:pt x="6912" y="5844"/>
                      </a:lnTo>
                      <a:lnTo>
                        <a:pt x="7030" y="5929"/>
                      </a:lnTo>
                      <a:lnTo>
                        <a:pt x="7141" y="5997"/>
                      </a:lnTo>
                      <a:lnTo>
                        <a:pt x="7259" y="6073"/>
                      </a:lnTo>
                      <a:lnTo>
                        <a:pt x="7386" y="6132"/>
                      </a:lnTo>
                      <a:lnTo>
                        <a:pt x="7505" y="6191"/>
                      </a:lnTo>
                      <a:lnTo>
                        <a:pt x="7632" y="6242"/>
                      </a:lnTo>
                      <a:lnTo>
                        <a:pt x="7759" y="6293"/>
                      </a:lnTo>
                      <a:lnTo>
                        <a:pt x="7886" y="6335"/>
                      </a:lnTo>
                      <a:lnTo>
                        <a:pt x="8021" y="6369"/>
                      </a:lnTo>
                      <a:lnTo>
                        <a:pt x="8157" y="6403"/>
                      </a:lnTo>
                      <a:lnTo>
                        <a:pt x="8284" y="6429"/>
                      </a:lnTo>
                      <a:lnTo>
                        <a:pt x="8419" y="6454"/>
                      </a:lnTo>
                      <a:lnTo>
                        <a:pt x="8555" y="6462"/>
                      </a:lnTo>
                      <a:lnTo>
                        <a:pt x="8699" y="6471"/>
                      </a:lnTo>
                      <a:lnTo>
                        <a:pt x="8834" y="6479"/>
                      </a:lnTo>
                      <a:lnTo>
                        <a:pt x="8995" y="6471"/>
                      </a:lnTo>
                      <a:lnTo>
                        <a:pt x="9165" y="6462"/>
                      </a:lnTo>
                      <a:lnTo>
                        <a:pt x="9326" y="6437"/>
                      </a:lnTo>
                      <a:lnTo>
                        <a:pt x="9487" y="6412"/>
                      </a:lnTo>
                      <a:lnTo>
                        <a:pt x="9639" y="6378"/>
                      </a:lnTo>
                      <a:lnTo>
                        <a:pt x="9792" y="6327"/>
                      </a:lnTo>
                      <a:lnTo>
                        <a:pt x="9944" y="6276"/>
                      </a:lnTo>
                      <a:lnTo>
                        <a:pt x="10088" y="6225"/>
                      </a:lnTo>
                      <a:lnTo>
                        <a:pt x="10232" y="6158"/>
                      </a:lnTo>
                      <a:lnTo>
                        <a:pt x="10376" y="6081"/>
                      </a:lnTo>
                      <a:lnTo>
                        <a:pt x="10511" y="6005"/>
                      </a:lnTo>
                      <a:lnTo>
                        <a:pt x="10638" y="5920"/>
                      </a:lnTo>
                      <a:lnTo>
                        <a:pt x="10765" y="5836"/>
                      </a:lnTo>
                      <a:lnTo>
                        <a:pt x="10893" y="5734"/>
                      </a:lnTo>
                      <a:lnTo>
                        <a:pt x="11011" y="5632"/>
                      </a:lnTo>
                      <a:lnTo>
                        <a:pt x="11121" y="5531"/>
                      </a:lnTo>
                      <a:lnTo>
                        <a:pt x="11231" y="5412"/>
                      </a:lnTo>
                      <a:lnTo>
                        <a:pt x="11333" y="5294"/>
                      </a:lnTo>
                      <a:lnTo>
                        <a:pt x="11426" y="5175"/>
                      </a:lnTo>
                      <a:lnTo>
                        <a:pt x="11519" y="5048"/>
                      </a:lnTo>
                      <a:lnTo>
                        <a:pt x="11604" y="4913"/>
                      </a:lnTo>
                      <a:lnTo>
                        <a:pt x="11680" y="4777"/>
                      </a:lnTo>
                      <a:lnTo>
                        <a:pt x="11748" y="4641"/>
                      </a:lnTo>
                      <a:lnTo>
                        <a:pt x="11816" y="4498"/>
                      </a:lnTo>
                      <a:lnTo>
                        <a:pt x="11875" y="4354"/>
                      </a:lnTo>
                      <a:lnTo>
                        <a:pt x="11926" y="4201"/>
                      </a:lnTo>
                      <a:lnTo>
                        <a:pt x="11968" y="4049"/>
                      </a:lnTo>
                      <a:lnTo>
                        <a:pt x="12002" y="3888"/>
                      </a:lnTo>
                      <a:lnTo>
                        <a:pt x="12036" y="3735"/>
                      </a:lnTo>
                      <a:lnTo>
                        <a:pt x="12053" y="3566"/>
                      </a:lnTo>
                      <a:lnTo>
                        <a:pt x="12070" y="3405"/>
                      </a:lnTo>
                      <a:lnTo>
                        <a:pt x="12070" y="3236"/>
                      </a:lnTo>
                      <a:lnTo>
                        <a:pt x="12070" y="3075"/>
                      </a:lnTo>
                      <a:lnTo>
                        <a:pt x="12053" y="2905"/>
                      </a:lnTo>
                      <a:lnTo>
                        <a:pt x="12036" y="2744"/>
                      </a:lnTo>
                      <a:lnTo>
                        <a:pt x="12002" y="2592"/>
                      </a:lnTo>
                      <a:lnTo>
                        <a:pt x="11968" y="2431"/>
                      </a:lnTo>
                      <a:lnTo>
                        <a:pt x="11926" y="2279"/>
                      </a:lnTo>
                      <a:lnTo>
                        <a:pt x="11875" y="2126"/>
                      </a:lnTo>
                      <a:lnTo>
                        <a:pt x="11816" y="1982"/>
                      </a:lnTo>
                      <a:lnTo>
                        <a:pt x="11748" y="1838"/>
                      </a:lnTo>
                      <a:lnTo>
                        <a:pt x="11680" y="1694"/>
                      </a:lnTo>
                      <a:lnTo>
                        <a:pt x="11604" y="1559"/>
                      </a:lnTo>
                      <a:lnTo>
                        <a:pt x="11519" y="1432"/>
                      </a:lnTo>
                      <a:lnTo>
                        <a:pt x="11426" y="1305"/>
                      </a:lnTo>
                      <a:lnTo>
                        <a:pt x="11333" y="1177"/>
                      </a:lnTo>
                      <a:lnTo>
                        <a:pt x="11231" y="1067"/>
                      </a:lnTo>
                      <a:lnTo>
                        <a:pt x="11121" y="949"/>
                      </a:lnTo>
                      <a:lnTo>
                        <a:pt x="11011" y="847"/>
                      </a:lnTo>
                      <a:lnTo>
                        <a:pt x="10893" y="746"/>
                      </a:lnTo>
                      <a:lnTo>
                        <a:pt x="10765" y="644"/>
                      </a:lnTo>
                      <a:lnTo>
                        <a:pt x="10638" y="559"/>
                      </a:lnTo>
                      <a:lnTo>
                        <a:pt x="10511" y="475"/>
                      </a:lnTo>
                      <a:lnTo>
                        <a:pt x="10376" y="390"/>
                      </a:lnTo>
                      <a:lnTo>
                        <a:pt x="10232" y="322"/>
                      </a:lnTo>
                      <a:lnTo>
                        <a:pt x="10088" y="254"/>
                      </a:lnTo>
                      <a:lnTo>
                        <a:pt x="9944" y="195"/>
                      </a:lnTo>
                      <a:lnTo>
                        <a:pt x="9792" y="144"/>
                      </a:lnTo>
                      <a:lnTo>
                        <a:pt x="9639" y="102"/>
                      </a:lnTo>
                      <a:lnTo>
                        <a:pt x="9487" y="68"/>
                      </a:lnTo>
                      <a:lnTo>
                        <a:pt x="9326" y="43"/>
                      </a:lnTo>
                      <a:lnTo>
                        <a:pt x="9165" y="17"/>
                      </a:lnTo>
                      <a:lnTo>
                        <a:pt x="8995" y="9"/>
                      </a:lnTo>
                      <a:lnTo>
                        <a:pt x="883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67" name="Google Shape;1430;p22">
                  <a:extLst>
                    <a:ext uri="{FF2B5EF4-FFF2-40B4-BE49-F238E27FC236}">
                      <a16:creationId xmlns:a16="http://schemas.microsoft.com/office/drawing/2014/main" id="{2A3171CF-DEB2-4F55-8756-2E46F62D71BE}"/>
                    </a:ext>
                  </a:extLst>
                </p:cNvPr>
                <p:cNvSpPr/>
                <p:nvPr/>
              </p:nvSpPr>
              <p:spPr>
                <a:xfrm>
                  <a:off x="4450050" y="3613600"/>
                  <a:ext cx="301750" cy="1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0" h="6480" fill="none" extrusionOk="0">
                      <a:moveTo>
                        <a:pt x="8834" y="0"/>
                      </a:moveTo>
                      <a:lnTo>
                        <a:pt x="526" y="0"/>
                      </a:lnTo>
                      <a:lnTo>
                        <a:pt x="526" y="0"/>
                      </a:lnTo>
                      <a:lnTo>
                        <a:pt x="475" y="9"/>
                      </a:lnTo>
                      <a:lnTo>
                        <a:pt x="424" y="9"/>
                      </a:lnTo>
                      <a:lnTo>
                        <a:pt x="374" y="26"/>
                      </a:lnTo>
                      <a:lnTo>
                        <a:pt x="323" y="43"/>
                      </a:lnTo>
                      <a:lnTo>
                        <a:pt x="230" y="93"/>
                      </a:lnTo>
                      <a:lnTo>
                        <a:pt x="153" y="161"/>
                      </a:lnTo>
                      <a:lnTo>
                        <a:pt x="86" y="237"/>
                      </a:lnTo>
                      <a:lnTo>
                        <a:pt x="43" y="322"/>
                      </a:lnTo>
                      <a:lnTo>
                        <a:pt x="18" y="373"/>
                      </a:lnTo>
                      <a:lnTo>
                        <a:pt x="9" y="424"/>
                      </a:lnTo>
                      <a:lnTo>
                        <a:pt x="1" y="475"/>
                      </a:lnTo>
                      <a:lnTo>
                        <a:pt x="1" y="534"/>
                      </a:lnTo>
                      <a:lnTo>
                        <a:pt x="1" y="534"/>
                      </a:lnTo>
                      <a:lnTo>
                        <a:pt x="1" y="585"/>
                      </a:lnTo>
                      <a:lnTo>
                        <a:pt x="9" y="635"/>
                      </a:lnTo>
                      <a:lnTo>
                        <a:pt x="18" y="686"/>
                      </a:lnTo>
                      <a:lnTo>
                        <a:pt x="43" y="737"/>
                      </a:lnTo>
                      <a:lnTo>
                        <a:pt x="86" y="830"/>
                      </a:lnTo>
                      <a:lnTo>
                        <a:pt x="153" y="906"/>
                      </a:lnTo>
                      <a:lnTo>
                        <a:pt x="230" y="974"/>
                      </a:lnTo>
                      <a:lnTo>
                        <a:pt x="323" y="1017"/>
                      </a:lnTo>
                      <a:lnTo>
                        <a:pt x="374" y="1034"/>
                      </a:lnTo>
                      <a:lnTo>
                        <a:pt x="424" y="1050"/>
                      </a:lnTo>
                      <a:lnTo>
                        <a:pt x="475" y="1059"/>
                      </a:lnTo>
                      <a:lnTo>
                        <a:pt x="526" y="1059"/>
                      </a:lnTo>
                      <a:lnTo>
                        <a:pt x="8834" y="1059"/>
                      </a:lnTo>
                      <a:lnTo>
                        <a:pt x="8834" y="1059"/>
                      </a:lnTo>
                      <a:lnTo>
                        <a:pt x="8945" y="1067"/>
                      </a:lnTo>
                      <a:lnTo>
                        <a:pt x="9055" y="1076"/>
                      </a:lnTo>
                      <a:lnTo>
                        <a:pt x="9165" y="1084"/>
                      </a:lnTo>
                      <a:lnTo>
                        <a:pt x="9275" y="1101"/>
                      </a:lnTo>
                      <a:lnTo>
                        <a:pt x="9377" y="1127"/>
                      </a:lnTo>
                      <a:lnTo>
                        <a:pt x="9478" y="1161"/>
                      </a:lnTo>
                      <a:lnTo>
                        <a:pt x="9580" y="1194"/>
                      </a:lnTo>
                      <a:lnTo>
                        <a:pt x="9681" y="1228"/>
                      </a:lnTo>
                      <a:lnTo>
                        <a:pt x="9775" y="1279"/>
                      </a:lnTo>
                      <a:lnTo>
                        <a:pt x="9868" y="1321"/>
                      </a:lnTo>
                      <a:lnTo>
                        <a:pt x="10046" y="1432"/>
                      </a:lnTo>
                      <a:lnTo>
                        <a:pt x="10215" y="1559"/>
                      </a:lnTo>
                      <a:lnTo>
                        <a:pt x="10376" y="1703"/>
                      </a:lnTo>
                      <a:lnTo>
                        <a:pt x="10511" y="1855"/>
                      </a:lnTo>
                      <a:lnTo>
                        <a:pt x="10638" y="2024"/>
                      </a:lnTo>
                      <a:lnTo>
                        <a:pt x="10749" y="2202"/>
                      </a:lnTo>
                      <a:lnTo>
                        <a:pt x="10799" y="2295"/>
                      </a:lnTo>
                      <a:lnTo>
                        <a:pt x="10842" y="2389"/>
                      </a:lnTo>
                      <a:lnTo>
                        <a:pt x="10876" y="2490"/>
                      </a:lnTo>
                      <a:lnTo>
                        <a:pt x="10909" y="2592"/>
                      </a:lnTo>
                      <a:lnTo>
                        <a:pt x="10943" y="2694"/>
                      </a:lnTo>
                      <a:lnTo>
                        <a:pt x="10969" y="2804"/>
                      </a:lnTo>
                      <a:lnTo>
                        <a:pt x="10986" y="2905"/>
                      </a:lnTo>
                      <a:lnTo>
                        <a:pt x="11003" y="3015"/>
                      </a:lnTo>
                      <a:lnTo>
                        <a:pt x="11011" y="3125"/>
                      </a:lnTo>
                      <a:lnTo>
                        <a:pt x="11011" y="3236"/>
                      </a:lnTo>
                      <a:lnTo>
                        <a:pt x="11011" y="3236"/>
                      </a:lnTo>
                      <a:lnTo>
                        <a:pt x="11011" y="3354"/>
                      </a:lnTo>
                      <a:lnTo>
                        <a:pt x="11003" y="3464"/>
                      </a:lnTo>
                      <a:lnTo>
                        <a:pt x="10986" y="3574"/>
                      </a:lnTo>
                      <a:lnTo>
                        <a:pt x="10969" y="3676"/>
                      </a:lnTo>
                      <a:lnTo>
                        <a:pt x="10943" y="3786"/>
                      </a:lnTo>
                      <a:lnTo>
                        <a:pt x="10909" y="3888"/>
                      </a:lnTo>
                      <a:lnTo>
                        <a:pt x="10876" y="3989"/>
                      </a:lnTo>
                      <a:lnTo>
                        <a:pt x="10842" y="4083"/>
                      </a:lnTo>
                      <a:lnTo>
                        <a:pt x="10799" y="4184"/>
                      </a:lnTo>
                      <a:lnTo>
                        <a:pt x="10749" y="4277"/>
                      </a:lnTo>
                      <a:lnTo>
                        <a:pt x="10638" y="4455"/>
                      </a:lnTo>
                      <a:lnTo>
                        <a:pt x="10511" y="4625"/>
                      </a:lnTo>
                      <a:lnTo>
                        <a:pt x="10376" y="4777"/>
                      </a:lnTo>
                      <a:lnTo>
                        <a:pt x="10215" y="4921"/>
                      </a:lnTo>
                      <a:lnTo>
                        <a:pt x="10046" y="5048"/>
                      </a:lnTo>
                      <a:lnTo>
                        <a:pt x="9868" y="5158"/>
                      </a:lnTo>
                      <a:lnTo>
                        <a:pt x="9775" y="5200"/>
                      </a:lnTo>
                      <a:lnTo>
                        <a:pt x="9681" y="5243"/>
                      </a:lnTo>
                      <a:lnTo>
                        <a:pt x="9580" y="5285"/>
                      </a:lnTo>
                      <a:lnTo>
                        <a:pt x="9478" y="5319"/>
                      </a:lnTo>
                      <a:lnTo>
                        <a:pt x="9377" y="5353"/>
                      </a:lnTo>
                      <a:lnTo>
                        <a:pt x="9275" y="5370"/>
                      </a:lnTo>
                      <a:lnTo>
                        <a:pt x="9165" y="5395"/>
                      </a:lnTo>
                      <a:lnTo>
                        <a:pt x="9055" y="5404"/>
                      </a:lnTo>
                      <a:lnTo>
                        <a:pt x="8945" y="5412"/>
                      </a:lnTo>
                      <a:lnTo>
                        <a:pt x="8834" y="5421"/>
                      </a:lnTo>
                      <a:lnTo>
                        <a:pt x="8834" y="5421"/>
                      </a:lnTo>
                      <a:lnTo>
                        <a:pt x="8648" y="5412"/>
                      </a:lnTo>
                      <a:lnTo>
                        <a:pt x="8462" y="5387"/>
                      </a:lnTo>
                      <a:lnTo>
                        <a:pt x="8284" y="5344"/>
                      </a:lnTo>
                      <a:lnTo>
                        <a:pt x="8106" y="5294"/>
                      </a:lnTo>
                      <a:lnTo>
                        <a:pt x="7937" y="5226"/>
                      </a:lnTo>
                      <a:lnTo>
                        <a:pt x="7776" y="5141"/>
                      </a:lnTo>
                      <a:lnTo>
                        <a:pt x="7615" y="5048"/>
                      </a:lnTo>
                      <a:lnTo>
                        <a:pt x="7471" y="4938"/>
                      </a:lnTo>
                      <a:lnTo>
                        <a:pt x="7471" y="4938"/>
                      </a:lnTo>
                      <a:lnTo>
                        <a:pt x="7429" y="4904"/>
                      </a:lnTo>
                      <a:lnTo>
                        <a:pt x="7378" y="4879"/>
                      </a:lnTo>
                      <a:lnTo>
                        <a:pt x="7335" y="4862"/>
                      </a:lnTo>
                      <a:lnTo>
                        <a:pt x="7285" y="4845"/>
                      </a:lnTo>
                      <a:lnTo>
                        <a:pt x="7183" y="4819"/>
                      </a:lnTo>
                      <a:lnTo>
                        <a:pt x="7081" y="4828"/>
                      </a:lnTo>
                      <a:lnTo>
                        <a:pt x="6980" y="4845"/>
                      </a:lnTo>
                      <a:lnTo>
                        <a:pt x="6887" y="4887"/>
                      </a:lnTo>
                      <a:lnTo>
                        <a:pt x="6844" y="4913"/>
                      </a:lnTo>
                      <a:lnTo>
                        <a:pt x="6802" y="4946"/>
                      </a:lnTo>
                      <a:lnTo>
                        <a:pt x="6759" y="4980"/>
                      </a:lnTo>
                      <a:lnTo>
                        <a:pt x="6726" y="5023"/>
                      </a:lnTo>
                      <a:lnTo>
                        <a:pt x="6726" y="5023"/>
                      </a:lnTo>
                      <a:lnTo>
                        <a:pt x="6692" y="5065"/>
                      </a:lnTo>
                      <a:lnTo>
                        <a:pt x="6666" y="5107"/>
                      </a:lnTo>
                      <a:lnTo>
                        <a:pt x="6641" y="5158"/>
                      </a:lnTo>
                      <a:lnTo>
                        <a:pt x="6632" y="5209"/>
                      </a:lnTo>
                      <a:lnTo>
                        <a:pt x="6607" y="5311"/>
                      </a:lnTo>
                      <a:lnTo>
                        <a:pt x="6615" y="5412"/>
                      </a:lnTo>
                      <a:lnTo>
                        <a:pt x="6632" y="5505"/>
                      </a:lnTo>
                      <a:lnTo>
                        <a:pt x="6675" y="5599"/>
                      </a:lnTo>
                      <a:lnTo>
                        <a:pt x="6700" y="5649"/>
                      </a:lnTo>
                      <a:lnTo>
                        <a:pt x="6734" y="5692"/>
                      </a:lnTo>
                      <a:lnTo>
                        <a:pt x="6768" y="5726"/>
                      </a:lnTo>
                      <a:lnTo>
                        <a:pt x="6810" y="5759"/>
                      </a:lnTo>
                      <a:lnTo>
                        <a:pt x="6810" y="5759"/>
                      </a:lnTo>
                      <a:lnTo>
                        <a:pt x="6912" y="5844"/>
                      </a:lnTo>
                      <a:lnTo>
                        <a:pt x="7030" y="5929"/>
                      </a:lnTo>
                      <a:lnTo>
                        <a:pt x="7141" y="5997"/>
                      </a:lnTo>
                      <a:lnTo>
                        <a:pt x="7259" y="6073"/>
                      </a:lnTo>
                      <a:lnTo>
                        <a:pt x="7386" y="6132"/>
                      </a:lnTo>
                      <a:lnTo>
                        <a:pt x="7505" y="6191"/>
                      </a:lnTo>
                      <a:lnTo>
                        <a:pt x="7632" y="6242"/>
                      </a:lnTo>
                      <a:lnTo>
                        <a:pt x="7759" y="6293"/>
                      </a:lnTo>
                      <a:lnTo>
                        <a:pt x="7886" y="6335"/>
                      </a:lnTo>
                      <a:lnTo>
                        <a:pt x="8021" y="6369"/>
                      </a:lnTo>
                      <a:lnTo>
                        <a:pt x="8157" y="6403"/>
                      </a:lnTo>
                      <a:lnTo>
                        <a:pt x="8284" y="6429"/>
                      </a:lnTo>
                      <a:lnTo>
                        <a:pt x="8419" y="6454"/>
                      </a:lnTo>
                      <a:lnTo>
                        <a:pt x="8555" y="6462"/>
                      </a:lnTo>
                      <a:lnTo>
                        <a:pt x="8699" y="6471"/>
                      </a:lnTo>
                      <a:lnTo>
                        <a:pt x="8834" y="6479"/>
                      </a:lnTo>
                      <a:lnTo>
                        <a:pt x="8834" y="6479"/>
                      </a:lnTo>
                      <a:lnTo>
                        <a:pt x="8995" y="6471"/>
                      </a:lnTo>
                      <a:lnTo>
                        <a:pt x="9165" y="6462"/>
                      </a:lnTo>
                      <a:lnTo>
                        <a:pt x="9326" y="6437"/>
                      </a:lnTo>
                      <a:lnTo>
                        <a:pt x="9487" y="6412"/>
                      </a:lnTo>
                      <a:lnTo>
                        <a:pt x="9639" y="6378"/>
                      </a:lnTo>
                      <a:lnTo>
                        <a:pt x="9792" y="6327"/>
                      </a:lnTo>
                      <a:lnTo>
                        <a:pt x="9944" y="6276"/>
                      </a:lnTo>
                      <a:lnTo>
                        <a:pt x="10088" y="6225"/>
                      </a:lnTo>
                      <a:lnTo>
                        <a:pt x="10232" y="6158"/>
                      </a:lnTo>
                      <a:lnTo>
                        <a:pt x="10376" y="6081"/>
                      </a:lnTo>
                      <a:lnTo>
                        <a:pt x="10511" y="6005"/>
                      </a:lnTo>
                      <a:lnTo>
                        <a:pt x="10638" y="5920"/>
                      </a:lnTo>
                      <a:lnTo>
                        <a:pt x="10765" y="5836"/>
                      </a:lnTo>
                      <a:lnTo>
                        <a:pt x="10893" y="5734"/>
                      </a:lnTo>
                      <a:lnTo>
                        <a:pt x="11011" y="5632"/>
                      </a:lnTo>
                      <a:lnTo>
                        <a:pt x="11121" y="5531"/>
                      </a:lnTo>
                      <a:lnTo>
                        <a:pt x="11231" y="5412"/>
                      </a:lnTo>
                      <a:lnTo>
                        <a:pt x="11333" y="5294"/>
                      </a:lnTo>
                      <a:lnTo>
                        <a:pt x="11426" y="5175"/>
                      </a:lnTo>
                      <a:lnTo>
                        <a:pt x="11519" y="5048"/>
                      </a:lnTo>
                      <a:lnTo>
                        <a:pt x="11604" y="4913"/>
                      </a:lnTo>
                      <a:lnTo>
                        <a:pt x="11680" y="4777"/>
                      </a:lnTo>
                      <a:lnTo>
                        <a:pt x="11748" y="4641"/>
                      </a:lnTo>
                      <a:lnTo>
                        <a:pt x="11816" y="4498"/>
                      </a:lnTo>
                      <a:lnTo>
                        <a:pt x="11875" y="4354"/>
                      </a:lnTo>
                      <a:lnTo>
                        <a:pt x="11926" y="4201"/>
                      </a:lnTo>
                      <a:lnTo>
                        <a:pt x="11968" y="4049"/>
                      </a:lnTo>
                      <a:lnTo>
                        <a:pt x="12002" y="3888"/>
                      </a:lnTo>
                      <a:lnTo>
                        <a:pt x="12036" y="3735"/>
                      </a:lnTo>
                      <a:lnTo>
                        <a:pt x="12053" y="3566"/>
                      </a:lnTo>
                      <a:lnTo>
                        <a:pt x="12070" y="3405"/>
                      </a:lnTo>
                      <a:lnTo>
                        <a:pt x="12070" y="3236"/>
                      </a:lnTo>
                      <a:lnTo>
                        <a:pt x="12070" y="3236"/>
                      </a:lnTo>
                      <a:lnTo>
                        <a:pt x="12070" y="3075"/>
                      </a:lnTo>
                      <a:lnTo>
                        <a:pt x="12053" y="2905"/>
                      </a:lnTo>
                      <a:lnTo>
                        <a:pt x="12036" y="2744"/>
                      </a:lnTo>
                      <a:lnTo>
                        <a:pt x="12002" y="2592"/>
                      </a:lnTo>
                      <a:lnTo>
                        <a:pt x="11968" y="2431"/>
                      </a:lnTo>
                      <a:lnTo>
                        <a:pt x="11926" y="2279"/>
                      </a:lnTo>
                      <a:lnTo>
                        <a:pt x="11875" y="2126"/>
                      </a:lnTo>
                      <a:lnTo>
                        <a:pt x="11816" y="1982"/>
                      </a:lnTo>
                      <a:lnTo>
                        <a:pt x="11748" y="1838"/>
                      </a:lnTo>
                      <a:lnTo>
                        <a:pt x="11680" y="1694"/>
                      </a:lnTo>
                      <a:lnTo>
                        <a:pt x="11604" y="1559"/>
                      </a:lnTo>
                      <a:lnTo>
                        <a:pt x="11519" y="1432"/>
                      </a:lnTo>
                      <a:lnTo>
                        <a:pt x="11426" y="1305"/>
                      </a:lnTo>
                      <a:lnTo>
                        <a:pt x="11333" y="1177"/>
                      </a:lnTo>
                      <a:lnTo>
                        <a:pt x="11231" y="1067"/>
                      </a:lnTo>
                      <a:lnTo>
                        <a:pt x="11121" y="949"/>
                      </a:lnTo>
                      <a:lnTo>
                        <a:pt x="11011" y="847"/>
                      </a:lnTo>
                      <a:lnTo>
                        <a:pt x="10893" y="746"/>
                      </a:lnTo>
                      <a:lnTo>
                        <a:pt x="10765" y="644"/>
                      </a:lnTo>
                      <a:lnTo>
                        <a:pt x="10638" y="559"/>
                      </a:lnTo>
                      <a:lnTo>
                        <a:pt x="10511" y="475"/>
                      </a:lnTo>
                      <a:lnTo>
                        <a:pt x="10376" y="390"/>
                      </a:lnTo>
                      <a:lnTo>
                        <a:pt x="10232" y="322"/>
                      </a:lnTo>
                      <a:lnTo>
                        <a:pt x="10088" y="254"/>
                      </a:lnTo>
                      <a:lnTo>
                        <a:pt x="9944" y="195"/>
                      </a:lnTo>
                      <a:lnTo>
                        <a:pt x="9792" y="144"/>
                      </a:lnTo>
                      <a:lnTo>
                        <a:pt x="9639" y="102"/>
                      </a:lnTo>
                      <a:lnTo>
                        <a:pt x="9487" y="68"/>
                      </a:lnTo>
                      <a:lnTo>
                        <a:pt x="9326" y="43"/>
                      </a:lnTo>
                      <a:lnTo>
                        <a:pt x="9165" y="17"/>
                      </a:lnTo>
                      <a:lnTo>
                        <a:pt x="8995" y="9"/>
                      </a:lnTo>
                      <a:lnTo>
                        <a:pt x="8834" y="0"/>
                      </a:lnTo>
                      <a:lnTo>
                        <a:pt x="8834" y="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68" name="Google Shape;1431;p22">
                  <a:extLst>
                    <a:ext uri="{FF2B5EF4-FFF2-40B4-BE49-F238E27FC236}">
                      <a16:creationId xmlns:a16="http://schemas.microsoft.com/office/drawing/2014/main" id="{EFB208E9-8817-4094-B947-695929F0A359}"/>
                    </a:ext>
                  </a:extLst>
                </p:cNvPr>
                <p:cNvSpPr/>
                <p:nvPr/>
              </p:nvSpPr>
              <p:spPr>
                <a:xfrm>
                  <a:off x="4670900" y="36136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69" name="Google Shape;1432;p22">
                  <a:extLst>
                    <a:ext uri="{FF2B5EF4-FFF2-40B4-BE49-F238E27FC236}">
                      <a16:creationId xmlns:a16="http://schemas.microsoft.com/office/drawing/2014/main" id="{F2CD884C-71D6-4801-A294-B66D264CC093}"/>
                    </a:ext>
                  </a:extLst>
                </p:cNvPr>
                <p:cNvSpPr/>
                <p:nvPr/>
              </p:nvSpPr>
              <p:spPr>
                <a:xfrm>
                  <a:off x="4450050" y="3507725"/>
                  <a:ext cx="4427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1060" extrusionOk="0">
                      <a:moveTo>
                        <a:pt x="475" y="1"/>
                      </a:moveTo>
                      <a:lnTo>
                        <a:pt x="424" y="9"/>
                      </a:lnTo>
                      <a:lnTo>
                        <a:pt x="374" y="26"/>
                      </a:lnTo>
                      <a:lnTo>
                        <a:pt x="323" y="43"/>
                      </a:lnTo>
                      <a:lnTo>
                        <a:pt x="230" y="94"/>
                      </a:lnTo>
                      <a:lnTo>
                        <a:pt x="153" y="153"/>
                      </a:lnTo>
                      <a:lnTo>
                        <a:pt x="86" y="238"/>
                      </a:lnTo>
                      <a:lnTo>
                        <a:pt x="43" y="322"/>
                      </a:lnTo>
                      <a:lnTo>
                        <a:pt x="18" y="373"/>
                      </a:lnTo>
                      <a:lnTo>
                        <a:pt x="9" y="424"/>
                      </a:lnTo>
                      <a:lnTo>
                        <a:pt x="1" y="475"/>
                      </a:lnTo>
                      <a:lnTo>
                        <a:pt x="1" y="534"/>
                      </a:lnTo>
                      <a:lnTo>
                        <a:pt x="1" y="585"/>
                      </a:lnTo>
                      <a:lnTo>
                        <a:pt x="9" y="636"/>
                      </a:lnTo>
                      <a:lnTo>
                        <a:pt x="18" y="687"/>
                      </a:lnTo>
                      <a:lnTo>
                        <a:pt x="43" y="737"/>
                      </a:lnTo>
                      <a:lnTo>
                        <a:pt x="86" y="831"/>
                      </a:lnTo>
                      <a:lnTo>
                        <a:pt x="153" y="907"/>
                      </a:lnTo>
                      <a:lnTo>
                        <a:pt x="230" y="966"/>
                      </a:lnTo>
                      <a:lnTo>
                        <a:pt x="323" y="1017"/>
                      </a:lnTo>
                      <a:lnTo>
                        <a:pt x="374" y="1034"/>
                      </a:lnTo>
                      <a:lnTo>
                        <a:pt x="424" y="1051"/>
                      </a:lnTo>
                      <a:lnTo>
                        <a:pt x="475" y="1059"/>
                      </a:lnTo>
                      <a:lnTo>
                        <a:pt x="1297" y="1059"/>
                      </a:lnTo>
                      <a:lnTo>
                        <a:pt x="1348" y="1051"/>
                      </a:lnTo>
                      <a:lnTo>
                        <a:pt x="1398" y="1034"/>
                      </a:lnTo>
                      <a:lnTo>
                        <a:pt x="1449" y="1017"/>
                      </a:lnTo>
                      <a:lnTo>
                        <a:pt x="1534" y="966"/>
                      </a:lnTo>
                      <a:lnTo>
                        <a:pt x="1619" y="907"/>
                      </a:lnTo>
                      <a:lnTo>
                        <a:pt x="1678" y="831"/>
                      </a:lnTo>
                      <a:lnTo>
                        <a:pt x="1729" y="737"/>
                      </a:lnTo>
                      <a:lnTo>
                        <a:pt x="1746" y="687"/>
                      </a:lnTo>
                      <a:lnTo>
                        <a:pt x="1763" y="636"/>
                      </a:lnTo>
                      <a:lnTo>
                        <a:pt x="1771" y="585"/>
                      </a:lnTo>
                      <a:lnTo>
                        <a:pt x="1771" y="534"/>
                      </a:lnTo>
                      <a:lnTo>
                        <a:pt x="1771" y="475"/>
                      </a:lnTo>
                      <a:lnTo>
                        <a:pt x="1763" y="424"/>
                      </a:lnTo>
                      <a:lnTo>
                        <a:pt x="1746" y="373"/>
                      </a:lnTo>
                      <a:lnTo>
                        <a:pt x="1729" y="322"/>
                      </a:lnTo>
                      <a:lnTo>
                        <a:pt x="1678" y="238"/>
                      </a:lnTo>
                      <a:lnTo>
                        <a:pt x="1619" y="153"/>
                      </a:lnTo>
                      <a:lnTo>
                        <a:pt x="1534" y="94"/>
                      </a:lnTo>
                      <a:lnTo>
                        <a:pt x="1449" y="43"/>
                      </a:lnTo>
                      <a:lnTo>
                        <a:pt x="1398" y="26"/>
                      </a:lnTo>
                      <a:lnTo>
                        <a:pt x="1348" y="9"/>
                      </a:lnTo>
                      <a:lnTo>
                        <a:pt x="129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70" name="Google Shape;1433;p22">
                  <a:extLst>
                    <a:ext uri="{FF2B5EF4-FFF2-40B4-BE49-F238E27FC236}">
                      <a16:creationId xmlns:a16="http://schemas.microsoft.com/office/drawing/2014/main" id="{B7A01D50-DA45-4A39-B1BA-301F93ED38A1}"/>
                    </a:ext>
                  </a:extLst>
                </p:cNvPr>
                <p:cNvSpPr/>
                <p:nvPr/>
              </p:nvSpPr>
              <p:spPr>
                <a:xfrm>
                  <a:off x="4450050" y="3507725"/>
                  <a:ext cx="4427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1060" fill="none" extrusionOk="0">
                      <a:moveTo>
                        <a:pt x="526" y="1059"/>
                      </a:moveTo>
                      <a:lnTo>
                        <a:pt x="1237" y="1059"/>
                      </a:lnTo>
                      <a:lnTo>
                        <a:pt x="1237" y="1059"/>
                      </a:lnTo>
                      <a:lnTo>
                        <a:pt x="1297" y="1059"/>
                      </a:lnTo>
                      <a:lnTo>
                        <a:pt x="1348" y="1051"/>
                      </a:lnTo>
                      <a:lnTo>
                        <a:pt x="1398" y="1034"/>
                      </a:lnTo>
                      <a:lnTo>
                        <a:pt x="1449" y="1017"/>
                      </a:lnTo>
                      <a:lnTo>
                        <a:pt x="1534" y="966"/>
                      </a:lnTo>
                      <a:lnTo>
                        <a:pt x="1619" y="907"/>
                      </a:lnTo>
                      <a:lnTo>
                        <a:pt x="1678" y="831"/>
                      </a:lnTo>
                      <a:lnTo>
                        <a:pt x="1729" y="737"/>
                      </a:lnTo>
                      <a:lnTo>
                        <a:pt x="1746" y="687"/>
                      </a:lnTo>
                      <a:lnTo>
                        <a:pt x="1763" y="636"/>
                      </a:lnTo>
                      <a:lnTo>
                        <a:pt x="1771" y="585"/>
                      </a:lnTo>
                      <a:lnTo>
                        <a:pt x="1771" y="534"/>
                      </a:lnTo>
                      <a:lnTo>
                        <a:pt x="1771" y="534"/>
                      </a:lnTo>
                      <a:lnTo>
                        <a:pt x="1771" y="475"/>
                      </a:lnTo>
                      <a:lnTo>
                        <a:pt x="1763" y="424"/>
                      </a:lnTo>
                      <a:lnTo>
                        <a:pt x="1746" y="373"/>
                      </a:lnTo>
                      <a:lnTo>
                        <a:pt x="1729" y="322"/>
                      </a:lnTo>
                      <a:lnTo>
                        <a:pt x="1678" y="238"/>
                      </a:lnTo>
                      <a:lnTo>
                        <a:pt x="1619" y="153"/>
                      </a:lnTo>
                      <a:lnTo>
                        <a:pt x="1534" y="94"/>
                      </a:lnTo>
                      <a:lnTo>
                        <a:pt x="1449" y="43"/>
                      </a:lnTo>
                      <a:lnTo>
                        <a:pt x="1398" y="26"/>
                      </a:lnTo>
                      <a:lnTo>
                        <a:pt x="1348" y="9"/>
                      </a:lnTo>
                      <a:lnTo>
                        <a:pt x="1297" y="1"/>
                      </a:lnTo>
                      <a:lnTo>
                        <a:pt x="1237" y="1"/>
                      </a:lnTo>
                      <a:lnTo>
                        <a:pt x="526" y="1"/>
                      </a:lnTo>
                      <a:lnTo>
                        <a:pt x="526" y="1"/>
                      </a:lnTo>
                      <a:lnTo>
                        <a:pt x="475" y="1"/>
                      </a:lnTo>
                      <a:lnTo>
                        <a:pt x="424" y="9"/>
                      </a:lnTo>
                      <a:lnTo>
                        <a:pt x="374" y="26"/>
                      </a:lnTo>
                      <a:lnTo>
                        <a:pt x="323" y="43"/>
                      </a:lnTo>
                      <a:lnTo>
                        <a:pt x="230" y="94"/>
                      </a:lnTo>
                      <a:lnTo>
                        <a:pt x="153" y="153"/>
                      </a:lnTo>
                      <a:lnTo>
                        <a:pt x="86" y="238"/>
                      </a:lnTo>
                      <a:lnTo>
                        <a:pt x="43" y="322"/>
                      </a:lnTo>
                      <a:lnTo>
                        <a:pt x="18" y="373"/>
                      </a:lnTo>
                      <a:lnTo>
                        <a:pt x="9" y="424"/>
                      </a:lnTo>
                      <a:lnTo>
                        <a:pt x="1" y="475"/>
                      </a:lnTo>
                      <a:lnTo>
                        <a:pt x="1" y="534"/>
                      </a:lnTo>
                      <a:lnTo>
                        <a:pt x="1" y="534"/>
                      </a:lnTo>
                      <a:lnTo>
                        <a:pt x="1" y="585"/>
                      </a:lnTo>
                      <a:lnTo>
                        <a:pt x="9" y="636"/>
                      </a:lnTo>
                      <a:lnTo>
                        <a:pt x="18" y="687"/>
                      </a:lnTo>
                      <a:lnTo>
                        <a:pt x="43" y="737"/>
                      </a:lnTo>
                      <a:lnTo>
                        <a:pt x="86" y="831"/>
                      </a:lnTo>
                      <a:lnTo>
                        <a:pt x="153" y="907"/>
                      </a:lnTo>
                      <a:lnTo>
                        <a:pt x="230" y="966"/>
                      </a:lnTo>
                      <a:lnTo>
                        <a:pt x="323" y="1017"/>
                      </a:lnTo>
                      <a:lnTo>
                        <a:pt x="374" y="1034"/>
                      </a:lnTo>
                      <a:lnTo>
                        <a:pt x="424" y="1051"/>
                      </a:lnTo>
                      <a:lnTo>
                        <a:pt x="475" y="1059"/>
                      </a:lnTo>
                      <a:lnTo>
                        <a:pt x="526" y="1059"/>
                      </a:lnTo>
                      <a:lnTo>
                        <a:pt x="526" y="1059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71" name="Google Shape;1434;p22">
                  <a:extLst>
                    <a:ext uri="{FF2B5EF4-FFF2-40B4-BE49-F238E27FC236}">
                      <a16:creationId xmlns:a16="http://schemas.microsoft.com/office/drawing/2014/main" id="{899CA337-CE69-4CEE-BEC5-60C0DBD2A122}"/>
                    </a:ext>
                  </a:extLst>
                </p:cNvPr>
                <p:cNvSpPr/>
                <p:nvPr/>
              </p:nvSpPr>
              <p:spPr>
                <a:xfrm>
                  <a:off x="4463200" y="35342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72" name="Google Shape;1435;p22">
                  <a:extLst>
                    <a:ext uri="{FF2B5EF4-FFF2-40B4-BE49-F238E27FC236}">
                      <a16:creationId xmlns:a16="http://schemas.microsoft.com/office/drawing/2014/main" id="{C86B9F0B-9614-4452-A3D0-C45712663AF6}"/>
                    </a:ext>
                  </a:extLst>
                </p:cNvPr>
                <p:cNvSpPr/>
                <p:nvPr/>
              </p:nvSpPr>
              <p:spPr>
                <a:xfrm>
                  <a:off x="4516975" y="3666325"/>
                  <a:ext cx="106100" cy="2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4" h="1059" extrusionOk="0">
                      <a:moveTo>
                        <a:pt x="483" y="0"/>
                      </a:moveTo>
                      <a:lnTo>
                        <a:pt x="424" y="9"/>
                      </a:lnTo>
                      <a:lnTo>
                        <a:pt x="373" y="26"/>
                      </a:lnTo>
                      <a:lnTo>
                        <a:pt x="331" y="42"/>
                      </a:lnTo>
                      <a:lnTo>
                        <a:pt x="237" y="93"/>
                      </a:lnTo>
                      <a:lnTo>
                        <a:pt x="161" y="153"/>
                      </a:lnTo>
                      <a:lnTo>
                        <a:pt x="93" y="237"/>
                      </a:lnTo>
                      <a:lnTo>
                        <a:pt x="43" y="322"/>
                      </a:lnTo>
                      <a:lnTo>
                        <a:pt x="26" y="373"/>
                      </a:lnTo>
                      <a:lnTo>
                        <a:pt x="17" y="424"/>
                      </a:lnTo>
                      <a:lnTo>
                        <a:pt x="9" y="474"/>
                      </a:lnTo>
                      <a:lnTo>
                        <a:pt x="0" y="534"/>
                      </a:lnTo>
                      <a:lnTo>
                        <a:pt x="9" y="585"/>
                      </a:lnTo>
                      <a:lnTo>
                        <a:pt x="17" y="635"/>
                      </a:lnTo>
                      <a:lnTo>
                        <a:pt x="26" y="686"/>
                      </a:lnTo>
                      <a:lnTo>
                        <a:pt x="43" y="737"/>
                      </a:lnTo>
                      <a:lnTo>
                        <a:pt x="93" y="830"/>
                      </a:lnTo>
                      <a:lnTo>
                        <a:pt x="161" y="906"/>
                      </a:lnTo>
                      <a:lnTo>
                        <a:pt x="237" y="966"/>
                      </a:lnTo>
                      <a:lnTo>
                        <a:pt x="331" y="1016"/>
                      </a:lnTo>
                      <a:lnTo>
                        <a:pt x="373" y="1033"/>
                      </a:lnTo>
                      <a:lnTo>
                        <a:pt x="424" y="1050"/>
                      </a:lnTo>
                      <a:lnTo>
                        <a:pt x="483" y="1059"/>
                      </a:lnTo>
                      <a:lnTo>
                        <a:pt x="3761" y="1059"/>
                      </a:lnTo>
                      <a:lnTo>
                        <a:pt x="3820" y="1050"/>
                      </a:lnTo>
                      <a:lnTo>
                        <a:pt x="3871" y="1033"/>
                      </a:lnTo>
                      <a:lnTo>
                        <a:pt x="3913" y="1016"/>
                      </a:lnTo>
                      <a:lnTo>
                        <a:pt x="4006" y="966"/>
                      </a:lnTo>
                      <a:lnTo>
                        <a:pt x="4082" y="906"/>
                      </a:lnTo>
                      <a:lnTo>
                        <a:pt x="4150" y="830"/>
                      </a:lnTo>
                      <a:lnTo>
                        <a:pt x="4201" y="737"/>
                      </a:lnTo>
                      <a:lnTo>
                        <a:pt x="4218" y="686"/>
                      </a:lnTo>
                      <a:lnTo>
                        <a:pt x="4226" y="635"/>
                      </a:lnTo>
                      <a:lnTo>
                        <a:pt x="4235" y="585"/>
                      </a:lnTo>
                      <a:lnTo>
                        <a:pt x="4243" y="534"/>
                      </a:lnTo>
                      <a:lnTo>
                        <a:pt x="4235" y="474"/>
                      </a:lnTo>
                      <a:lnTo>
                        <a:pt x="4226" y="424"/>
                      </a:lnTo>
                      <a:lnTo>
                        <a:pt x="4218" y="373"/>
                      </a:lnTo>
                      <a:lnTo>
                        <a:pt x="4201" y="322"/>
                      </a:lnTo>
                      <a:lnTo>
                        <a:pt x="4150" y="237"/>
                      </a:lnTo>
                      <a:lnTo>
                        <a:pt x="4082" y="153"/>
                      </a:lnTo>
                      <a:lnTo>
                        <a:pt x="4006" y="93"/>
                      </a:lnTo>
                      <a:lnTo>
                        <a:pt x="3913" y="42"/>
                      </a:lnTo>
                      <a:lnTo>
                        <a:pt x="3871" y="26"/>
                      </a:lnTo>
                      <a:lnTo>
                        <a:pt x="3820" y="9"/>
                      </a:lnTo>
                      <a:lnTo>
                        <a:pt x="3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73" name="Google Shape;1436;p22">
                  <a:extLst>
                    <a:ext uri="{FF2B5EF4-FFF2-40B4-BE49-F238E27FC236}">
                      <a16:creationId xmlns:a16="http://schemas.microsoft.com/office/drawing/2014/main" id="{DB23CC70-0D4E-4081-8EB2-C029CAAC9870}"/>
                    </a:ext>
                  </a:extLst>
                </p:cNvPr>
                <p:cNvSpPr/>
                <p:nvPr/>
              </p:nvSpPr>
              <p:spPr>
                <a:xfrm>
                  <a:off x="4516975" y="3666325"/>
                  <a:ext cx="106100" cy="2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4" h="1059" fill="none" extrusionOk="0">
                      <a:moveTo>
                        <a:pt x="4243" y="534"/>
                      </a:moveTo>
                      <a:lnTo>
                        <a:pt x="4243" y="534"/>
                      </a:lnTo>
                      <a:lnTo>
                        <a:pt x="4235" y="474"/>
                      </a:lnTo>
                      <a:lnTo>
                        <a:pt x="4226" y="424"/>
                      </a:lnTo>
                      <a:lnTo>
                        <a:pt x="4218" y="373"/>
                      </a:lnTo>
                      <a:lnTo>
                        <a:pt x="4201" y="322"/>
                      </a:lnTo>
                      <a:lnTo>
                        <a:pt x="4150" y="237"/>
                      </a:lnTo>
                      <a:lnTo>
                        <a:pt x="4082" y="153"/>
                      </a:lnTo>
                      <a:lnTo>
                        <a:pt x="4006" y="93"/>
                      </a:lnTo>
                      <a:lnTo>
                        <a:pt x="3913" y="42"/>
                      </a:lnTo>
                      <a:lnTo>
                        <a:pt x="3871" y="26"/>
                      </a:lnTo>
                      <a:lnTo>
                        <a:pt x="3820" y="9"/>
                      </a:lnTo>
                      <a:lnTo>
                        <a:pt x="3761" y="0"/>
                      </a:lnTo>
                      <a:lnTo>
                        <a:pt x="3710" y="0"/>
                      </a:lnTo>
                      <a:lnTo>
                        <a:pt x="534" y="0"/>
                      </a:lnTo>
                      <a:lnTo>
                        <a:pt x="534" y="0"/>
                      </a:lnTo>
                      <a:lnTo>
                        <a:pt x="483" y="0"/>
                      </a:lnTo>
                      <a:lnTo>
                        <a:pt x="424" y="9"/>
                      </a:lnTo>
                      <a:lnTo>
                        <a:pt x="373" y="26"/>
                      </a:lnTo>
                      <a:lnTo>
                        <a:pt x="331" y="42"/>
                      </a:lnTo>
                      <a:lnTo>
                        <a:pt x="237" y="93"/>
                      </a:lnTo>
                      <a:lnTo>
                        <a:pt x="161" y="153"/>
                      </a:lnTo>
                      <a:lnTo>
                        <a:pt x="93" y="237"/>
                      </a:lnTo>
                      <a:lnTo>
                        <a:pt x="43" y="322"/>
                      </a:lnTo>
                      <a:lnTo>
                        <a:pt x="26" y="373"/>
                      </a:lnTo>
                      <a:lnTo>
                        <a:pt x="17" y="424"/>
                      </a:lnTo>
                      <a:lnTo>
                        <a:pt x="9" y="474"/>
                      </a:lnTo>
                      <a:lnTo>
                        <a:pt x="0" y="534"/>
                      </a:lnTo>
                      <a:lnTo>
                        <a:pt x="0" y="534"/>
                      </a:lnTo>
                      <a:lnTo>
                        <a:pt x="9" y="585"/>
                      </a:lnTo>
                      <a:lnTo>
                        <a:pt x="17" y="635"/>
                      </a:lnTo>
                      <a:lnTo>
                        <a:pt x="26" y="686"/>
                      </a:lnTo>
                      <a:lnTo>
                        <a:pt x="43" y="737"/>
                      </a:lnTo>
                      <a:lnTo>
                        <a:pt x="93" y="830"/>
                      </a:lnTo>
                      <a:lnTo>
                        <a:pt x="161" y="906"/>
                      </a:lnTo>
                      <a:lnTo>
                        <a:pt x="237" y="966"/>
                      </a:lnTo>
                      <a:lnTo>
                        <a:pt x="331" y="1016"/>
                      </a:lnTo>
                      <a:lnTo>
                        <a:pt x="373" y="1033"/>
                      </a:lnTo>
                      <a:lnTo>
                        <a:pt x="424" y="1050"/>
                      </a:lnTo>
                      <a:lnTo>
                        <a:pt x="483" y="1059"/>
                      </a:lnTo>
                      <a:lnTo>
                        <a:pt x="534" y="1059"/>
                      </a:lnTo>
                      <a:lnTo>
                        <a:pt x="3710" y="1059"/>
                      </a:lnTo>
                      <a:lnTo>
                        <a:pt x="3710" y="1059"/>
                      </a:lnTo>
                      <a:lnTo>
                        <a:pt x="3761" y="1059"/>
                      </a:lnTo>
                      <a:lnTo>
                        <a:pt x="3820" y="1050"/>
                      </a:lnTo>
                      <a:lnTo>
                        <a:pt x="3871" y="1033"/>
                      </a:lnTo>
                      <a:lnTo>
                        <a:pt x="3913" y="1016"/>
                      </a:lnTo>
                      <a:lnTo>
                        <a:pt x="4006" y="966"/>
                      </a:lnTo>
                      <a:lnTo>
                        <a:pt x="4082" y="906"/>
                      </a:lnTo>
                      <a:lnTo>
                        <a:pt x="4150" y="830"/>
                      </a:lnTo>
                      <a:lnTo>
                        <a:pt x="4201" y="737"/>
                      </a:lnTo>
                      <a:lnTo>
                        <a:pt x="4218" y="686"/>
                      </a:lnTo>
                      <a:lnTo>
                        <a:pt x="4226" y="635"/>
                      </a:lnTo>
                      <a:lnTo>
                        <a:pt x="4235" y="585"/>
                      </a:lnTo>
                      <a:lnTo>
                        <a:pt x="4243" y="534"/>
                      </a:lnTo>
                      <a:lnTo>
                        <a:pt x="4243" y="534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74" name="Google Shape;1437;p22">
                  <a:extLst>
                    <a:ext uri="{FF2B5EF4-FFF2-40B4-BE49-F238E27FC236}">
                      <a16:creationId xmlns:a16="http://schemas.microsoft.com/office/drawing/2014/main" id="{7B96094B-42FF-4E59-B9FE-4498358475AC}"/>
                    </a:ext>
                  </a:extLst>
                </p:cNvPr>
                <p:cNvSpPr/>
                <p:nvPr/>
              </p:nvSpPr>
              <p:spPr>
                <a:xfrm>
                  <a:off x="4623050" y="36796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</p:grpSp>
          <p:sp>
            <p:nvSpPr>
              <p:cNvPr id="47" name="Google Shape;1438;p22">
                <a:extLst>
                  <a:ext uri="{FF2B5EF4-FFF2-40B4-BE49-F238E27FC236}">
                    <a16:creationId xmlns:a16="http://schemas.microsoft.com/office/drawing/2014/main" id="{2FBD4B56-FF8A-4B8B-ADD6-9A8384C7B695}"/>
                  </a:ext>
                </a:extLst>
              </p:cNvPr>
              <p:cNvSpPr txBox="1"/>
              <p:nvPr/>
            </p:nvSpPr>
            <p:spPr>
              <a:xfrm>
                <a:off x="1993163" y="3428700"/>
                <a:ext cx="950700" cy="2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dirty="0">
                    <a:latin typeface="Roboto"/>
                    <a:ea typeface="Roboto"/>
                    <a:cs typeface="Roboto"/>
                    <a:sym typeface="Roboto"/>
                  </a:rPr>
                  <a:t>23 km/h</a:t>
                </a:r>
                <a:endParaRPr sz="8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48" name="Google Shape;1439;p22">
                <a:extLst>
                  <a:ext uri="{FF2B5EF4-FFF2-40B4-BE49-F238E27FC236}">
                    <a16:creationId xmlns:a16="http://schemas.microsoft.com/office/drawing/2014/main" id="{8FA49753-A294-452B-B506-D00434206772}"/>
                  </a:ext>
                </a:extLst>
              </p:cNvPr>
              <p:cNvGrpSpPr/>
              <p:nvPr/>
            </p:nvGrpSpPr>
            <p:grpSpPr>
              <a:xfrm>
                <a:off x="1596310" y="3855307"/>
                <a:ext cx="254563" cy="306038"/>
                <a:chOff x="4675975" y="5025025"/>
                <a:chExt cx="375850" cy="451850"/>
              </a:xfrm>
            </p:grpSpPr>
            <p:sp>
              <p:nvSpPr>
                <p:cNvPr id="50" name="Google Shape;1440;p22">
                  <a:extLst>
                    <a:ext uri="{FF2B5EF4-FFF2-40B4-BE49-F238E27FC236}">
                      <a16:creationId xmlns:a16="http://schemas.microsoft.com/office/drawing/2014/main" id="{089B8E1A-A17F-423E-8BAC-63067BC0BC41}"/>
                    </a:ext>
                  </a:extLst>
                </p:cNvPr>
                <p:cNvSpPr/>
                <p:nvPr/>
              </p:nvSpPr>
              <p:spPr>
                <a:xfrm>
                  <a:off x="4675975" y="5025025"/>
                  <a:ext cx="375850" cy="45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34" h="18074" extrusionOk="0">
                      <a:moveTo>
                        <a:pt x="6590" y="2863"/>
                      </a:moveTo>
                      <a:lnTo>
                        <a:pt x="6759" y="2880"/>
                      </a:lnTo>
                      <a:lnTo>
                        <a:pt x="6920" y="2905"/>
                      </a:lnTo>
                      <a:lnTo>
                        <a:pt x="7081" y="2939"/>
                      </a:lnTo>
                      <a:lnTo>
                        <a:pt x="7242" y="2982"/>
                      </a:lnTo>
                      <a:lnTo>
                        <a:pt x="7403" y="3032"/>
                      </a:lnTo>
                      <a:lnTo>
                        <a:pt x="7547" y="3092"/>
                      </a:lnTo>
                      <a:lnTo>
                        <a:pt x="7699" y="3159"/>
                      </a:lnTo>
                      <a:lnTo>
                        <a:pt x="7843" y="3236"/>
                      </a:lnTo>
                      <a:lnTo>
                        <a:pt x="7979" y="3320"/>
                      </a:lnTo>
                      <a:lnTo>
                        <a:pt x="8114" y="3413"/>
                      </a:lnTo>
                      <a:lnTo>
                        <a:pt x="8241" y="3515"/>
                      </a:lnTo>
                      <a:lnTo>
                        <a:pt x="8368" y="3625"/>
                      </a:lnTo>
                      <a:lnTo>
                        <a:pt x="8479" y="3744"/>
                      </a:lnTo>
                      <a:lnTo>
                        <a:pt x="8589" y="3862"/>
                      </a:lnTo>
                      <a:lnTo>
                        <a:pt x="8699" y="3989"/>
                      </a:lnTo>
                      <a:lnTo>
                        <a:pt x="8809" y="3972"/>
                      </a:lnTo>
                      <a:lnTo>
                        <a:pt x="8919" y="3956"/>
                      </a:lnTo>
                      <a:lnTo>
                        <a:pt x="9038" y="3947"/>
                      </a:lnTo>
                      <a:lnTo>
                        <a:pt x="9266" y="3947"/>
                      </a:lnTo>
                      <a:lnTo>
                        <a:pt x="9385" y="3964"/>
                      </a:lnTo>
                      <a:lnTo>
                        <a:pt x="9503" y="3972"/>
                      </a:lnTo>
                      <a:lnTo>
                        <a:pt x="9613" y="3998"/>
                      </a:lnTo>
                      <a:lnTo>
                        <a:pt x="9724" y="4023"/>
                      </a:lnTo>
                      <a:lnTo>
                        <a:pt x="9834" y="4049"/>
                      </a:lnTo>
                      <a:lnTo>
                        <a:pt x="9944" y="4091"/>
                      </a:lnTo>
                      <a:lnTo>
                        <a:pt x="10045" y="4125"/>
                      </a:lnTo>
                      <a:lnTo>
                        <a:pt x="10147" y="4176"/>
                      </a:lnTo>
                      <a:lnTo>
                        <a:pt x="10249" y="4227"/>
                      </a:lnTo>
                      <a:lnTo>
                        <a:pt x="10342" y="4277"/>
                      </a:lnTo>
                      <a:lnTo>
                        <a:pt x="10435" y="4345"/>
                      </a:lnTo>
                      <a:lnTo>
                        <a:pt x="10528" y="4404"/>
                      </a:lnTo>
                      <a:lnTo>
                        <a:pt x="10613" y="4472"/>
                      </a:lnTo>
                      <a:lnTo>
                        <a:pt x="10698" y="4548"/>
                      </a:lnTo>
                      <a:lnTo>
                        <a:pt x="10774" y="4625"/>
                      </a:lnTo>
                      <a:lnTo>
                        <a:pt x="10850" y="4701"/>
                      </a:lnTo>
                      <a:lnTo>
                        <a:pt x="10926" y="4786"/>
                      </a:lnTo>
                      <a:lnTo>
                        <a:pt x="10994" y="4870"/>
                      </a:lnTo>
                      <a:lnTo>
                        <a:pt x="11053" y="4963"/>
                      </a:lnTo>
                      <a:lnTo>
                        <a:pt x="11121" y="5057"/>
                      </a:lnTo>
                      <a:lnTo>
                        <a:pt x="11172" y="5150"/>
                      </a:lnTo>
                      <a:lnTo>
                        <a:pt x="11223" y="5251"/>
                      </a:lnTo>
                      <a:lnTo>
                        <a:pt x="11273" y="5353"/>
                      </a:lnTo>
                      <a:lnTo>
                        <a:pt x="11307" y="5455"/>
                      </a:lnTo>
                      <a:lnTo>
                        <a:pt x="11350" y="5565"/>
                      </a:lnTo>
                      <a:lnTo>
                        <a:pt x="11375" y="5675"/>
                      </a:lnTo>
                      <a:lnTo>
                        <a:pt x="11401" y="5785"/>
                      </a:lnTo>
                      <a:lnTo>
                        <a:pt x="11426" y="5895"/>
                      </a:lnTo>
                      <a:lnTo>
                        <a:pt x="11443" y="6014"/>
                      </a:lnTo>
                      <a:lnTo>
                        <a:pt x="11451" y="6132"/>
                      </a:lnTo>
                      <a:lnTo>
                        <a:pt x="11451" y="6251"/>
                      </a:lnTo>
                      <a:lnTo>
                        <a:pt x="11451" y="6369"/>
                      </a:lnTo>
                      <a:lnTo>
                        <a:pt x="11443" y="6479"/>
                      </a:lnTo>
                      <a:lnTo>
                        <a:pt x="11426" y="6598"/>
                      </a:lnTo>
                      <a:lnTo>
                        <a:pt x="11401" y="6708"/>
                      </a:lnTo>
                      <a:lnTo>
                        <a:pt x="11375" y="6818"/>
                      </a:lnTo>
                      <a:lnTo>
                        <a:pt x="11350" y="6928"/>
                      </a:lnTo>
                      <a:lnTo>
                        <a:pt x="11307" y="7038"/>
                      </a:lnTo>
                      <a:lnTo>
                        <a:pt x="11273" y="7140"/>
                      </a:lnTo>
                      <a:lnTo>
                        <a:pt x="11223" y="7242"/>
                      </a:lnTo>
                      <a:lnTo>
                        <a:pt x="11172" y="7343"/>
                      </a:lnTo>
                      <a:lnTo>
                        <a:pt x="11121" y="7436"/>
                      </a:lnTo>
                      <a:lnTo>
                        <a:pt x="11053" y="7530"/>
                      </a:lnTo>
                      <a:lnTo>
                        <a:pt x="10994" y="7623"/>
                      </a:lnTo>
                      <a:lnTo>
                        <a:pt x="10926" y="7707"/>
                      </a:lnTo>
                      <a:lnTo>
                        <a:pt x="10850" y="7792"/>
                      </a:lnTo>
                      <a:lnTo>
                        <a:pt x="10774" y="7877"/>
                      </a:lnTo>
                      <a:lnTo>
                        <a:pt x="10698" y="7953"/>
                      </a:lnTo>
                      <a:lnTo>
                        <a:pt x="10613" y="8021"/>
                      </a:lnTo>
                      <a:lnTo>
                        <a:pt x="10528" y="8089"/>
                      </a:lnTo>
                      <a:lnTo>
                        <a:pt x="10435" y="8156"/>
                      </a:lnTo>
                      <a:lnTo>
                        <a:pt x="10342" y="8216"/>
                      </a:lnTo>
                      <a:lnTo>
                        <a:pt x="10249" y="8266"/>
                      </a:lnTo>
                      <a:lnTo>
                        <a:pt x="10147" y="8317"/>
                      </a:lnTo>
                      <a:lnTo>
                        <a:pt x="10045" y="8368"/>
                      </a:lnTo>
                      <a:lnTo>
                        <a:pt x="9944" y="8410"/>
                      </a:lnTo>
                      <a:lnTo>
                        <a:pt x="9834" y="8444"/>
                      </a:lnTo>
                      <a:lnTo>
                        <a:pt x="9724" y="8478"/>
                      </a:lnTo>
                      <a:lnTo>
                        <a:pt x="9613" y="8504"/>
                      </a:lnTo>
                      <a:lnTo>
                        <a:pt x="9503" y="8521"/>
                      </a:lnTo>
                      <a:lnTo>
                        <a:pt x="9385" y="8537"/>
                      </a:lnTo>
                      <a:lnTo>
                        <a:pt x="9266" y="8546"/>
                      </a:lnTo>
                      <a:lnTo>
                        <a:pt x="6277" y="8546"/>
                      </a:lnTo>
                      <a:lnTo>
                        <a:pt x="6133" y="8537"/>
                      </a:lnTo>
                      <a:lnTo>
                        <a:pt x="5989" y="8512"/>
                      </a:lnTo>
                      <a:lnTo>
                        <a:pt x="5853" y="8487"/>
                      </a:lnTo>
                      <a:lnTo>
                        <a:pt x="5718" y="8461"/>
                      </a:lnTo>
                      <a:lnTo>
                        <a:pt x="5582" y="8419"/>
                      </a:lnTo>
                      <a:lnTo>
                        <a:pt x="5447" y="8377"/>
                      </a:lnTo>
                      <a:lnTo>
                        <a:pt x="5319" y="8326"/>
                      </a:lnTo>
                      <a:lnTo>
                        <a:pt x="5192" y="8266"/>
                      </a:lnTo>
                      <a:lnTo>
                        <a:pt x="5074" y="8207"/>
                      </a:lnTo>
                      <a:lnTo>
                        <a:pt x="4947" y="8139"/>
                      </a:lnTo>
                      <a:lnTo>
                        <a:pt x="4837" y="8063"/>
                      </a:lnTo>
                      <a:lnTo>
                        <a:pt x="4727" y="7978"/>
                      </a:lnTo>
                      <a:lnTo>
                        <a:pt x="4617" y="7894"/>
                      </a:lnTo>
                      <a:lnTo>
                        <a:pt x="4515" y="7809"/>
                      </a:lnTo>
                      <a:lnTo>
                        <a:pt x="4413" y="7716"/>
                      </a:lnTo>
                      <a:lnTo>
                        <a:pt x="4320" y="7614"/>
                      </a:lnTo>
                      <a:lnTo>
                        <a:pt x="4227" y="7513"/>
                      </a:lnTo>
                      <a:lnTo>
                        <a:pt x="4151" y="7403"/>
                      </a:lnTo>
                      <a:lnTo>
                        <a:pt x="4066" y="7292"/>
                      </a:lnTo>
                      <a:lnTo>
                        <a:pt x="3990" y="7174"/>
                      </a:lnTo>
                      <a:lnTo>
                        <a:pt x="3922" y="7055"/>
                      </a:lnTo>
                      <a:lnTo>
                        <a:pt x="3863" y="6937"/>
                      </a:lnTo>
                      <a:lnTo>
                        <a:pt x="3803" y="6810"/>
                      </a:lnTo>
                      <a:lnTo>
                        <a:pt x="3753" y="6683"/>
                      </a:lnTo>
                      <a:lnTo>
                        <a:pt x="3710" y="6547"/>
                      </a:lnTo>
                      <a:lnTo>
                        <a:pt x="3668" y="6412"/>
                      </a:lnTo>
                      <a:lnTo>
                        <a:pt x="3643" y="6276"/>
                      </a:lnTo>
                      <a:lnTo>
                        <a:pt x="3617" y="6141"/>
                      </a:lnTo>
                      <a:lnTo>
                        <a:pt x="3592" y="5997"/>
                      </a:lnTo>
                      <a:lnTo>
                        <a:pt x="3583" y="5853"/>
                      </a:lnTo>
                      <a:lnTo>
                        <a:pt x="3583" y="5709"/>
                      </a:lnTo>
                      <a:lnTo>
                        <a:pt x="3583" y="5556"/>
                      </a:lnTo>
                      <a:lnTo>
                        <a:pt x="3592" y="5412"/>
                      </a:lnTo>
                      <a:lnTo>
                        <a:pt x="3617" y="5268"/>
                      </a:lnTo>
                      <a:lnTo>
                        <a:pt x="3643" y="5133"/>
                      </a:lnTo>
                      <a:lnTo>
                        <a:pt x="3668" y="4997"/>
                      </a:lnTo>
                      <a:lnTo>
                        <a:pt x="3710" y="4862"/>
                      </a:lnTo>
                      <a:lnTo>
                        <a:pt x="3753" y="4726"/>
                      </a:lnTo>
                      <a:lnTo>
                        <a:pt x="3803" y="4599"/>
                      </a:lnTo>
                      <a:lnTo>
                        <a:pt x="3863" y="4472"/>
                      </a:lnTo>
                      <a:lnTo>
                        <a:pt x="3922" y="4354"/>
                      </a:lnTo>
                      <a:lnTo>
                        <a:pt x="3990" y="4235"/>
                      </a:lnTo>
                      <a:lnTo>
                        <a:pt x="4066" y="4116"/>
                      </a:lnTo>
                      <a:lnTo>
                        <a:pt x="4151" y="4006"/>
                      </a:lnTo>
                      <a:lnTo>
                        <a:pt x="4227" y="3896"/>
                      </a:lnTo>
                      <a:lnTo>
                        <a:pt x="4320" y="3795"/>
                      </a:lnTo>
                      <a:lnTo>
                        <a:pt x="4413" y="3693"/>
                      </a:lnTo>
                      <a:lnTo>
                        <a:pt x="4515" y="3600"/>
                      </a:lnTo>
                      <a:lnTo>
                        <a:pt x="4617" y="3515"/>
                      </a:lnTo>
                      <a:lnTo>
                        <a:pt x="4727" y="3430"/>
                      </a:lnTo>
                      <a:lnTo>
                        <a:pt x="4837" y="3346"/>
                      </a:lnTo>
                      <a:lnTo>
                        <a:pt x="4947" y="3278"/>
                      </a:lnTo>
                      <a:lnTo>
                        <a:pt x="5074" y="3202"/>
                      </a:lnTo>
                      <a:lnTo>
                        <a:pt x="5192" y="3142"/>
                      </a:lnTo>
                      <a:lnTo>
                        <a:pt x="5319" y="3083"/>
                      </a:lnTo>
                      <a:lnTo>
                        <a:pt x="5447" y="3032"/>
                      </a:lnTo>
                      <a:lnTo>
                        <a:pt x="5582" y="2990"/>
                      </a:lnTo>
                      <a:lnTo>
                        <a:pt x="5718" y="2948"/>
                      </a:lnTo>
                      <a:lnTo>
                        <a:pt x="5853" y="2922"/>
                      </a:lnTo>
                      <a:lnTo>
                        <a:pt x="5989" y="2897"/>
                      </a:lnTo>
                      <a:lnTo>
                        <a:pt x="6133" y="2880"/>
                      </a:lnTo>
                      <a:lnTo>
                        <a:pt x="6277" y="2863"/>
                      </a:lnTo>
                      <a:close/>
                      <a:moveTo>
                        <a:pt x="5455" y="9588"/>
                      </a:moveTo>
                      <a:lnTo>
                        <a:pt x="5506" y="9596"/>
                      </a:lnTo>
                      <a:lnTo>
                        <a:pt x="5557" y="9613"/>
                      </a:lnTo>
                      <a:lnTo>
                        <a:pt x="5607" y="9630"/>
                      </a:lnTo>
                      <a:lnTo>
                        <a:pt x="5692" y="9672"/>
                      </a:lnTo>
                      <a:lnTo>
                        <a:pt x="5768" y="9740"/>
                      </a:lnTo>
                      <a:lnTo>
                        <a:pt x="5836" y="9816"/>
                      </a:lnTo>
                      <a:lnTo>
                        <a:pt x="5887" y="9910"/>
                      </a:lnTo>
                      <a:lnTo>
                        <a:pt x="5904" y="9960"/>
                      </a:lnTo>
                      <a:lnTo>
                        <a:pt x="5921" y="10011"/>
                      </a:lnTo>
                      <a:lnTo>
                        <a:pt x="5921" y="10062"/>
                      </a:lnTo>
                      <a:lnTo>
                        <a:pt x="5929" y="10113"/>
                      </a:lnTo>
                      <a:lnTo>
                        <a:pt x="5929" y="11366"/>
                      </a:lnTo>
                      <a:lnTo>
                        <a:pt x="5921" y="11426"/>
                      </a:lnTo>
                      <a:lnTo>
                        <a:pt x="5921" y="11476"/>
                      </a:lnTo>
                      <a:lnTo>
                        <a:pt x="5904" y="11527"/>
                      </a:lnTo>
                      <a:lnTo>
                        <a:pt x="5887" y="11578"/>
                      </a:lnTo>
                      <a:lnTo>
                        <a:pt x="5836" y="11663"/>
                      </a:lnTo>
                      <a:lnTo>
                        <a:pt x="5768" y="11739"/>
                      </a:lnTo>
                      <a:lnTo>
                        <a:pt x="5692" y="11807"/>
                      </a:lnTo>
                      <a:lnTo>
                        <a:pt x="5607" y="11857"/>
                      </a:lnTo>
                      <a:lnTo>
                        <a:pt x="5557" y="11874"/>
                      </a:lnTo>
                      <a:lnTo>
                        <a:pt x="5506" y="11891"/>
                      </a:lnTo>
                      <a:lnTo>
                        <a:pt x="5455" y="11891"/>
                      </a:lnTo>
                      <a:lnTo>
                        <a:pt x="5396" y="11900"/>
                      </a:lnTo>
                      <a:lnTo>
                        <a:pt x="5345" y="11891"/>
                      </a:lnTo>
                      <a:lnTo>
                        <a:pt x="5294" y="11891"/>
                      </a:lnTo>
                      <a:lnTo>
                        <a:pt x="5243" y="11874"/>
                      </a:lnTo>
                      <a:lnTo>
                        <a:pt x="5192" y="11857"/>
                      </a:lnTo>
                      <a:lnTo>
                        <a:pt x="5099" y="11807"/>
                      </a:lnTo>
                      <a:lnTo>
                        <a:pt x="5023" y="11739"/>
                      </a:lnTo>
                      <a:lnTo>
                        <a:pt x="4955" y="11663"/>
                      </a:lnTo>
                      <a:lnTo>
                        <a:pt x="4913" y="11578"/>
                      </a:lnTo>
                      <a:lnTo>
                        <a:pt x="4896" y="11527"/>
                      </a:lnTo>
                      <a:lnTo>
                        <a:pt x="4879" y="11476"/>
                      </a:lnTo>
                      <a:lnTo>
                        <a:pt x="4871" y="11426"/>
                      </a:lnTo>
                      <a:lnTo>
                        <a:pt x="4871" y="11366"/>
                      </a:lnTo>
                      <a:lnTo>
                        <a:pt x="4871" y="10113"/>
                      </a:lnTo>
                      <a:lnTo>
                        <a:pt x="4871" y="10062"/>
                      </a:lnTo>
                      <a:lnTo>
                        <a:pt x="4879" y="10011"/>
                      </a:lnTo>
                      <a:lnTo>
                        <a:pt x="4896" y="9960"/>
                      </a:lnTo>
                      <a:lnTo>
                        <a:pt x="4913" y="9910"/>
                      </a:lnTo>
                      <a:lnTo>
                        <a:pt x="4955" y="9816"/>
                      </a:lnTo>
                      <a:lnTo>
                        <a:pt x="5023" y="9740"/>
                      </a:lnTo>
                      <a:lnTo>
                        <a:pt x="5099" y="9672"/>
                      </a:lnTo>
                      <a:lnTo>
                        <a:pt x="5192" y="9630"/>
                      </a:lnTo>
                      <a:lnTo>
                        <a:pt x="5243" y="9613"/>
                      </a:lnTo>
                      <a:lnTo>
                        <a:pt x="5294" y="9596"/>
                      </a:lnTo>
                      <a:lnTo>
                        <a:pt x="5345" y="9588"/>
                      </a:lnTo>
                      <a:close/>
                      <a:moveTo>
                        <a:pt x="9690" y="9588"/>
                      </a:moveTo>
                      <a:lnTo>
                        <a:pt x="9741" y="9596"/>
                      </a:lnTo>
                      <a:lnTo>
                        <a:pt x="9791" y="9613"/>
                      </a:lnTo>
                      <a:lnTo>
                        <a:pt x="9842" y="9630"/>
                      </a:lnTo>
                      <a:lnTo>
                        <a:pt x="9927" y="9672"/>
                      </a:lnTo>
                      <a:lnTo>
                        <a:pt x="10012" y="9740"/>
                      </a:lnTo>
                      <a:lnTo>
                        <a:pt x="10071" y="9816"/>
                      </a:lnTo>
                      <a:lnTo>
                        <a:pt x="10122" y="9910"/>
                      </a:lnTo>
                      <a:lnTo>
                        <a:pt x="10139" y="9960"/>
                      </a:lnTo>
                      <a:lnTo>
                        <a:pt x="10156" y="10011"/>
                      </a:lnTo>
                      <a:lnTo>
                        <a:pt x="10164" y="10062"/>
                      </a:lnTo>
                      <a:lnTo>
                        <a:pt x="10164" y="10113"/>
                      </a:lnTo>
                      <a:lnTo>
                        <a:pt x="10164" y="11366"/>
                      </a:lnTo>
                      <a:lnTo>
                        <a:pt x="10164" y="11426"/>
                      </a:lnTo>
                      <a:lnTo>
                        <a:pt x="10156" y="11476"/>
                      </a:lnTo>
                      <a:lnTo>
                        <a:pt x="10139" y="11527"/>
                      </a:lnTo>
                      <a:lnTo>
                        <a:pt x="10122" y="11578"/>
                      </a:lnTo>
                      <a:lnTo>
                        <a:pt x="10071" y="11663"/>
                      </a:lnTo>
                      <a:lnTo>
                        <a:pt x="10012" y="11739"/>
                      </a:lnTo>
                      <a:lnTo>
                        <a:pt x="9927" y="11807"/>
                      </a:lnTo>
                      <a:lnTo>
                        <a:pt x="9842" y="11857"/>
                      </a:lnTo>
                      <a:lnTo>
                        <a:pt x="9791" y="11874"/>
                      </a:lnTo>
                      <a:lnTo>
                        <a:pt x="9741" y="11891"/>
                      </a:lnTo>
                      <a:lnTo>
                        <a:pt x="9690" y="11891"/>
                      </a:lnTo>
                      <a:lnTo>
                        <a:pt x="9630" y="11900"/>
                      </a:lnTo>
                      <a:lnTo>
                        <a:pt x="9580" y="11891"/>
                      </a:lnTo>
                      <a:lnTo>
                        <a:pt x="9529" y="11891"/>
                      </a:lnTo>
                      <a:lnTo>
                        <a:pt x="9478" y="11874"/>
                      </a:lnTo>
                      <a:lnTo>
                        <a:pt x="9427" y="11857"/>
                      </a:lnTo>
                      <a:lnTo>
                        <a:pt x="9334" y="11807"/>
                      </a:lnTo>
                      <a:lnTo>
                        <a:pt x="9258" y="11739"/>
                      </a:lnTo>
                      <a:lnTo>
                        <a:pt x="9198" y="11663"/>
                      </a:lnTo>
                      <a:lnTo>
                        <a:pt x="9148" y="11578"/>
                      </a:lnTo>
                      <a:lnTo>
                        <a:pt x="9131" y="11527"/>
                      </a:lnTo>
                      <a:lnTo>
                        <a:pt x="9114" y="11476"/>
                      </a:lnTo>
                      <a:lnTo>
                        <a:pt x="9105" y="11426"/>
                      </a:lnTo>
                      <a:lnTo>
                        <a:pt x="9105" y="11366"/>
                      </a:lnTo>
                      <a:lnTo>
                        <a:pt x="9105" y="10113"/>
                      </a:lnTo>
                      <a:lnTo>
                        <a:pt x="9105" y="10062"/>
                      </a:lnTo>
                      <a:lnTo>
                        <a:pt x="9114" y="10011"/>
                      </a:lnTo>
                      <a:lnTo>
                        <a:pt x="9131" y="9960"/>
                      </a:lnTo>
                      <a:lnTo>
                        <a:pt x="9148" y="9910"/>
                      </a:lnTo>
                      <a:lnTo>
                        <a:pt x="9198" y="9816"/>
                      </a:lnTo>
                      <a:lnTo>
                        <a:pt x="9258" y="9740"/>
                      </a:lnTo>
                      <a:lnTo>
                        <a:pt x="9334" y="9672"/>
                      </a:lnTo>
                      <a:lnTo>
                        <a:pt x="9427" y="9630"/>
                      </a:lnTo>
                      <a:lnTo>
                        <a:pt x="9478" y="9613"/>
                      </a:lnTo>
                      <a:lnTo>
                        <a:pt x="9529" y="9596"/>
                      </a:lnTo>
                      <a:lnTo>
                        <a:pt x="9580" y="9588"/>
                      </a:lnTo>
                      <a:close/>
                      <a:moveTo>
                        <a:pt x="7572" y="9588"/>
                      </a:moveTo>
                      <a:lnTo>
                        <a:pt x="7623" y="9596"/>
                      </a:lnTo>
                      <a:lnTo>
                        <a:pt x="7674" y="9613"/>
                      </a:lnTo>
                      <a:lnTo>
                        <a:pt x="7725" y="9630"/>
                      </a:lnTo>
                      <a:lnTo>
                        <a:pt x="7809" y="9672"/>
                      </a:lnTo>
                      <a:lnTo>
                        <a:pt x="7894" y="9740"/>
                      </a:lnTo>
                      <a:lnTo>
                        <a:pt x="7953" y="9816"/>
                      </a:lnTo>
                      <a:lnTo>
                        <a:pt x="8004" y="9910"/>
                      </a:lnTo>
                      <a:lnTo>
                        <a:pt x="8021" y="9960"/>
                      </a:lnTo>
                      <a:lnTo>
                        <a:pt x="8038" y="10011"/>
                      </a:lnTo>
                      <a:lnTo>
                        <a:pt x="8047" y="10062"/>
                      </a:lnTo>
                      <a:lnTo>
                        <a:pt x="8047" y="10113"/>
                      </a:lnTo>
                      <a:lnTo>
                        <a:pt x="8047" y="12975"/>
                      </a:lnTo>
                      <a:lnTo>
                        <a:pt x="8047" y="13026"/>
                      </a:lnTo>
                      <a:lnTo>
                        <a:pt x="8038" y="13086"/>
                      </a:lnTo>
                      <a:lnTo>
                        <a:pt x="8021" y="13128"/>
                      </a:lnTo>
                      <a:lnTo>
                        <a:pt x="8004" y="13179"/>
                      </a:lnTo>
                      <a:lnTo>
                        <a:pt x="7953" y="13272"/>
                      </a:lnTo>
                      <a:lnTo>
                        <a:pt x="7894" y="13348"/>
                      </a:lnTo>
                      <a:lnTo>
                        <a:pt x="7809" y="13416"/>
                      </a:lnTo>
                      <a:lnTo>
                        <a:pt x="7725" y="13467"/>
                      </a:lnTo>
                      <a:lnTo>
                        <a:pt x="7674" y="13484"/>
                      </a:lnTo>
                      <a:lnTo>
                        <a:pt x="7623" y="13492"/>
                      </a:lnTo>
                      <a:lnTo>
                        <a:pt x="7572" y="13501"/>
                      </a:lnTo>
                      <a:lnTo>
                        <a:pt x="7462" y="13501"/>
                      </a:lnTo>
                      <a:lnTo>
                        <a:pt x="7411" y="13492"/>
                      </a:lnTo>
                      <a:lnTo>
                        <a:pt x="7361" y="13484"/>
                      </a:lnTo>
                      <a:lnTo>
                        <a:pt x="7310" y="13467"/>
                      </a:lnTo>
                      <a:lnTo>
                        <a:pt x="7217" y="13416"/>
                      </a:lnTo>
                      <a:lnTo>
                        <a:pt x="7140" y="13348"/>
                      </a:lnTo>
                      <a:lnTo>
                        <a:pt x="7073" y="13272"/>
                      </a:lnTo>
                      <a:lnTo>
                        <a:pt x="7030" y="13179"/>
                      </a:lnTo>
                      <a:lnTo>
                        <a:pt x="7013" y="13128"/>
                      </a:lnTo>
                      <a:lnTo>
                        <a:pt x="6996" y="13086"/>
                      </a:lnTo>
                      <a:lnTo>
                        <a:pt x="6988" y="13026"/>
                      </a:lnTo>
                      <a:lnTo>
                        <a:pt x="6988" y="12975"/>
                      </a:lnTo>
                      <a:lnTo>
                        <a:pt x="6988" y="10113"/>
                      </a:lnTo>
                      <a:lnTo>
                        <a:pt x="6988" y="10062"/>
                      </a:lnTo>
                      <a:lnTo>
                        <a:pt x="6996" y="10011"/>
                      </a:lnTo>
                      <a:lnTo>
                        <a:pt x="7013" y="9960"/>
                      </a:lnTo>
                      <a:lnTo>
                        <a:pt x="7030" y="9910"/>
                      </a:lnTo>
                      <a:lnTo>
                        <a:pt x="7073" y="9816"/>
                      </a:lnTo>
                      <a:lnTo>
                        <a:pt x="7140" y="9740"/>
                      </a:lnTo>
                      <a:lnTo>
                        <a:pt x="7217" y="9672"/>
                      </a:lnTo>
                      <a:lnTo>
                        <a:pt x="7310" y="9630"/>
                      </a:lnTo>
                      <a:lnTo>
                        <a:pt x="7361" y="9613"/>
                      </a:lnTo>
                      <a:lnTo>
                        <a:pt x="7411" y="9596"/>
                      </a:lnTo>
                      <a:lnTo>
                        <a:pt x="7462" y="9588"/>
                      </a:lnTo>
                      <a:close/>
                      <a:moveTo>
                        <a:pt x="7513" y="0"/>
                      </a:moveTo>
                      <a:lnTo>
                        <a:pt x="7132" y="9"/>
                      </a:lnTo>
                      <a:lnTo>
                        <a:pt x="6751" y="43"/>
                      </a:lnTo>
                      <a:lnTo>
                        <a:pt x="6370" y="85"/>
                      </a:lnTo>
                      <a:lnTo>
                        <a:pt x="6006" y="153"/>
                      </a:lnTo>
                      <a:lnTo>
                        <a:pt x="5641" y="237"/>
                      </a:lnTo>
                      <a:lnTo>
                        <a:pt x="5286" y="339"/>
                      </a:lnTo>
                      <a:lnTo>
                        <a:pt x="4930" y="458"/>
                      </a:lnTo>
                      <a:lnTo>
                        <a:pt x="4591" y="593"/>
                      </a:lnTo>
                      <a:lnTo>
                        <a:pt x="4261" y="746"/>
                      </a:lnTo>
                      <a:lnTo>
                        <a:pt x="3939" y="915"/>
                      </a:lnTo>
                      <a:lnTo>
                        <a:pt x="3617" y="1093"/>
                      </a:lnTo>
                      <a:lnTo>
                        <a:pt x="3312" y="1288"/>
                      </a:lnTo>
                      <a:lnTo>
                        <a:pt x="3024" y="1499"/>
                      </a:lnTo>
                      <a:lnTo>
                        <a:pt x="2736" y="1720"/>
                      </a:lnTo>
                      <a:lnTo>
                        <a:pt x="2465" y="1957"/>
                      </a:lnTo>
                      <a:lnTo>
                        <a:pt x="2203" y="2211"/>
                      </a:lnTo>
                      <a:lnTo>
                        <a:pt x="1949" y="2465"/>
                      </a:lnTo>
                      <a:lnTo>
                        <a:pt x="1720" y="2744"/>
                      </a:lnTo>
                      <a:lnTo>
                        <a:pt x="1491" y="3024"/>
                      </a:lnTo>
                      <a:lnTo>
                        <a:pt x="1280" y="3320"/>
                      </a:lnTo>
                      <a:lnTo>
                        <a:pt x="1085" y="3625"/>
                      </a:lnTo>
                      <a:lnTo>
                        <a:pt x="907" y="3939"/>
                      </a:lnTo>
                      <a:lnTo>
                        <a:pt x="738" y="4260"/>
                      </a:lnTo>
                      <a:lnTo>
                        <a:pt x="585" y="4599"/>
                      </a:lnTo>
                      <a:lnTo>
                        <a:pt x="458" y="4938"/>
                      </a:lnTo>
                      <a:lnTo>
                        <a:pt x="340" y="5285"/>
                      </a:lnTo>
                      <a:lnTo>
                        <a:pt x="238" y="5641"/>
                      </a:lnTo>
                      <a:lnTo>
                        <a:pt x="153" y="6005"/>
                      </a:lnTo>
                      <a:lnTo>
                        <a:pt x="85" y="6378"/>
                      </a:lnTo>
                      <a:lnTo>
                        <a:pt x="35" y="6750"/>
                      </a:lnTo>
                      <a:lnTo>
                        <a:pt x="9" y="7132"/>
                      </a:lnTo>
                      <a:lnTo>
                        <a:pt x="1" y="7521"/>
                      </a:lnTo>
                      <a:lnTo>
                        <a:pt x="1" y="7707"/>
                      </a:lnTo>
                      <a:lnTo>
                        <a:pt x="9" y="7902"/>
                      </a:lnTo>
                      <a:lnTo>
                        <a:pt x="26" y="8089"/>
                      </a:lnTo>
                      <a:lnTo>
                        <a:pt x="52" y="8292"/>
                      </a:lnTo>
                      <a:lnTo>
                        <a:pt x="85" y="8495"/>
                      </a:lnTo>
                      <a:lnTo>
                        <a:pt x="119" y="8698"/>
                      </a:lnTo>
                      <a:lnTo>
                        <a:pt x="162" y="8902"/>
                      </a:lnTo>
                      <a:lnTo>
                        <a:pt x="212" y="9113"/>
                      </a:lnTo>
                      <a:lnTo>
                        <a:pt x="272" y="9334"/>
                      </a:lnTo>
                      <a:lnTo>
                        <a:pt x="331" y="9554"/>
                      </a:lnTo>
                      <a:lnTo>
                        <a:pt x="407" y="9774"/>
                      </a:lnTo>
                      <a:lnTo>
                        <a:pt x="483" y="10003"/>
                      </a:lnTo>
                      <a:lnTo>
                        <a:pt x="653" y="10460"/>
                      </a:lnTo>
                      <a:lnTo>
                        <a:pt x="856" y="10934"/>
                      </a:lnTo>
                      <a:lnTo>
                        <a:pt x="1051" y="11349"/>
                      </a:lnTo>
                      <a:lnTo>
                        <a:pt x="1263" y="11773"/>
                      </a:lnTo>
                      <a:lnTo>
                        <a:pt x="1491" y="12196"/>
                      </a:lnTo>
                      <a:lnTo>
                        <a:pt x="1737" y="12620"/>
                      </a:lnTo>
                      <a:lnTo>
                        <a:pt x="1991" y="13043"/>
                      </a:lnTo>
                      <a:lnTo>
                        <a:pt x="2271" y="13467"/>
                      </a:lnTo>
                      <a:lnTo>
                        <a:pt x="2558" y="13882"/>
                      </a:lnTo>
                      <a:lnTo>
                        <a:pt x="2855" y="14297"/>
                      </a:lnTo>
                      <a:lnTo>
                        <a:pt x="3117" y="14644"/>
                      </a:lnTo>
                      <a:lnTo>
                        <a:pt x="3388" y="14983"/>
                      </a:lnTo>
                      <a:lnTo>
                        <a:pt x="3668" y="15321"/>
                      </a:lnTo>
                      <a:lnTo>
                        <a:pt x="3964" y="15660"/>
                      </a:lnTo>
                      <a:lnTo>
                        <a:pt x="4261" y="15982"/>
                      </a:lnTo>
                      <a:lnTo>
                        <a:pt x="4566" y="16295"/>
                      </a:lnTo>
                      <a:lnTo>
                        <a:pt x="4871" y="16592"/>
                      </a:lnTo>
                      <a:lnTo>
                        <a:pt x="5176" y="16871"/>
                      </a:lnTo>
                      <a:lnTo>
                        <a:pt x="5489" y="17125"/>
                      </a:lnTo>
                      <a:lnTo>
                        <a:pt x="5794" y="17363"/>
                      </a:lnTo>
                      <a:lnTo>
                        <a:pt x="5946" y="17464"/>
                      </a:lnTo>
                      <a:lnTo>
                        <a:pt x="6099" y="17566"/>
                      </a:lnTo>
                      <a:lnTo>
                        <a:pt x="6251" y="17659"/>
                      </a:lnTo>
                      <a:lnTo>
                        <a:pt x="6404" y="17744"/>
                      </a:lnTo>
                      <a:lnTo>
                        <a:pt x="6548" y="17820"/>
                      </a:lnTo>
                      <a:lnTo>
                        <a:pt x="6692" y="17879"/>
                      </a:lnTo>
                      <a:lnTo>
                        <a:pt x="6836" y="17938"/>
                      </a:lnTo>
                      <a:lnTo>
                        <a:pt x="6979" y="17989"/>
                      </a:lnTo>
                      <a:lnTo>
                        <a:pt x="7115" y="18023"/>
                      </a:lnTo>
                      <a:lnTo>
                        <a:pt x="7251" y="18057"/>
                      </a:lnTo>
                      <a:lnTo>
                        <a:pt x="7386" y="18066"/>
                      </a:lnTo>
                      <a:lnTo>
                        <a:pt x="7513" y="18074"/>
                      </a:lnTo>
                      <a:lnTo>
                        <a:pt x="7649" y="18066"/>
                      </a:lnTo>
                      <a:lnTo>
                        <a:pt x="7776" y="18057"/>
                      </a:lnTo>
                      <a:lnTo>
                        <a:pt x="7920" y="18023"/>
                      </a:lnTo>
                      <a:lnTo>
                        <a:pt x="8055" y="17989"/>
                      </a:lnTo>
                      <a:lnTo>
                        <a:pt x="8199" y="17938"/>
                      </a:lnTo>
                      <a:lnTo>
                        <a:pt x="8343" y="17879"/>
                      </a:lnTo>
                      <a:lnTo>
                        <a:pt x="8487" y="17820"/>
                      </a:lnTo>
                      <a:lnTo>
                        <a:pt x="8631" y="17744"/>
                      </a:lnTo>
                      <a:lnTo>
                        <a:pt x="8783" y="17659"/>
                      </a:lnTo>
                      <a:lnTo>
                        <a:pt x="8936" y="17566"/>
                      </a:lnTo>
                      <a:lnTo>
                        <a:pt x="9080" y="17464"/>
                      </a:lnTo>
                      <a:lnTo>
                        <a:pt x="9232" y="17363"/>
                      </a:lnTo>
                      <a:lnTo>
                        <a:pt x="9546" y="17125"/>
                      </a:lnTo>
                      <a:lnTo>
                        <a:pt x="9851" y="16871"/>
                      </a:lnTo>
                      <a:lnTo>
                        <a:pt x="10164" y="16592"/>
                      </a:lnTo>
                      <a:lnTo>
                        <a:pt x="10469" y="16295"/>
                      </a:lnTo>
                      <a:lnTo>
                        <a:pt x="10774" y="15982"/>
                      </a:lnTo>
                      <a:lnTo>
                        <a:pt x="11070" y="15660"/>
                      </a:lnTo>
                      <a:lnTo>
                        <a:pt x="11358" y="15321"/>
                      </a:lnTo>
                      <a:lnTo>
                        <a:pt x="11646" y="14983"/>
                      </a:lnTo>
                      <a:lnTo>
                        <a:pt x="11917" y="14644"/>
                      </a:lnTo>
                      <a:lnTo>
                        <a:pt x="12180" y="14297"/>
                      </a:lnTo>
                      <a:lnTo>
                        <a:pt x="12476" y="13882"/>
                      </a:lnTo>
                      <a:lnTo>
                        <a:pt x="12764" y="13467"/>
                      </a:lnTo>
                      <a:lnTo>
                        <a:pt x="13035" y="13043"/>
                      </a:lnTo>
                      <a:lnTo>
                        <a:pt x="13298" y="12620"/>
                      </a:lnTo>
                      <a:lnTo>
                        <a:pt x="13543" y="12196"/>
                      </a:lnTo>
                      <a:lnTo>
                        <a:pt x="13772" y="11773"/>
                      </a:lnTo>
                      <a:lnTo>
                        <a:pt x="13984" y="11349"/>
                      </a:lnTo>
                      <a:lnTo>
                        <a:pt x="14178" y="10934"/>
                      </a:lnTo>
                      <a:lnTo>
                        <a:pt x="14373" y="10460"/>
                      </a:lnTo>
                      <a:lnTo>
                        <a:pt x="14551" y="10003"/>
                      </a:lnTo>
                      <a:lnTo>
                        <a:pt x="14627" y="9774"/>
                      </a:lnTo>
                      <a:lnTo>
                        <a:pt x="14695" y="9554"/>
                      </a:lnTo>
                      <a:lnTo>
                        <a:pt x="14763" y="9334"/>
                      </a:lnTo>
                      <a:lnTo>
                        <a:pt x="14822" y="9113"/>
                      </a:lnTo>
                      <a:lnTo>
                        <a:pt x="14873" y="8902"/>
                      </a:lnTo>
                      <a:lnTo>
                        <a:pt x="14915" y="8698"/>
                      </a:lnTo>
                      <a:lnTo>
                        <a:pt x="14949" y="8495"/>
                      </a:lnTo>
                      <a:lnTo>
                        <a:pt x="14983" y="8292"/>
                      </a:lnTo>
                      <a:lnTo>
                        <a:pt x="15000" y="8089"/>
                      </a:lnTo>
                      <a:lnTo>
                        <a:pt x="15017" y="7902"/>
                      </a:lnTo>
                      <a:lnTo>
                        <a:pt x="15034" y="7707"/>
                      </a:lnTo>
                      <a:lnTo>
                        <a:pt x="15034" y="7521"/>
                      </a:lnTo>
                      <a:lnTo>
                        <a:pt x="15025" y="7132"/>
                      </a:lnTo>
                      <a:lnTo>
                        <a:pt x="14992" y="6750"/>
                      </a:lnTo>
                      <a:lnTo>
                        <a:pt x="14949" y="6378"/>
                      </a:lnTo>
                      <a:lnTo>
                        <a:pt x="14881" y="6005"/>
                      </a:lnTo>
                      <a:lnTo>
                        <a:pt x="14797" y="5641"/>
                      </a:lnTo>
                      <a:lnTo>
                        <a:pt x="14695" y="5285"/>
                      </a:lnTo>
                      <a:lnTo>
                        <a:pt x="14577" y="4938"/>
                      </a:lnTo>
                      <a:lnTo>
                        <a:pt x="14441" y="4599"/>
                      </a:lnTo>
                      <a:lnTo>
                        <a:pt x="14289" y="4260"/>
                      </a:lnTo>
                      <a:lnTo>
                        <a:pt x="14128" y="3939"/>
                      </a:lnTo>
                      <a:lnTo>
                        <a:pt x="13941" y="3625"/>
                      </a:lnTo>
                      <a:lnTo>
                        <a:pt x="13747" y="3320"/>
                      </a:lnTo>
                      <a:lnTo>
                        <a:pt x="13535" y="3024"/>
                      </a:lnTo>
                      <a:lnTo>
                        <a:pt x="13315" y="2744"/>
                      </a:lnTo>
                      <a:lnTo>
                        <a:pt x="13077" y="2465"/>
                      </a:lnTo>
                      <a:lnTo>
                        <a:pt x="12832" y="2211"/>
                      </a:lnTo>
                      <a:lnTo>
                        <a:pt x="12569" y="1957"/>
                      </a:lnTo>
                      <a:lnTo>
                        <a:pt x="12298" y="1720"/>
                      </a:lnTo>
                      <a:lnTo>
                        <a:pt x="12010" y="1499"/>
                      </a:lnTo>
                      <a:lnTo>
                        <a:pt x="11714" y="1288"/>
                      </a:lnTo>
                      <a:lnTo>
                        <a:pt x="11409" y="1093"/>
                      </a:lnTo>
                      <a:lnTo>
                        <a:pt x="11096" y="915"/>
                      </a:lnTo>
                      <a:lnTo>
                        <a:pt x="10774" y="746"/>
                      </a:lnTo>
                      <a:lnTo>
                        <a:pt x="10443" y="593"/>
                      </a:lnTo>
                      <a:lnTo>
                        <a:pt x="10096" y="458"/>
                      </a:lnTo>
                      <a:lnTo>
                        <a:pt x="9749" y="339"/>
                      </a:lnTo>
                      <a:lnTo>
                        <a:pt x="9393" y="237"/>
                      </a:lnTo>
                      <a:lnTo>
                        <a:pt x="9029" y="153"/>
                      </a:lnTo>
                      <a:lnTo>
                        <a:pt x="8656" y="85"/>
                      </a:lnTo>
                      <a:lnTo>
                        <a:pt x="8284" y="43"/>
                      </a:lnTo>
                      <a:lnTo>
                        <a:pt x="7903" y="9"/>
                      </a:lnTo>
                      <a:lnTo>
                        <a:pt x="751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51" name="Google Shape;1441;p22">
                  <a:extLst>
                    <a:ext uri="{FF2B5EF4-FFF2-40B4-BE49-F238E27FC236}">
                      <a16:creationId xmlns:a16="http://schemas.microsoft.com/office/drawing/2014/main" id="{8F5C7C70-026C-4D83-A663-41D743B0B38E}"/>
                    </a:ext>
                  </a:extLst>
                </p:cNvPr>
                <p:cNvSpPr/>
                <p:nvPr/>
              </p:nvSpPr>
              <p:spPr>
                <a:xfrm>
                  <a:off x="4675975" y="5025025"/>
                  <a:ext cx="375850" cy="45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34" h="18074" fill="none" extrusionOk="0">
                      <a:moveTo>
                        <a:pt x="7513" y="0"/>
                      </a:moveTo>
                      <a:lnTo>
                        <a:pt x="7513" y="0"/>
                      </a:lnTo>
                      <a:lnTo>
                        <a:pt x="7132" y="9"/>
                      </a:lnTo>
                      <a:lnTo>
                        <a:pt x="6751" y="43"/>
                      </a:lnTo>
                      <a:lnTo>
                        <a:pt x="6370" y="85"/>
                      </a:lnTo>
                      <a:lnTo>
                        <a:pt x="6006" y="153"/>
                      </a:lnTo>
                      <a:lnTo>
                        <a:pt x="5641" y="237"/>
                      </a:lnTo>
                      <a:lnTo>
                        <a:pt x="5286" y="339"/>
                      </a:lnTo>
                      <a:lnTo>
                        <a:pt x="4930" y="458"/>
                      </a:lnTo>
                      <a:lnTo>
                        <a:pt x="4591" y="593"/>
                      </a:lnTo>
                      <a:lnTo>
                        <a:pt x="4261" y="746"/>
                      </a:lnTo>
                      <a:lnTo>
                        <a:pt x="3939" y="915"/>
                      </a:lnTo>
                      <a:lnTo>
                        <a:pt x="3617" y="1093"/>
                      </a:lnTo>
                      <a:lnTo>
                        <a:pt x="3312" y="1288"/>
                      </a:lnTo>
                      <a:lnTo>
                        <a:pt x="3024" y="1499"/>
                      </a:lnTo>
                      <a:lnTo>
                        <a:pt x="2736" y="1720"/>
                      </a:lnTo>
                      <a:lnTo>
                        <a:pt x="2465" y="1957"/>
                      </a:lnTo>
                      <a:lnTo>
                        <a:pt x="2203" y="2211"/>
                      </a:lnTo>
                      <a:lnTo>
                        <a:pt x="1949" y="2465"/>
                      </a:lnTo>
                      <a:lnTo>
                        <a:pt x="1720" y="2744"/>
                      </a:lnTo>
                      <a:lnTo>
                        <a:pt x="1491" y="3024"/>
                      </a:lnTo>
                      <a:lnTo>
                        <a:pt x="1280" y="3320"/>
                      </a:lnTo>
                      <a:lnTo>
                        <a:pt x="1085" y="3625"/>
                      </a:lnTo>
                      <a:lnTo>
                        <a:pt x="907" y="3939"/>
                      </a:lnTo>
                      <a:lnTo>
                        <a:pt x="738" y="4260"/>
                      </a:lnTo>
                      <a:lnTo>
                        <a:pt x="585" y="4599"/>
                      </a:lnTo>
                      <a:lnTo>
                        <a:pt x="458" y="4938"/>
                      </a:lnTo>
                      <a:lnTo>
                        <a:pt x="340" y="5285"/>
                      </a:lnTo>
                      <a:lnTo>
                        <a:pt x="238" y="5641"/>
                      </a:lnTo>
                      <a:lnTo>
                        <a:pt x="153" y="6005"/>
                      </a:lnTo>
                      <a:lnTo>
                        <a:pt x="85" y="6378"/>
                      </a:lnTo>
                      <a:lnTo>
                        <a:pt x="35" y="6750"/>
                      </a:lnTo>
                      <a:lnTo>
                        <a:pt x="9" y="7132"/>
                      </a:lnTo>
                      <a:lnTo>
                        <a:pt x="1" y="7521"/>
                      </a:lnTo>
                      <a:lnTo>
                        <a:pt x="1" y="7521"/>
                      </a:lnTo>
                      <a:lnTo>
                        <a:pt x="1" y="7707"/>
                      </a:lnTo>
                      <a:lnTo>
                        <a:pt x="9" y="7902"/>
                      </a:lnTo>
                      <a:lnTo>
                        <a:pt x="26" y="8089"/>
                      </a:lnTo>
                      <a:lnTo>
                        <a:pt x="52" y="8292"/>
                      </a:lnTo>
                      <a:lnTo>
                        <a:pt x="85" y="8495"/>
                      </a:lnTo>
                      <a:lnTo>
                        <a:pt x="119" y="8698"/>
                      </a:lnTo>
                      <a:lnTo>
                        <a:pt x="162" y="8902"/>
                      </a:lnTo>
                      <a:lnTo>
                        <a:pt x="212" y="9113"/>
                      </a:lnTo>
                      <a:lnTo>
                        <a:pt x="272" y="9334"/>
                      </a:lnTo>
                      <a:lnTo>
                        <a:pt x="331" y="9554"/>
                      </a:lnTo>
                      <a:lnTo>
                        <a:pt x="407" y="9774"/>
                      </a:lnTo>
                      <a:lnTo>
                        <a:pt x="483" y="10003"/>
                      </a:lnTo>
                      <a:lnTo>
                        <a:pt x="653" y="10460"/>
                      </a:lnTo>
                      <a:lnTo>
                        <a:pt x="856" y="10934"/>
                      </a:lnTo>
                      <a:lnTo>
                        <a:pt x="856" y="10934"/>
                      </a:lnTo>
                      <a:lnTo>
                        <a:pt x="1051" y="11349"/>
                      </a:lnTo>
                      <a:lnTo>
                        <a:pt x="1263" y="11773"/>
                      </a:lnTo>
                      <a:lnTo>
                        <a:pt x="1491" y="12196"/>
                      </a:lnTo>
                      <a:lnTo>
                        <a:pt x="1737" y="12620"/>
                      </a:lnTo>
                      <a:lnTo>
                        <a:pt x="1991" y="13043"/>
                      </a:lnTo>
                      <a:lnTo>
                        <a:pt x="2271" y="13467"/>
                      </a:lnTo>
                      <a:lnTo>
                        <a:pt x="2558" y="13882"/>
                      </a:lnTo>
                      <a:lnTo>
                        <a:pt x="2855" y="14297"/>
                      </a:lnTo>
                      <a:lnTo>
                        <a:pt x="2855" y="14297"/>
                      </a:lnTo>
                      <a:lnTo>
                        <a:pt x="3117" y="14644"/>
                      </a:lnTo>
                      <a:lnTo>
                        <a:pt x="3388" y="14983"/>
                      </a:lnTo>
                      <a:lnTo>
                        <a:pt x="3668" y="15321"/>
                      </a:lnTo>
                      <a:lnTo>
                        <a:pt x="3964" y="15660"/>
                      </a:lnTo>
                      <a:lnTo>
                        <a:pt x="4261" y="15982"/>
                      </a:lnTo>
                      <a:lnTo>
                        <a:pt x="4566" y="16295"/>
                      </a:lnTo>
                      <a:lnTo>
                        <a:pt x="4871" y="16592"/>
                      </a:lnTo>
                      <a:lnTo>
                        <a:pt x="5176" y="16871"/>
                      </a:lnTo>
                      <a:lnTo>
                        <a:pt x="5489" y="17125"/>
                      </a:lnTo>
                      <a:lnTo>
                        <a:pt x="5794" y="17363"/>
                      </a:lnTo>
                      <a:lnTo>
                        <a:pt x="5946" y="17464"/>
                      </a:lnTo>
                      <a:lnTo>
                        <a:pt x="6099" y="17566"/>
                      </a:lnTo>
                      <a:lnTo>
                        <a:pt x="6251" y="17659"/>
                      </a:lnTo>
                      <a:lnTo>
                        <a:pt x="6404" y="17744"/>
                      </a:lnTo>
                      <a:lnTo>
                        <a:pt x="6548" y="17820"/>
                      </a:lnTo>
                      <a:lnTo>
                        <a:pt x="6692" y="17879"/>
                      </a:lnTo>
                      <a:lnTo>
                        <a:pt x="6836" y="17938"/>
                      </a:lnTo>
                      <a:lnTo>
                        <a:pt x="6979" y="17989"/>
                      </a:lnTo>
                      <a:lnTo>
                        <a:pt x="7115" y="18023"/>
                      </a:lnTo>
                      <a:lnTo>
                        <a:pt x="7251" y="18057"/>
                      </a:lnTo>
                      <a:lnTo>
                        <a:pt x="7386" y="18066"/>
                      </a:lnTo>
                      <a:lnTo>
                        <a:pt x="7513" y="18074"/>
                      </a:lnTo>
                      <a:lnTo>
                        <a:pt x="7513" y="18074"/>
                      </a:lnTo>
                      <a:lnTo>
                        <a:pt x="7649" y="18066"/>
                      </a:lnTo>
                      <a:lnTo>
                        <a:pt x="7776" y="18057"/>
                      </a:lnTo>
                      <a:lnTo>
                        <a:pt x="7920" y="18023"/>
                      </a:lnTo>
                      <a:lnTo>
                        <a:pt x="8055" y="17989"/>
                      </a:lnTo>
                      <a:lnTo>
                        <a:pt x="8199" y="17938"/>
                      </a:lnTo>
                      <a:lnTo>
                        <a:pt x="8343" y="17879"/>
                      </a:lnTo>
                      <a:lnTo>
                        <a:pt x="8487" y="17820"/>
                      </a:lnTo>
                      <a:lnTo>
                        <a:pt x="8631" y="17744"/>
                      </a:lnTo>
                      <a:lnTo>
                        <a:pt x="8783" y="17659"/>
                      </a:lnTo>
                      <a:lnTo>
                        <a:pt x="8936" y="17566"/>
                      </a:lnTo>
                      <a:lnTo>
                        <a:pt x="9080" y="17464"/>
                      </a:lnTo>
                      <a:lnTo>
                        <a:pt x="9232" y="17363"/>
                      </a:lnTo>
                      <a:lnTo>
                        <a:pt x="9546" y="17125"/>
                      </a:lnTo>
                      <a:lnTo>
                        <a:pt x="9851" y="16871"/>
                      </a:lnTo>
                      <a:lnTo>
                        <a:pt x="10164" y="16592"/>
                      </a:lnTo>
                      <a:lnTo>
                        <a:pt x="10469" y="16295"/>
                      </a:lnTo>
                      <a:lnTo>
                        <a:pt x="10774" y="15982"/>
                      </a:lnTo>
                      <a:lnTo>
                        <a:pt x="11070" y="15660"/>
                      </a:lnTo>
                      <a:lnTo>
                        <a:pt x="11358" y="15321"/>
                      </a:lnTo>
                      <a:lnTo>
                        <a:pt x="11646" y="14983"/>
                      </a:lnTo>
                      <a:lnTo>
                        <a:pt x="11917" y="14644"/>
                      </a:lnTo>
                      <a:lnTo>
                        <a:pt x="12180" y="14297"/>
                      </a:lnTo>
                      <a:lnTo>
                        <a:pt x="12180" y="14297"/>
                      </a:lnTo>
                      <a:lnTo>
                        <a:pt x="12476" y="13882"/>
                      </a:lnTo>
                      <a:lnTo>
                        <a:pt x="12764" y="13467"/>
                      </a:lnTo>
                      <a:lnTo>
                        <a:pt x="13035" y="13043"/>
                      </a:lnTo>
                      <a:lnTo>
                        <a:pt x="13298" y="12620"/>
                      </a:lnTo>
                      <a:lnTo>
                        <a:pt x="13543" y="12196"/>
                      </a:lnTo>
                      <a:lnTo>
                        <a:pt x="13772" y="11773"/>
                      </a:lnTo>
                      <a:lnTo>
                        <a:pt x="13984" y="11349"/>
                      </a:lnTo>
                      <a:lnTo>
                        <a:pt x="14178" y="10934"/>
                      </a:lnTo>
                      <a:lnTo>
                        <a:pt x="14178" y="10934"/>
                      </a:lnTo>
                      <a:lnTo>
                        <a:pt x="14373" y="10460"/>
                      </a:lnTo>
                      <a:lnTo>
                        <a:pt x="14551" y="10003"/>
                      </a:lnTo>
                      <a:lnTo>
                        <a:pt x="14627" y="9774"/>
                      </a:lnTo>
                      <a:lnTo>
                        <a:pt x="14695" y="9554"/>
                      </a:lnTo>
                      <a:lnTo>
                        <a:pt x="14763" y="9334"/>
                      </a:lnTo>
                      <a:lnTo>
                        <a:pt x="14822" y="9113"/>
                      </a:lnTo>
                      <a:lnTo>
                        <a:pt x="14873" y="8902"/>
                      </a:lnTo>
                      <a:lnTo>
                        <a:pt x="14915" y="8698"/>
                      </a:lnTo>
                      <a:lnTo>
                        <a:pt x="14949" y="8495"/>
                      </a:lnTo>
                      <a:lnTo>
                        <a:pt x="14983" y="8292"/>
                      </a:lnTo>
                      <a:lnTo>
                        <a:pt x="15000" y="8089"/>
                      </a:lnTo>
                      <a:lnTo>
                        <a:pt x="15017" y="7902"/>
                      </a:lnTo>
                      <a:lnTo>
                        <a:pt x="15034" y="7707"/>
                      </a:lnTo>
                      <a:lnTo>
                        <a:pt x="15034" y="7521"/>
                      </a:lnTo>
                      <a:lnTo>
                        <a:pt x="15034" y="7521"/>
                      </a:lnTo>
                      <a:lnTo>
                        <a:pt x="15025" y="7132"/>
                      </a:lnTo>
                      <a:lnTo>
                        <a:pt x="14992" y="6750"/>
                      </a:lnTo>
                      <a:lnTo>
                        <a:pt x="14949" y="6378"/>
                      </a:lnTo>
                      <a:lnTo>
                        <a:pt x="14881" y="6005"/>
                      </a:lnTo>
                      <a:lnTo>
                        <a:pt x="14797" y="5641"/>
                      </a:lnTo>
                      <a:lnTo>
                        <a:pt x="14695" y="5285"/>
                      </a:lnTo>
                      <a:lnTo>
                        <a:pt x="14577" y="4938"/>
                      </a:lnTo>
                      <a:lnTo>
                        <a:pt x="14441" y="4599"/>
                      </a:lnTo>
                      <a:lnTo>
                        <a:pt x="14289" y="4260"/>
                      </a:lnTo>
                      <a:lnTo>
                        <a:pt x="14128" y="3939"/>
                      </a:lnTo>
                      <a:lnTo>
                        <a:pt x="13941" y="3625"/>
                      </a:lnTo>
                      <a:lnTo>
                        <a:pt x="13747" y="3320"/>
                      </a:lnTo>
                      <a:lnTo>
                        <a:pt x="13535" y="3024"/>
                      </a:lnTo>
                      <a:lnTo>
                        <a:pt x="13315" y="2744"/>
                      </a:lnTo>
                      <a:lnTo>
                        <a:pt x="13077" y="2465"/>
                      </a:lnTo>
                      <a:lnTo>
                        <a:pt x="12832" y="2211"/>
                      </a:lnTo>
                      <a:lnTo>
                        <a:pt x="12569" y="1957"/>
                      </a:lnTo>
                      <a:lnTo>
                        <a:pt x="12298" y="1720"/>
                      </a:lnTo>
                      <a:lnTo>
                        <a:pt x="12010" y="1499"/>
                      </a:lnTo>
                      <a:lnTo>
                        <a:pt x="11714" y="1288"/>
                      </a:lnTo>
                      <a:lnTo>
                        <a:pt x="11409" y="1093"/>
                      </a:lnTo>
                      <a:lnTo>
                        <a:pt x="11096" y="915"/>
                      </a:lnTo>
                      <a:lnTo>
                        <a:pt x="10774" y="746"/>
                      </a:lnTo>
                      <a:lnTo>
                        <a:pt x="10443" y="593"/>
                      </a:lnTo>
                      <a:lnTo>
                        <a:pt x="10096" y="458"/>
                      </a:lnTo>
                      <a:lnTo>
                        <a:pt x="9749" y="339"/>
                      </a:lnTo>
                      <a:lnTo>
                        <a:pt x="9393" y="237"/>
                      </a:lnTo>
                      <a:lnTo>
                        <a:pt x="9029" y="153"/>
                      </a:lnTo>
                      <a:lnTo>
                        <a:pt x="8656" y="85"/>
                      </a:lnTo>
                      <a:lnTo>
                        <a:pt x="8284" y="43"/>
                      </a:lnTo>
                      <a:lnTo>
                        <a:pt x="7903" y="9"/>
                      </a:lnTo>
                      <a:lnTo>
                        <a:pt x="7513" y="0"/>
                      </a:lnTo>
                      <a:lnTo>
                        <a:pt x="7513" y="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52" name="Google Shape;1442;p22">
                  <a:extLst>
                    <a:ext uri="{FF2B5EF4-FFF2-40B4-BE49-F238E27FC236}">
                      <a16:creationId xmlns:a16="http://schemas.microsoft.com/office/drawing/2014/main" id="{0E8E670B-CF6F-435B-9351-7B5DAC50C09C}"/>
                    </a:ext>
                  </a:extLst>
                </p:cNvPr>
                <p:cNvSpPr/>
                <p:nvPr/>
              </p:nvSpPr>
              <p:spPr>
                <a:xfrm>
                  <a:off x="4797725" y="5264700"/>
                  <a:ext cx="26500" cy="5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2313" fill="none" extrusionOk="0">
                      <a:moveTo>
                        <a:pt x="1059" y="1779"/>
                      </a:moveTo>
                      <a:lnTo>
                        <a:pt x="1059" y="1779"/>
                      </a:lnTo>
                      <a:lnTo>
                        <a:pt x="1051" y="1839"/>
                      </a:lnTo>
                      <a:lnTo>
                        <a:pt x="1051" y="1889"/>
                      </a:lnTo>
                      <a:lnTo>
                        <a:pt x="1034" y="1940"/>
                      </a:lnTo>
                      <a:lnTo>
                        <a:pt x="1017" y="1991"/>
                      </a:lnTo>
                      <a:lnTo>
                        <a:pt x="966" y="2076"/>
                      </a:lnTo>
                      <a:lnTo>
                        <a:pt x="898" y="2152"/>
                      </a:lnTo>
                      <a:lnTo>
                        <a:pt x="822" y="2220"/>
                      </a:lnTo>
                      <a:lnTo>
                        <a:pt x="737" y="2270"/>
                      </a:lnTo>
                      <a:lnTo>
                        <a:pt x="687" y="2287"/>
                      </a:lnTo>
                      <a:lnTo>
                        <a:pt x="636" y="2304"/>
                      </a:lnTo>
                      <a:lnTo>
                        <a:pt x="585" y="2304"/>
                      </a:lnTo>
                      <a:lnTo>
                        <a:pt x="526" y="2313"/>
                      </a:lnTo>
                      <a:lnTo>
                        <a:pt x="526" y="2313"/>
                      </a:lnTo>
                      <a:lnTo>
                        <a:pt x="475" y="2304"/>
                      </a:lnTo>
                      <a:lnTo>
                        <a:pt x="424" y="2304"/>
                      </a:lnTo>
                      <a:lnTo>
                        <a:pt x="373" y="2287"/>
                      </a:lnTo>
                      <a:lnTo>
                        <a:pt x="322" y="2270"/>
                      </a:lnTo>
                      <a:lnTo>
                        <a:pt x="229" y="2220"/>
                      </a:lnTo>
                      <a:lnTo>
                        <a:pt x="153" y="2152"/>
                      </a:lnTo>
                      <a:lnTo>
                        <a:pt x="85" y="2076"/>
                      </a:lnTo>
                      <a:lnTo>
                        <a:pt x="43" y="1991"/>
                      </a:lnTo>
                      <a:lnTo>
                        <a:pt x="26" y="1940"/>
                      </a:lnTo>
                      <a:lnTo>
                        <a:pt x="9" y="1889"/>
                      </a:lnTo>
                      <a:lnTo>
                        <a:pt x="1" y="1839"/>
                      </a:lnTo>
                      <a:lnTo>
                        <a:pt x="1" y="1779"/>
                      </a:lnTo>
                      <a:lnTo>
                        <a:pt x="1" y="526"/>
                      </a:lnTo>
                      <a:lnTo>
                        <a:pt x="1" y="526"/>
                      </a:lnTo>
                      <a:lnTo>
                        <a:pt x="1" y="475"/>
                      </a:lnTo>
                      <a:lnTo>
                        <a:pt x="9" y="424"/>
                      </a:lnTo>
                      <a:lnTo>
                        <a:pt x="26" y="373"/>
                      </a:lnTo>
                      <a:lnTo>
                        <a:pt x="43" y="323"/>
                      </a:lnTo>
                      <a:lnTo>
                        <a:pt x="85" y="229"/>
                      </a:lnTo>
                      <a:lnTo>
                        <a:pt x="153" y="153"/>
                      </a:lnTo>
                      <a:lnTo>
                        <a:pt x="229" y="85"/>
                      </a:lnTo>
                      <a:lnTo>
                        <a:pt x="322" y="43"/>
                      </a:lnTo>
                      <a:lnTo>
                        <a:pt x="373" y="26"/>
                      </a:lnTo>
                      <a:lnTo>
                        <a:pt x="424" y="9"/>
                      </a:lnTo>
                      <a:lnTo>
                        <a:pt x="475" y="1"/>
                      </a:lnTo>
                      <a:lnTo>
                        <a:pt x="526" y="1"/>
                      </a:lnTo>
                      <a:lnTo>
                        <a:pt x="526" y="1"/>
                      </a:lnTo>
                      <a:lnTo>
                        <a:pt x="585" y="1"/>
                      </a:lnTo>
                      <a:lnTo>
                        <a:pt x="636" y="9"/>
                      </a:lnTo>
                      <a:lnTo>
                        <a:pt x="687" y="26"/>
                      </a:lnTo>
                      <a:lnTo>
                        <a:pt x="737" y="43"/>
                      </a:lnTo>
                      <a:lnTo>
                        <a:pt x="822" y="85"/>
                      </a:lnTo>
                      <a:lnTo>
                        <a:pt x="898" y="153"/>
                      </a:lnTo>
                      <a:lnTo>
                        <a:pt x="966" y="229"/>
                      </a:lnTo>
                      <a:lnTo>
                        <a:pt x="1017" y="323"/>
                      </a:lnTo>
                      <a:lnTo>
                        <a:pt x="1034" y="373"/>
                      </a:lnTo>
                      <a:lnTo>
                        <a:pt x="1051" y="424"/>
                      </a:lnTo>
                      <a:lnTo>
                        <a:pt x="1051" y="475"/>
                      </a:lnTo>
                      <a:lnTo>
                        <a:pt x="1059" y="526"/>
                      </a:lnTo>
                      <a:lnTo>
                        <a:pt x="1059" y="1779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53" name="Google Shape;1443;p22">
                  <a:extLst>
                    <a:ext uri="{FF2B5EF4-FFF2-40B4-BE49-F238E27FC236}">
                      <a16:creationId xmlns:a16="http://schemas.microsoft.com/office/drawing/2014/main" id="{C6CF4DF2-CA4D-4B9D-891B-557357E31227}"/>
                    </a:ext>
                  </a:extLst>
                </p:cNvPr>
                <p:cNvSpPr/>
                <p:nvPr/>
              </p:nvSpPr>
              <p:spPr>
                <a:xfrm>
                  <a:off x="4850650" y="5264700"/>
                  <a:ext cx="26500" cy="9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3914" fill="none" extrusionOk="0">
                      <a:moveTo>
                        <a:pt x="1060" y="3388"/>
                      </a:moveTo>
                      <a:lnTo>
                        <a:pt x="1060" y="3388"/>
                      </a:lnTo>
                      <a:lnTo>
                        <a:pt x="1060" y="3439"/>
                      </a:lnTo>
                      <a:lnTo>
                        <a:pt x="1051" y="3499"/>
                      </a:lnTo>
                      <a:lnTo>
                        <a:pt x="1034" y="3541"/>
                      </a:lnTo>
                      <a:lnTo>
                        <a:pt x="1017" y="3592"/>
                      </a:lnTo>
                      <a:lnTo>
                        <a:pt x="966" y="3685"/>
                      </a:lnTo>
                      <a:lnTo>
                        <a:pt x="907" y="3761"/>
                      </a:lnTo>
                      <a:lnTo>
                        <a:pt x="822" y="3829"/>
                      </a:lnTo>
                      <a:lnTo>
                        <a:pt x="738" y="3880"/>
                      </a:lnTo>
                      <a:lnTo>
                        <a:pt x="687" y="3897"/>
                      </a:lnTo>
                      <a:lnTo>
                        <a:pt x="636" y="3905"/>
                      </a:lnTo>
                      <a:lnTo>
                        <a:pt x="585" y="3914"/>
                      </a:lnTo>
                      <a:lnTo>
                        <a:pt x="526" y="3914"/>
                      </a:lnTo>
                      <a:lnTo>
                        <a:pt x="526" y="3914"/>
                      </a:lnTo>
                      <a:lnTo>
                        <a:pt x="475" y="3914"/>
                      </a:lnTo>
                      <a:lnTo>
                        <a:pt x="424" y="3905"/>
                      </a:lnTo>
                      <a:lnTo>
                        <a:pt x="374" y="3897"/>
                      </a:lnTo>
                      <a:lnTo>
                        <a:pt x="323" y="3880"/>
                      </a:lnTo>
                      <a:lnTo>
                        <a:pt x="230" y="3829"/>
                      </a:lnTo>
                      <a:lnTo>
                        <a:pt x="153" y="3761"/>
                      </a:lnTo>
                      <a:lnTo>
                        <a:pt x="86" y="3685"/>
                      </a:lnTo>
                      <a:lnTo>
                        <a:pt x="43" y="3592"/>
                      </a:lnTo>
                      <a:lnTo>
                        <a:pt x="26" y="3541"/>
                      </a:lnTo>
                      <a:lnTo>
                        <a:pt x="9" y="3499"/>
                      </a:lnTo>
                      <a:lnTo>
                        <a:pt x="1" y="3439"/>
                      </a:lnTo>
                      <a:lnTo>
                        <a:pt x="1" y="3388"/>
                      </a:lnTo>
                      <a:lnTo>
                        <a:pt x="1" y="526"/>
                      </a:lnTo>
                      <a:lnTo>
                        <a:pt x="1" y="526"/>
                      </a:lnTo>
                      <a:lnTo>
                        <a:pt x="1" y="475"/>
                      </a:lnTo>
                      <a:lnTo>
                        <a:pt x="9" y="424"/>
                      </a:lnTo>
                      <a:lnTo>
                        <a:pt x="26" y="373"/>
                      </a:lnTo>
                      <a:lnTo>
                        <a:pt x="43" y="323"/>
                      </a:lnTo>
                      <a:lnTo>
                        <a:pt x="86" y="229"/>
                      </a:lnTo>
                      <a:lnTo>
                        <a:pt x="153" y="153"/>
                      </a:lnTo>
                      <a:lnTo>
                        <a:pt x="230" y="85"/>
                      </a:lnTo>
                      <a:lnTo>
                        <a:pt x="323" y="43"/>
                      </a:lnTo>
                      <a:lnTo>
                        <a:pt x="374" y="26"/>
                      </a:lnTo>
                      <a:lnTo>
                        <a:pt x="424" y="9"/>
                      </a:lnTo>
                      <a:lnTo>
                        <a:pt x="475" y="1"/>
                      </a:lnTo>
                      <a:lnTo>
                        <a:pt x="526" y="1"/>
                      </a:lnTo>
                      <a:lnTo>
                        <a:pt x="526" y="1"/>
                      </a:lnTo>
                      <a:lnTo>
                        <a:pt x="585" y="1"/>
                      </a:lnTo>
                      <a:lnTo>
                        <a:pt x="636" y="9"/>
                      </a:lnTo>
                      <a:lnTo>
                        <a:pt x="687" y="26"/>
                      </a:lnTo>
                      <a:lnTo>
                        <a:pt x="738" y="43"/>
                      </a:lnTo>
                      <a:lnTo>
                        <a:pt x="822" y="85"/>
                      </a:lnTo>
                      <a:lnTo>
                        <a:pt x="907" y="153"/>
                      </a:lnTo>
                      <a:lnTo>
                        <a:pt x="966" y="229"/>
                      </a:lnTo>
                      <a:lnTo>
                        <a:pt x="1017" y="323"/>
                      </a:lnTo>
                      <a:lnTo>
                        <a:pt x="1034" y="373"/>
                      </a:lnTo>
                      <a:lnTo>
                        <a:pt x="1051" y="424"/>
                      </a:lnTo>
                      <a:lnTo>
                        <a:pt x="1060" y="475"/>
                      </a:lnTo>
                      <a:lnTo>
                        <a:pt x="1060" y="526"/>
                      </a:lnTo>
                      <a:lnTo>
                        <a:pt x="1060" y="3388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54" name="Google Shape;1444;p22">
                  <a:extLst>
                    <a:ext uri="{FF2B5EF4-FFF2-40B4-BE49-F238E27FC236}">
                      <a16:creationId xmlns:a16="http://schemas.microsoft.com/office/drawing/2014/main" id="{7EBD000A-3F87-43A6-9ED3-651B8E6AACC6}"/>
                    </a:ext>
                  </a:extLst>
                </p:cNvPr>
                <p:cNvSpPr/>
                <p:nvPr/>
              </p:nvSpPr>
              <p:spPr>
                <a:xfrm>
                  <a:off x="4903600" y="5264700"/>
                  <a:ext cx="26475" cy="5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" h="2313" fill="none" extrusionOk="0">
                      <a:moveTo>
                        <a:pt x="1059" y="1779"/>
                      </a:moveTo>
                      <a:lnTo>
                        <a:pt x="1059" y="1779"/>
                      </a:lnTo>
                      <a:lnTo>
                        <a:pt x="1059" y="1839"/>
                      </a:lnTo>
                      <a:lnTo>
                        <a:pt x="1051" y="1889"/>
                      </a:lnTo>
                      <a:lnTo>
                        <a:pt x="1034" y="1940"/>
                      </a:lnTo>
                      <a:lnTo>
                        <a:pt x="1017" y="1991"/>
                      </a:lnTo>
                      <a:lnTo>
                        <a:pt x="966" y="2076"/>
                      </a:lnTo>
                      <a:lnTo>
                        <a:pt x="907" y="2152"/>
                      </a:lnTo>
                      <a:lnTo>
                        <a:pt x="822" y="2220"/>
                      </a:lnTo>
                      <a:lnTo>
                        <a:pt x="737" y="2270"/>
                      </a:lnTo>
                      <a:lnTo>
                        <a:pt x="686" y="2287"/>
                      </a:lnTo>
                      <a:lnTo>
                        <a:pt x="636" y="2304"/>
                      </a:lnTo>
                      <a:lnTo>
                        <a:pt x="585" y="2304"/>
                      </a:lnTo>
                      <a:lnTo>
                        <a:pt x="525" y="2313"/>
                      </a:lnTo>
                      <a:lnTo>
                        <a:pt x="525" y="2313"/>
                      </a:lnTo>
                      <a:lnTo>
                        <a:pt x="475" y="2304"/>
                      </a:lnTo>
                      <a:lnTo>
                        <a:pt x="424" y="2304"/>
                      </a:lnTo>
                      <a:lnTo>
                        <a:pt x="373" y="2287"/>
                      </a:lnTo>
                      <a:lnTo>
                        <a:pt x="322" y="2270"/>
                      </a:lnTo>
                      <a:lnTo>
                        <a:pt x="229" y="2220"/>
                      </a:lnTo>
                      <a:lnTo>
                        <a:pt x="153" y="2152"/>
                      </a:lnTo>
                      <a:lnTo>
                        <a:pt x="93" y="2076"/>
                      </a:lnTo>
                      <a:lnTo>
                        <a:pt x="43" y="1991"/>
                      </a:lnTo>
                      <a:lnTo>
                        <a:pt x="26" y="1940"/>
                      </a:lnTo>
                      <a:lnTo>
                        <a:pt x="9" y="1889"/>
                      </a:lnTo>
                      <a:lnTo>
                        <a:pt x="0" y="1839"/>
                      </a:lnTo>
                      <a:lnTo>
                        <a:pt x="0" y="1779"/>
                      </a:lnTo>
                      <a:lnTo>
                        <a:pt x="0" y="526"/>
                      </a:lnTo>
                      <a:lnTo>
                        <a:pt x="0" y="526"/>
                      </a:lnTo>
                      <a:lnTo>
                        <a:pt x="0" y="475"/>
                      </a:lnTo>
                      <a:lnTo>
                        <a:pt x="9" y="424"/>
                      </a:lnTo>
                      <a:lnTo>
                        <a:pt x="26" y="373"/>
                      </a:lnTo>
                      <a:lnTo>
                        <a:pt x="43" y="323"/>
                      </a:lnTo>
                      <a:lnTo>
                        <a:pt x="93" y="229"/>
                      </a:lnTo>
                      <a:lnTo>
                        <a:pt x="153" y="153"/>
                      </a:lnTo>
                      <a:lnTo>
                        <a:pt x="229" y="85"/>
                      </a:lnTo>
                      <a:lnTo>
                        <a:pt x="322" y="43"/>
                      </a:lnTo>
                      <a:lnTo>
                        <a:pt x="373" y="26"/>
                      </a:lnTo>
                      <a:lnTo>
                        <a:pt x="424" y="9"/>
                      </a:lnTo>
                      <a:lnTo>
                        <a:pt x="475" y="1"/>
                      </a:lnTo>
                      <a:lnTo>
                        <a:pt x="525" y="1"/>
                      </a:lnTo>
                      <a:lnTo>
                        <a:pt x="525" y="1"/>
                      </a:lnTo>
                      <a:lnTo>
                        <a:pt x="585" y="1"/>
                      </a:lnTo>
                      <a:lnTo>
                        <a:pt x="636" y="9"/>
                      </a:lnTo>
                      <a:lnTo>
                        <a:pt x="686" y="26"/>
                      </a:lnTo>
                      <a:lnTo>
                        <a:pt x="737" y="43"/>
                      </a:lnTo>
                      <a:lnTo>
                        <a:pt x="822" y="85"/>
                      </a:lnTo>
                      <a:lnTo>
                        <a:pt x="907" y="153"/>
                      </a:lnTo>
                      <a:lnTo>
                        <a:pt x="966" y="229"/>
                      </a:lnTo>
                      <a:lnTo>
                        <a:pt x="1017" y="323"/>
                      </a:lnTo>
                      <a:lnTo>
                        <a:pt x="1034" y="373"/>
                      </a:lnTo>
                      <a:lnTo>
                        <a:pt x="1051" y="424"/>
                      </a:lnTo>
                      <a:lnTo>
                        <a:pt x="1059" y="475"/>
                      </a:lnTo>
                      <a:lnTo>
                        <a:pt x="1059" y="526"/>
                      </a:lnTo>
                      <a:lnTo>
                        <a:pt x="1059" y="1779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55" name="Google Shape;1445;p22">
                  <a:extLst>
                    <a:ext uri="{FF2B5EF4-FFF2-40B4-BE49-F238E27FC236}">
                      <a16:creationId xmlns:a16="http://schemas.microsoft.com/office/drawing/2014/main" id="{6C39A25C-545A-4203-8B9E-449BC12151BD}"/>
                    </a:ext>
                  </a:extLst>
                </p:cNvPr>
                <p:cNvSpPr/>
                <p:nvPr/>
              </p:nvSpPr>
              <p:spPr>
                <a:xfrm>
                  <a:off x="4765550" y="5096575"/>
                  <a:ext cx="196725" cy="14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69" h="5684" fill="none" extrusionOk="0">
                      <a:moveTo>
                        <a:pt x="5565" y="5684"/>
                      </a:moveTo>
                      <a:lnTo>
                        <a:pt x="2838" y="5684"/>
                      </a:lnTo>
                      <a:lnTo>
                        <a:pt x="2838" y="5684"/>
                      </a:lnTo>
                      <a:lnTo>
                        <a:pt x="2694" y="5684"/>
                      </a:lnTo>
                      <a:lnTo>
                        <a:pt x="2550" y="5675"/>
                      </a:lnTo>
                      <a:lnTo>
                        <a:pt x="2406" y="5650"/>
                      </a:lnTo>
                      <a:lnTo>
                        <a:pt x="2270" y="5625"/>
                      </a:lnTo>
                      <a:lnTo>
                        <a:pt x="2135" y="5599"/>
                      </a:lnTo>
                      <a:lnTo>
                        <a:pt x="1999" y="5557"/>
                      </a:lnTo>
                      <a:lnTo>
                        <a:pt x="1864" y="5515"/>
                      </a:lnTo>
                      <a:lnTo>
                        <a:pt x="1736" y="5464"/>
                      </a:lnTo>
                      <a:lnTo>
                        <a:pt x="1609" y="5404"/>
                      </a:lnTo>
                      <a:lnTo>
                        <a:pt x="1491" y="5345"/>
                      </a:lnTo>
                      <a:lnTo>
                        <a:pt x="1364" y="5277"/>
                      </a:lnTo>
                      <a:lnTo>
                        <a:pt x="1254" y="5201"/>
                      </a:lnTo>
                      <a:lnTo>
                        <a:pt x="1144" y="5116"/>
                      </a:lnTo>
                      <a:lnTo>
                        <a:pt x="1034" y="5032"/>
                      </a:lnTo>
                      <a:lnTo>
                        <a:pt x="932" y="4947"/>
                      </a:lnTo>
                      <a:lnTo>
                        <a:pt x="830" y="4854"/>
                      </a:lnTo>
                      <a:lnTo>
                        <a:pt x="737" y="4752"/>
                      </a:lnTo>
                      <a:lnTo>
                        <a:pt x="644" y="4651"/>
                      </a:lnTo>
                      <a:lnTo>
                        <a:pt x="568" y="4541"/>
                      </a:lnTo>
                      <a:lnTo>
                        <a:pt x="483" y="4430"/>
                      </a:lnTo>
                      <a:lnTo>
                        <a:pt x="407" y="4312"/>
                      </a:lnTo>
                      <a:lnTo>
                        <a:pt x="339" y="4193"/>
                      </a:lnTo>
                      <a:lnTo>
                        <a:pt x="280" y="4075"/>
                      </a:lnTo>
                      <a:lnTo>
                        <a:pt x="220" y="3948"/>
                      </a:lnTo>
                      <a:lnTo>
                        <a:pt x="170" y="3821"/>
                      </a:lnTo>
                      <a:lnTo>
                        <a:pt x="127" y="3685"/>
                      </a:lnTo>
                      <a:lnTo>
                        <a:pt x="85" y="3550"/>
                      </a:lnTo>
                      <a:lnTo>
                        <a:pt x="60" y="3414"/>
                      </a:lnTo>
                      <a:lnTo>
                        <a:pt x="34" y="3279"/>
                      </a:lnTo>
                      <a:lnTo>
                        <a:pt x="9" y="3135"/>
                      </a:lnTo>
                      <a:lnTo>
                        <a:pt x="0" y="2991"/>
                      </a:lnTo>
                      <a:lnTo>
                        <a:pt x="0" y="2847"/>
                      </a:lnTo>
                      <a:lnTo>
                        <a:pt x="0" y="2847"/>
                      </a:lnTo>
                      <a:lnTo>
                        <a:pt x="0" y="2694"/>
                      </a:lnTo>
                      <a:lnTo>
                        <a:pt x="9" y="2550"/>
                      </a:lnTo>
                      <a:lnTo>
                        <a:pt x="34" y="2406"/>
                      </a:lnTo>
                      <a:lnTo>
                        <a:pt x="60" y="2271"/>
                      </a:lnTo>
                      <a:lnTo>
                        <a:pt x="85" y="2135"/>
                      </a:lnTo>
                      <a:lnTo>
                        <a:pt x="127" y="2000"/>
                      </a:lnTo>
                      <a:lnTo>
                        <a:pt x="170" y="1864"/>
                      </a:lnTo>
                      <a:lnTo>
                        <a:pt x="220" y="1737"/>
                      </a:lnTo>
                      <a:lnTo>
                        <a:pt x="280" y="1610"/>
                      </a:lnTo>
                      <a:lnTo>
                        <a:pt x="339" y="1492"/>
                      </a:lnTo>
                      <a:lnTo>
                        <a:pt x="407" y="1373"/>
                      </a:lnTo>
                      <a:lnTo>
                        <a:pt x="483" y="1254"/>
                      </a:lnTo>
                      <a:lnTo>
                        <a:pt x="568" y="1144"/>
                      </a:lnTo>
                      <a:lnTo>
                        <a:pt x="644" y="1034"/>
                      </a:lnTo>
                      <a:lnTo>
                        <a:pt x="737" y="933"/>
                      </a:lnTo>
                      <a:lnTo>
                        <a:pt x="830" y="831"/>
                      </a:lnTo>
                      <a:lnTo>
                        <a:pt x="932" y="738"/>
                      </a:lnTo>
                      <a:lnTo>
                        <a:pt x="1034" y="653"/>
                      </a:lnTo>
                      <a:lnTo>
                        <a:pt x="1144" y="568"/>
                      </a:lnTo>
                      <a:lnTo>
                        <a:pt x="1254" y="484"/>
                      </a:lnTo>
                      <a:lnTo>
                        <a:pt x="1364" y="416"/>
                      </a:lnTo>
                      <a:lnTo>
                        <a:pt x="1491" y="340"/>
                      </a:lnTo>
                      <a:lnTo>
                        <a:pt x="1609" y="280"/>
                      </a:lnTo>
                      <a:lnTo>
                        <a:pt x="1736" y="221"/>
                      </a:lnTo>
                      <a:lnTo>
                        <a:pt x="1864" y="170"/>
                      </a:lnTo>
                      <a:lnTo>
                        <a:pt x="1999" y="128"/>
                      </a:lnTo>
                      <a:lnTo>
                        <a:pt x="2135" y="86"/>
                      </a:lnTo>
                      <a:lnTo>
                        <a:pt x="2270" y="60"/>
                      </a:lnTo>
                      <a:lnTo>
                        <a:pt x="2406" y="35"/>
                      </a:lnTo>
                      <a:lnTo>
                        <a:pt x="2550" y="18"/>
                      </a:lnTo>
                      <a:lnTo>
                        <a:pt x="2694" y="1"/>
                      </a:lnTo>
                      <a:lnTo>
                        <a:pt x="2838" y="1"/>
                      </a:lnTo>
                      <a:lnTo>
                        <a:pt x="2838" y="1"/>
                      </a:lnTo>
                      <a:lnTo>
                        <a:pt x="3007" y="1"/>
                      </a:lnTo>
                      <a:lnTo>
                        <a:pt x="3176" y="18"/>
                      </a:lnTo>
                      <a:lnTo>
                        <a:pt x="3337" y="43"/>
                      </a:lnTo>
                      <a:lnTo>
                        <a:pt x="3498" y="77"/>
                      </a:lnTo>
                      <a:lnTo>
                        <a:pt x="3659" y="120"/>
                      </a:lnTo>
                      <a:lnTo>
                        <a:pt x="3820" y="170"/>
                      </a:lnTo>
                      <a:lnTo>
                        <a:pt x="3964" y="230"/>
                      </a:lnTo>
                      <a:lnTo>
                        <a:pt x="4116" y="297"/>
                      </a:lnTo>
                      <a:lnTo>
                        <a:pt x="4260" y="374"/>
                      </a:lnTo>
                      <a:lnTo>
                        <a:pt x="4396" y="458"/>
                      </a:lnTo>
                      <a:lnTo>
                        <a:pt x="4531" y="551"/>
                      </a:lnTo>
                      <a:lnTo>
                        <a:pt x="4658" y="653"/>
                      </a:lnTo>
                      <a:lnTo>
                        <a:pt x="4785" y="763"/>
                      </a:lnTo>
                      <a:lnTo>
                        <a:pt x="4896" y="882"/>
                      </a:lnTo>
                      <a:lnTo>
                        <a:pt x="5006" y="1000"/>
                      </a:lnTo>
                      <a:lnTo>
                        <a:pt x="5116" y="1127"/>
                      </a:lnTo>
                      <a:lnTo>
                        <a:pt x="5116" y="1127"/>
                      </a:lnTo>
                      <a:lnTo>
                        <a:pt x="5226" y="1110"/>
                      </a:lnTo>
                      <a:lnTo>
                        <a:pt x="5336" y="1094"/>
                      </a:lnTo>
                      <a:lnTo>
                        <a:pt x="5455" y="1085"/>
                      </a:lnTo>
                      <a:lnTo>
                        <a:pt x="5565" y="1085"/>
                      </a:lnTo>
                      <a:lnTo>
                        <a:pt x="5565" y="1085"/>
                      </a:lnTo>
                      <a:lnTo>
                        <a:pt x="5683" y="1085"/>
                      </a:lnTo>
                      <a:lnTo>
                        <a:pt x="5802" y="1102"/>
                      </a:lnTo>
                      <a:lnTo>
                        <a:pt x="5920" y="1110"/>
                      </a:lnTo>
                      <a:lnTo>
                        <a:pt x="6030" y="1136"/>
                      </a:lnTo>
                      <a:lnTo>
                        <a:pt x="6141" y="1161"/>
                      </a:lnTo>
                      <a:lnTo>
                        <a:pt x="6251" y="1187"/>
                      </a:lnTo>
                      <a:lnTo>
                        <a:pt x="6361" y="1229"/>
                      </a:lnTo>
                      <a:lnTo>
                        <a:pt x="6462" y="1263"/>
                      </a:lnTo>
                      <a:lnTo>
                        <a:pt x="6564" y="1314"/>
                      </a:lnTo>
                      <a:lnTo>
                        <a:pt x="6666" y="1365"/>
                      </a:lnTo>
                      <a:lnTo>
                        <a:pt x="6759" y="1415"/>
                      </a:lnTo>
                      <a:lnTo>
                        <a:pt x="6852" y="1483"/>
                      </a:lnTo>
                      <a:lnTo>
                        <a:pt x="6945" y="1542"/>
                      </a:lnTo>
                      <a:lnTo>
                        <a:pt x="7030" y="1610"/>
                      </a:lnTo>
                      <a:lnTo>
                        <a:pt x="7115" y="1686"/>
                      </a:lnTo>
                      <a:lnTo>
                        <a:pt x="7191" y="1763"/>
                      </a:lnTo>
                      <a:lnTo>
                        <a:pt x="7267" y="1839"/>
                      </a:lnTo>
                      <a:lnTo>
                        <a:pt x="7343" y="1924"/>
                      </a:lnTo>
                      <a:lnTo>
                        <a:pt x="7411" y="2008"/>
                      </a:lnTo>
                      <a:lnTo>
                        <a:pt x="7470" y="2101"/>
                      </a:lnTo>
                      <a:lnTo>
                        <a:pt x="7538" y="2195"/>
                      </a:lnTo>
                      <a:lnTo>
                        <a:pt x="7589" y="2288"/>
                      </a:lnTo>
                      <a:lnTo>
                        <a:pt x="7640" y="2389"/>
                      </a:lnTo>
                      <a:lnTo>
                        <a:pt x="7690" y="2491"/>
                      </a:lnTo>
                      <a:lnTo>
                        <a:pt x="7724" y="2593"/>
                      </a:lnTo>
                      <a:lnTo>
                        <a:pt x="7767" y="2703"/>
                      </a:lnTo>
                      <a:lnTo>
                        <a:pt x="7792" y="2813"/>
                      </a:lnTo>
                      <a:lnTo>
                        <a:pt x="7818" y="2923"/>
                      </a:lnTo>
                      <a:lnTo>
                        <a:pt x="7843" y="3033"/>
                      </a:lnTo>
                      <a:lnTo>
                        <a:pt x="7860" y="3152"/>
                      </a:lnTo>
                      <a:lnTo>
                        <a:pt x="7868" y="3270"/>
                      </a:lnTo>
                      <a:lnTo>
                        <a:pt x="7868" y="3389"/>
                      </a:lnTo>
                      <a:lnTo>
                        <a:pt x="7868" y="3389"/>
                      </a:lnTo>
                      <a:lnTo>
                        <a:pt x="7868" y="3507"/>
                      </a:lnTo>
                      <a:lnTo>
                        <a:pt x="7860" y="3617"/>
                      </a:lnTo>
                      <a:lnTo>
                        <a:pt x="7843" y="3736"/>
                      </a:lnTo>
                      <a:lnTo>
                        <a:pt x="7818" y="3846"/>
                      </a:lnTo>
                      <a:lnTo>
                        <a:pt x="7792" y="3956"/>
                      </a:lnTo>
                      <a:lnTo>
                        <a:pt x="7767" y="4066"/>
                      </a:lnTo>
                      <a:lnTo>
                        <a:pt x="7724" y="4176"/>
                      </a:lnTo>
                      <a:lnTo>
                        <a:pt x="7690" y="4278"/>
                      </a:lnTo>
                      <a:lnTo>
                        <a:pt x="7640" y="4380"/>
                      </a:lnTo>
                      <a:lnTo>
                        <a:pt x="7589" y="4481"/>
                      </a:lnTo>
                      <a:lnTo>
                        <a:pt x="7538" y="4574"/>
                      </a:lnTo>
                      <a:lnTo>
                        <a:pt x="7470" y="4668"/>
                      </a:lnTo>
                      <a:lnTo>
                        <a:pt x="7411" y="4761"/>
                      </a:lnTo>
                      <a:lnTo>
                        <a:pt x="7343" y="4845"/>
                      </a:lnTo>
                      <a:lnTo>
                        <a:pt x="7267" y="4930"/>
                      </a:lnTo>
                      <a:lnTo>
                        <a:pt x="7191" y="5015"/>
                      </a:lnTo>
                      <a:lnTo>
                        <a:pt x="7115" y="5091"/>
                      </a:lnTo>
                      <a:lnTo>
                        <a:pt x="7030" y="5159"/>
                      </a:lnTo>
                      <a:lnTo>
                        <a:pt x="6945" y="5227"/>
                      </a:lnTo>
                      <a:lnTo>
                        <a:pt x="6852" y="5294"/>
                      </a:lnTo>
                      <a:lnTo>
                        <a:pt x="6759" y="5354"/>
                      </a:lnTo>
                      <a:lnTo>
                        <a:pt x="6666" y="5404"/>
                      </a:lnTo>
                      <a:lnTo>
                        <a:pt x="6564" y="5455"/>
                      </a:lnTo>
                      <a:lnTo>
                        <a:pt x="6462" y="5506"/>
                      </a:lnTo>
                      <a:lnTo>
                        <a:pt x="6361" y="5548"/>
                      </a:lnTo>
                      <a:lnTo>
                        <a:pt x="6251" y="5582"/>
                      </a:lnTo>
                      <a:lnTo>
                        <a:pt x="6141" y="5616"/>
                      </a:lnTo>
                      <a:lnTo>
                        <a:pt x="6030" y="5642"/>
                      </a:lnTo>
                      <a:lnTo>
                        <a:pt x="5920" y="5659"/>
                      </a:lnTo>
                      <a:lnTo>
                        <a:pt x="5802" y="5675"/>
                      </a:lnTo>
                      <a:lnTo>
                        <a:pt x="5683" y="5684"/>
                      </a:lnTo>
                      <a:lnTo>
                        <a:pt x="5565" y="5684"/>
                      </a:lnTo>
                      <a:lnTo>
                        <a:pt x="5565" y="5684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56" name="Google Shape;1446;p22">
                  <a:extLst>
                    <a:ext uri="{FF2B5EF4-FFF2-40B4-BE49-F238E27FC236}">
                      <a16:creationId xmlns:a16="http://schemas.microsoft.com/office/drawing/2014/main" id="{B71398E1-12FF-4782-812D-3238E6E305EF}"/>
                    </a:ext>
                  </a:extLst>
                </p:cNvPr>
                <p:cNvSpPr/>
                <p:nvPr/>
              </p:nvSpPr>
              <p:spPr>
                <a:xfrm>
                  <a:off x="4904650" y="52386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57" name="Google Shape;1447;p22">
                  <a:extLst>
                    <a:ext uri="{FF2B5EF4-FFF2-40B4-BE49-F238E27FC236}">
                      <a16:creationId xmlns:a16="http://schemas.microsoft.com/office/drawing/2014/main" id="{FEB5804C-A42C-4D45-A613-282FE63C1631}"/>
                    </a:ext>
                  </a:extLst>
                </p:cNvPr>
                <p:cNvSpPr/>
                <p:nvPr/>
              </p:nvSpPr>
              <p:spPr>
                <a:xfrm>
                  <a:off x="4792000" y="5123050"/>
                  <a:ext cx="143800" cy="8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2" h="3567" extrusionOk="0">
                      <a:moveTo>
                        <a:pt x="1780" y="1"/>
                      </a:moveTo>
                      <a:lnTo>
                        <a:pt x="1602" y="9"/>
                      </a:lnTo>
                      <a:lnTo>
                        <a:pt x="1424" y="35"/>
                      </a:lnTo>
                      <a:lnTo>
                        <a:pt x="1254" y="77"/>
                      </a:lnTo>
                      <a:lnTo>
                        <a:pt x="1093" y="136"/>
                      </a:lnTo>
                      <a:lnTo>
                        <a:pt x="933" y="212"/>
                      </a:lnTo>
                      <a:lnTo>
                        <a:pt x="789" y="306"/>
                      </a:lnTo>
                      <a:lnTo>
                        <a:pt x="653" y="407"/>
                      </a:lnTo>
                      <a:lnTo>
                        <a:pt x="526" y="526"/>
                      </a:lnTo>
                      <a:lnTo>
                        <a:pt x="407" y="653"/>
                      </a:lnTo>
                      <a:lnTo>
                        <a:pt x="306" y="788"/>
                      </a:lnTo>
                      <a:lnTo>
                        <a:pt x="213" y="932"/>
                      </a:lnTo>
                      <a:lnTo>
                        <a:pt x="136" y="1093"/>
                      </a:lnTo>
                      <a:lnTo>
                        <a:pt x="77" y="1254"/>
                      </a:lnTo>
                      <a:lnTo>
                        <a:pt x="35" y="1423"/>
                      </a:lnTo>
                      <a:lnTo>
                        <a:pt x="9" y="1601"/>
                      </a:lnTo>
                      <a:lnTo>
                        <a:pt x="1" y="1788"/>
                      </a:lnTo>
                      <a:lnTo>
                        <a:pt x="9" y="1966"/>
                      </a:lnTo>
                      <a:lnTo>
                        <a:pt x="35" y="2143"/>
                      </a:lnTo>
                      <a:lnTo>
                        <a:pt x="77" y="2313"/>
                      </a:lnTo>
                      <a:lnTo>
                        <a:pt x="136" y="2474"/>
                      </a:lnTo>
                      <a:lnTo>
                        <a:pt x="213" y="2635"/>
                      </a:lnTo>
                      <a:lnTo>
                        <a:pt x="306" y="2779"/>
                      </a:lnTo>
                      <a:lnTo>
                        <a:pt x="407" y="2914"/>
                      </a:lnTo>
                      <a:lnTo>
                        <a:pt x="526" y="3041"/>
                      </a:lnTo>
                      <a:lnTo>
                        <a:pt x="653" y="3160"/>
                      </a:lnTo>
                      <a:lnTo>
                        <a:pt x="789" y="3261"/>
                      </a:lnTo>
                      <a:lnTo>
                        <a:pt x="933" y="3355"/>
                      </a:lnTo>
                      <a:lnTo>
                        <a:pt x="1093" y="3431"/>
                      </a:lnTo>
                      <a:lnTo>
                        <a:pt x="1254" y="3490"/>
                      </a:lnTo>
                      <a:lnTo>
                        <a:pt x="1424" y="3532"/>
                      </a:lnTo>
                      <a:lnTo>
                        <a:pt x="1602" y="3558"/>
                      </a:lnTo>
                      <a:lnTo>
                        <a:pt x="1780" y="3566"/>
                      </a:lnTo>
                      <a:lnTo>
                        <a:pt x="4507" y="3566"/>
                      </a:lnTo>
                      <a:lnTo>
                        <a:pt x="4634" y="3558"/>
                      </a:lnTo>
                      <a:lnTo>
                        <a:pt x="4761" y="3541"/>
                      </a:lnTo>
                      <a:lnTo>
                        <a:pt x="4879" y="3515"/>
                      </a:lnTo>
                      <a:lnTo>
                        <a:pt x="4989" y="3473"/>
                      </a:lnTo>
                      <a:lnTo>
                        <a:pt x="5100" y="3422"/>
                      </a:lnTo>
                      <a:lnTo>
                        <a:pt x="5201" y="3355"/>
                      </a:lnTo>
                      <a:lnTo>
                        <a:pt x="5303" y="3287"/>
                      </a:lnTo>
                      <a:lnTo>
                        <a:pt x="5387" y="3202"/>
                      </a:lnTo>
                      <a:lnTo>
                        <a:pt x="5464" y="3117"/>
                      </a:lnTo>
                      <a:lnTo>
                        <a:pt x="5540" y="3024"/>
                      </a:lnTo>
                      <a:lnTo>
                        <a:pt x="5599" y="2914"/>
                      </a:lnTo>
                      <a:lnTo>
                        <a:pt x="5650" y="2812"/>
                      </a:lnTo>
                      <a:lnTo>
                        <a:pt x="5692" y="2694"/>
                      </a:lnTo>
                      <a:lnTo>
                        <a:pt x="5726" y="2575"/>
                      </a:lnTo>
                      <a:lnTo>
                        <a:pt x="5743" y="2457"/>
                      </a:lnTo>
                      <a:lnTo>
                        <a:pt x="5752" y="2330"/>
                      </a:lnTo>
                      <a:lnTo>
                        <a:pt x="5743" y="2203"/>
                      </a:lnTo>
                      <a:lnTo>
                        <a:pt x="5726" y="2076"/>
                      </a:lnTo>
                      <a:lnTo>
                        <a:pt x="5692" y="1957"/>
                      </a:lnTo>
                      <a:lnTo>
                        <a:pt x="5650" y="1847"/>
                      </a:lnTo>
                      <a:lnTo>
                        <a:pt x="5599" y="1737"/>
                      </a:lnTo>
                      <a:lnTo>
                        <a:pt x="5540" y="1635"/>
                      </a:lnTo>
                      <a:lnTo>
                        <a:pt x="5464" y="1542"/>
                      </a:lnTo>
                      <a:lnTo>
                        <a:pt x="5387" y="1449"/>
                      </a:lnTo>
                      <a:lnTo>
                        <a:pt x="5303" y="1373"/>
                      </a:lnTo>
                      <a:lnTo>
                        <a:pt x="5201" y="1296"/>
                      </a:lnTo>
                      <a:lnTo>
                        <a:pt x="5100" y="1237"/>
                      </a:lnTo>
                      <a:lnTo>
                        <a:pt x="4989" y="1186"/>
                      </a:lnTo>
                      <a:lnTo>
                        <a:pt x="4879" y="1144"/>
                      </a:lnTo>
                      <a:lnTo>
                        <a:pt x="4761" y="1110"/>
                      </a:lnTo>
                      <a:lnTo>
                        <a:pt x="4634" y="1093"/>
                      </a:lnTo>
                      <a:lnTo>
                        <a:pt x="4507" y="1085"/>
                      </a:lnTo>
                      <a:lnTo>
                        <a:pt x="4388" y="1093"/>
                      </a:lnTo>
                      <a:lnTo>
                        <a:pt x="4261" y="1110"/>
                      </a:lnTo>
                      <a:lnTo>
                        <a:pt x="4142" y="1144"/>
                      </a:lnTo>
                      <a:lnTo>
                        <a:pt x="4032" y="1178"/>
                      </a:lnTo>
                      <a:lnTo>
                        <a:pt x="3931" y="1212"/>
                      </a:lnTo>
                      <a:lnTo>
                        <a:pt x="3838" y="1220"/>
                      </a:lnTo>
                      <a:lnTo>
                        <a:pt x="3744" y="1220"/>
                      </a:lnTo>
                      <a:lnTo>
                        <a:pt x="3651" y="1195"/>
                      </a:lnTo>
                      <a:lnTo>
                        <a:pt x="3558" y="1152"/>
                      </a:lnTo>
                      <a:lnTo>
                        <a:pt x="3482" y="1102"/>
                      </a:lnTo>
                      <a:lnTo>
                        <a:pt x="3414" y="1025"/>
                      </a:lnTo>
                      <a:lnTo>
                        <a:pt x="3355" y="941"/>
                      </a:lnTo>
                      <a:lnTo>
                        <a:pt x="3296" y="839"/>
                      </a:lnTo>
                      <a:lnTo>
                        <a:pt x="3228" y="737"/>
                      </a:lnTo>
                      <a:lnTo>
                        <a:pt x="3152" y="644"/>
                      </a:lnTo>
                      <a:lnTo>
                        <a:pt x="3075" y="551"/>
                      </a:lnTo>
                      <a:lnTo>
                        <a:pt x="2991" y="466"/>
                      </a:lnTo>
                      <a:lnTo>
                        <a:pt x="2897" y="390"/>
                      </a:lnTo>
                      <a:lnTo>
                        <a:pt x="2804" y="314"/>
                      </a:lnTo>
                      <a:lnTo>
                        <a:pt x="2703" y="255"/>
                      </a:lnTo>
                      <a:lnTo>
                        <a:pt x="2601" y="195"/>
                      </a:lnTo>
                      <a:lnTo>
                        <a:pt x="2491" y="145"/>
                      </a:lnTo>
                      <a:lnTo>
                        <a:pt x="2381" y="102"/>
                      </a:lnTo>
                      <a:lnTo>
                        <a:pt x="2262" y="68"/>
                      </a:lnTo>
                      <a:lnTo>
                        <a:pt x="2144" y="35"/>
                      </a:lnTo>
                      <a:lnTo>
                        <a:pt x="2025" y="18"/>
                      </a:lnTo>
                      <a:lnTo>
                        <a:pt x="190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58" name="Google Shape;1448;p22">
                  <a:extLst>
                    <a:ext uri="{FF2B5EF4-FFF2-40B4-BE49-F238E27FC236}">
                      <a16:creationId xmlns:a16="http://schemas.microsoft.com/office/drawing/2014/main" id="{2143F25C-6978-4CB3-B8B5-0CBB9DD3F1D4}"/>
                    </a:ext>
                  </a:extLst>
                </p:cNvPr>
                <p:cNvSpPr/>
                <p:nvPr/>
              </p:nvSpPr>
              <p:spPr>
                <a:xfrm>
                  <a:off x="4792000" y="5123050"/>
                  <a:ext cx="143800" cy="8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2" h="3567" fill="none" extrusionOk="0">
                      <a:moveTo>
                        <a:pt x="4507" y="1085"/>
                      </a:moveTo>
                      <a:lnTo>
                        <a:pt x="4507" y="1085"/>
                      </a:lnTo>
                      <a:lnTo>
                        <a:pt x="4388" y="1093"/>
                      </a:lnTo>
                      <a:lnTo>
                        <a:pt x="4261" y="1110"/>
                      </a:lnTo>
                      <a:lnTo>
                        <a:pt x="4142" y="1144"/>
                      </a:lnTo>
                      <a:lnTo>
                        <a:pt x="4032" y="1178"/>
                      </a:lnTo>
                      <a:lnTo>
                        <a:pt x="4032" y="1178"/>
                      </a:lnTo>
                      <a:lnTo>
                        <a:pt x="3931" y="1212"/>
                      </a:lnTo>
                      <a:lnTo>
                        <a:pt x="3838" y="1220"/>
                      </a:lnTo>
                      <a:lnTo>
                        <a:pt x="3744" y="1220"/>
                      </a:lnTo>
                      <a:lnTo>
                        <a:pt x="3651" y="1195"/>
                      </a:lnTo>
                      <a:lnTo>
                        <a:pt x="3558" y="1152"/>
                      </a:lnTo>
                      <a:lnTo>
                        <a:pt x="3482" y="1102"/>
                      </a:lnTo>
                      <a:lnTo>
                        <a:pt x="3414" y="1025"/>
                      </a:lnTo>
                      <a:lnTo>
                        <a:pt x="3355" y="941"/>
                      </a:lnTo>
                      <a:lnTo>
                        <a:pt x="3355" y="941"/>
                      </a:lnTo>
                      <a:lnTo>
                        <a:pt x="3296" y="839"/>
                      </a:lnTo>
                      <a:lnTo>
                        <a:pt x="3228" y="737"/>
                      </a:lnTo>
                      <a:lnTo>
                        <a:pt x="3152" y="644"/>
                      </a:lnTo>
                      <a:lnTo>
                        <a:pt x="3075" y="551"/>
                      </a:lnTo>
                      <a:lnTo>
                        <a:pt x="2991" y="466"/>
                      </a:lnTo>
                      <a:lnTo>
                        <a:pt x="2897" y="390"/>
                      </a:lnTo>
                      <a:lnTo>
                        <a:pt x="2804" y="314"/>
                      </a:lnTo>
                      <a:lnTo>
                        <a:pt x="2703" y="255"/>
                      </a:lnTo>
                      <a:lnTo>
                        <a:pt x="2601" y="195"/>
                      </a:lnTo>
                      <a:lnTo>
                        <a:pt x="2491" y="145"/>
                      </a:lnTo>
                      <a:lnTo>
                        <a:pt x="2381" y="102"/>
                      </a:lnTo>
                      <a:lnTo>
                        <a:pt x="2262" y="68"/>
                      </a:lnTo>
                      <a:lnTo>
                        <a:pt x="2144" y="35"/>
                      </a:lnTo>
                      <a:lnTo>
                        <a:pt x="2025" y="18"/>
                      </a:lnTo>
                      <a:lnTo>
                        <a:pt x="1907" y="1"/>
                      </a:lnTo>
                      <a:lnTo>
                        <a:pt x="1780" y="1"/>
                      </a:lnTo>
                      <a:lnTo>
                        <a:pt x="1780" y="1"/>
                      </a:lnTo>
                      <a:lnTo>
                        <a:pt x="1602" y="9"/>
                      </a:lnTo>
                      <a:lnTo>
                        <a:pt x="1424" y="35"/>
                      </a:lnTo>
                      <a:lnTo>
                        <a:pt x="1254" y="77"/>
                      </a:lnTo>
                      <a:lnTo>
                        <a:pt x="1093" y="136"/>
                      </a:lnTo>
                      <a:lnTo>
                        <a:pt x="933" y="212"/>
                      </a:lnTo>
                      <a:lnTo>
                        <a:pt x="789" y="306"/>
                      </a:lnTo>
                      <a:lnTo>
                        <a:pt x="653" y="407"/>
                      </a:lnTo>
                      <a:lnTo>
                        <a:pt x="526" y="526"/>
                      </a:lnTo>
                      <a:lnTo>
                        <a:pt x="407" y="653"/>
                      </a:lnTo>
                      <a:lnTo>
                        <a:pt x="306" y="788"/>
                      </a:lnTo>
                      <a:lnTo>
                        <a:pt x="213" y="932"/>
                      </a:lnTo>
                      <a:lnTo>
                        <a:pt x="136" y="1093"/>
                      </a:lnTo>
                      <a:lnTo>
                        <a:pt x="77" y="1254"/>
                      </a:lnTo>
                      <a:lnTo>
                        <a:pt x="35" y="1423"/>
                      </a:lnTo>
                      <a:lnTo>
                        <a:pt x="9" y="1601"/>
                      </a:lnTo>
                      <a:lnTo>
                        <a:pt x="1" y="1788"/>
                      </a:lnTo>
                      <a:lnTo>
                        <a:pt x="1" y="1788"/>
                      </a:lnTo>
                      <a:lnTo>
                        <a:pt x="9" y="1966"/>
                      </a:lnTo>
                      <a:lnTo>
                        <a:pt x="35" y="2143"/>
                      </a:lnTo>
                      <a:lnTo>
                        <a:pt x="77" y="2313"/>
                      </a:lnTo>
                      <a:lnTo>
                        <a:pt x="136" y="2474"/>
                      </a:lnTo>
                      <a:lnTo>
                        <a:pt x="213" y="2635"/>
                      </a:lnTo>
                      <a:lnTo>
                        <a:pt x="306" y="2779"/>
                      </a:lnTo>
                      <a:lnTo>
                        <a:pt x="407" y="2914"/>
                      </a:lnTo>
                      <a:lnTo>
                        <a:pt x="526" y="3041"/>
                      </a:lnTo>
                      <a:lnTo>
                        <a:pt x="653" y="3160"/>
                      </a:lnTo>
                      <a:lnTo>
                        <a:pt x="789" y="3261"/>
                      </a:lnTo>
                      <a:lnTo>
                        <a:pt x="933" y="3355"/>
                      </a:lnTo>
                      <a:lnTo>
                        <a:pt x="1093" y="3431"/>
                      </a:lnTo>
                      <a:lnTo>
                        <a:pt x="1254" y="3490"/>
                      </a:lnTo>
                      <a:lnTo>
                        <a:pt x="1424" y="3532"/>
                      </a:lnTo>
                      <a:lnTo>
                        <a:pt x="1602" y="3558"/>
                      </a:lnTo>
                      <a:lnTo>
                        <a:pt x="1780" y="3566"/>
                      </a:lnTo>
                      <a:lnTo>
                        <a:pt x="4507" y="3566"/>
                      </a:lnTo>
                      <a:lnTo>
                        <a:pt x="4507" y="3566"/>
                      </a:lnTo>
                      <a:lnTo>
                        <a:pt x="4634" y="3558"/>
                      </a:lnTo>
                      <a:lnTo>
                        <a:pt x="4761" y="3541"/>
                      </a:lnTo>
                      <a:lnTo>
                        <a:pt x="4879" y="3515"/>
                      </a:lnTo>
                      <a:lnTo>
                        <a:pt x="4989" y="3473"/>
                      </a:lnTo>
                      <a:lnTo>
                        <a:pt x="5100" y="3422"/>
                      </a:lnTo>
                      <a:lnTo>
                        <a:pt x="5201" y="3355"/>
                      </a:lnTo>
                      <a:lnTo>
                        <a:pt x="5303" y="3287"/>
                      </a:lnTo>
                      <a:lnTo>
                        <a:pt x="5387" y="3202"/>
                      </a:lnTo>
                      <a:lnTo>
                        <a:pt x="5464" y="3117"/>
                      </a:lnTo>
                      <a:lnTo>
                        <a:pt x="5540" y="3024"/>
                      </a:lnTo>
                      <a:lnTo>
                        <a:pt x="5599" y="2914"/>
                      </a:lnTo>
                      <a:lnTo>
                        <a:pt x="5650" y="2812"/>
                      </a:lnTo>
                      <a:lnTo>
                        <a:pt x="5692" y="2694"/>
                      </a:lnTo>
                      <a:lnTo>
                        <a:pt x="5726" y="2575"/>
                      </a:lnTo>
                      <a:lnTo>
                        <a:pt x="5743" y="2457"/>
                      </a:lnTo>
                      <a:lnTo>
                        <a:pt x="5752" y="2330"/>
                      </a:lnTo>
                      <a:lnTo>
                        <a:pt x="5752" y="2330"/>
                      </a:lnTo>
                      <a:lnTo>
                        <a:pt x="5743" y="2203"/>
                      </a:lnTo>
                      <a:lnTo>
                        <a:pt x="5726" y="2076"/>
                      </a:lnTo>
                      <a:lnTo>
                        <a:pt x="5692" y="1957"/>
                      </a:lnTo>
                      <a:lnTo>
                        <a:pt x="5650" y="1847"/>
                      </a:lnTo>
                      <a:lnTo>
                        <a:pt x="5599" y="1737"/>
                      </a:lnTo>
                      <a:lnTo>
                        <a:pt x="5540" y="1635"/>
                      </a:lnTo>
                      <a:lnTo>
                        <a:pt x="5464" y="1542"/>
                      </a:lnTo>
                      <a:lnTo>
                        <a:pt x="5387" y="1449"/>
                      </a:lnTo>
                      <a:lnTo>
                        <a:pt x="5303" y="1373"/>
                      </a:lnTo>
                      <a:lnTo>
                        <a:pt x="5201" y="1296"/>
                      </a:lnTo>
                      <a:lnTo>
                        <a:pt x="5100" y="1237"/>
                      </a:lnTo>
                      <a:lnTo>
                        <a:pt x="4989" y="1186"/>
                      </a:lnTo>
                      <a:lnTo>
                        <a:pt x="4879" y="1144"/>
                      </a:lnTo>
                      <a:lnTo>
                        <a:pt x="4761" y="1110"/>
                      </a:lnTo>
                      <a:lnTo>
                        <a:pt x="4634" y="1093"/>
                      </a:lnTo>
                      <a:lnTo>
                        <a:pt x="4507" y="1085"/>
                      </a:lnTo>
                      <a:lnTo>
                        <a:pt x="4507" y="1085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59" name="Google Shape;1449;p22">
                  <a:extLst>
                    <a:ext uri="{FF2B5EF4-FFF2-40B4-BE49-F238E27FC236}">
                      <a16:creationId xmlns:a16="http://schemas.microsoft.com/office/drawing/2014/main" id="{1D241605-6840-4B4B-9795-3F87A82601FC}"/>
                    </a:ext>
                  </a:extLst>
                </p:cNvPr>
                <p:cNvSpPr/>
                <p:nvPr/>
              </p:nvSpPr>
              <p:spPr>
                <a:xfrm>
                  <a:off x="4904650" y="51501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</p:grpSp>
          <p:sp>
            <p:nvSpPr>
              <p:cNvPr id="49" name="Google Shape;1450;p22">
                <a:extLst>
                  <a:ext uri="{FF2B5EF4-FFF2-40B4-BE49-F238E27FC236}">
                    <a16:creationId xmlns:a16="http://schemas.microsoft.com/office/drawing/2014/main" id="{C519268D-CBFA-40A6-AE08-A144E7E8A927}"/>
                  </a:ext>
                </a:extLst>
              </p:cNvPr>
              <p:cNvSpPr txBox="1"/>
              <p:nvPr/>
            </p:nvSpPr>
            <p:spPr>
              <a:xfrm>
                <a:off x="1993163" y="3865225"/>
                <a:ext cx="950700" cy="2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dirty="0">
                    <a:latin typeface="Roboto"/>
                    <a:ea typeface="Roboto"/>
                    <a:cs typeface="Roboto"/>
                    <a:sym typeface="Roboto"/>
                  </a:rPr>
                  <a:t>20%</a:t>
                </a:r>
                <a:endParaRPr sz="8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7" name="Google Shape;1451;p22">
              <a:extLst>
                <a:ext uri="{FF2B5EF4-FFF2-40B4-BE49-F238E27FC236}">
                  <a16:creationId xmlns:a16="http://schemas.microsoft.com/office/drawing/2014/main" id="{C530C9C7-E47F-4434-B838-5C59B6B271EF}"/>
                </a:ext>
              </a:extLst>
            </p:cNvPr>
            <p:cNvGrpSpPr/>
            <p:nvPr/>
          </p:nvGrpSpPr>
          <p:grpSpPr>
            <a:xfrm>
              <a:off x="3266824" y="2946981"/>
              <a:ext cx="1741800" cy="1390675"/>
              <a:chOff x="4100925" y="3341288"/>
              <a:chExt cx="1741800" cy="1390675"/>
            </a:xfrm>
          </p:grpSpPr>
          <p:sp>
            <p:nvSpPr>
              <p:cNvPr id="78" name="Google Shape;1452;p22">
                <a:extLst>
                  <a:ext uri="{FF2B5EF4-FFF2-40B4-BE49-F238E27FC236}">
                    <a16:creationId xmlns:a16="http://schemas.microsoft.com/office/drawing/2014/main" id="{69D59FFE-E519-46CE-8122-086B88F425FF}"/>
                  </a:ext>
                </a:extLst>
              </p:cNvPr>
              <p:cNvSpPr/>
              <p:nvPr/>
            </p:nvSpPr>
            <p:spPr>
              <a:xfrm>
                <a:off x="4100925" y="3700563"/>
                <a:ext cx="1741800" cy="1031400"/>
              </a:xfrm>
              <a:prstGeom prst="wedgeRectCallout">
                <a:avLst>
                  <a:gd name="adj1" fmla="val -65183"/>
                  <a:gd name="adj2" fmla="val -145364"/>
                </a:avLst>
              </a:prstGeom>
              <a:solidFill>
                <a:srgbClr val="F4603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grpSp>
            <p:nvGrpSpPr>
              <p:cNvPr id="79" name="Google Shape;1453;p22">
                <a:extLst>
                  <a:ext uri="{FF2B5EF4-FFF2-40B4-BE49-F238E27FC236}">
                    <a16:creationId xmlns:a16="http://schemas.microsoft.com/office/drawing/2014/main" id="{B19FF4B1-9FCD-4FE3-88B7-5AA849EFA5D3}"/>
                  </a:ext>
                </a:extLst>
              </p:cNvPr>
              <p:cNvGrpSpPr/>
              <p:nvPr/>
            </p:nvGrpSpPr>
            <p:grpSpPr>
              <a:xfrm>
                <a:off x="4100945" y="3341288"/>
                <a:ext cx="1741760" cy="371400"/>
                <a:chOff x="2966724" y="1487525"/>
                <a:chExt cx="1898997" cy="371400"/>
              </a:xfrm>
            </p:grpSpPr>
            <p:sp>
              <p:nvSpPr>
                <p:cNvPr id="109" name="Google Shape;1454;p22">
                  <a:extLst>
                    <a:ext uri="{FF2B5EF4-FFF2-40B4-BE49-F238E27FC236}">
                      <a16:creationId xmlns:a16="http://schemas.microsoft.com/office/drawing/2014/main" id="{5235F882-95F4-4A13-A75B-6C2E9022D6AB}"/>
                    </a:ext>
                  </a:extLst>
                </p:cNvPr>
                <p:cNvSpPr/>
                <p:nvPr/>
              </p:nvSpPr>
              <p:spPr>
                <a:xfrm>
                  <a:off x="2966724" y="1487525"/>
                  <a:ext cx="1077991" cy="371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hr-HR" sz="800" b="1" dirty="0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Zagreb</a:t>
                  </a:r>
                  <a:endParaRPr sz="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10" name="Google Shape;1455;p22">
                  <a:extLst>
                    <a:ext uri="{FF2B5EF4-FFF2-40B4-BE49-F238E27FC236}">
                      <a16:creationId xmlns:a16="http://schemas.microsoft.com/office/drawing/2014/main" id="{F11D9EC7-AEBE-4E7A-98DA-1D2BF9B59DD1}"/>
                    </a:ext>
                  </a:extLst>
                </p:cNvPr>
                <p:cNvSpPr/>
                <p:nvPr/>
              </p:nvSpPr>
              <p:spPr>
                <a:xfrm>
                  <a:off x="4044715" y="1487525"/>
                  <a:ext cx="821006" cy="371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 b="1">
                      <a:solidFill>
                        <a:schemeClr val="l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13°</a:t>
                  </a:r>
                  <a:endParaRPr sz="80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80" name="Google Shape;1456;p22">
                <a:extLst>
                  <a:ext uri="{FF2B5EF4-FFF2-40B4-BE49-F238E27FC236}">
                    <a16:creationId xmlns:a16="http://schemas.microsoft.com/office/drawing/2014/main" id="{102D5481-E35B-422D-A9B5-FDE74B2AABB6}"/>
                  </a:ext>
                </a:extLst>
              </p:cNvPr>
              <p:cNvGrpSpPr/>
              <p:nvPr/>
            </p:nvGrpSpPr>
            <p:grpSpPr>
              <a:xfrm>
                <a:off x="4226828" y="3844831"/>
                <a:ext cx="365748" cy="306031"/>
                <a:chOff x="4450050" y="3398250"/>
                <a:chExt cx="451875" cy="377350"/>
              </a:xfrm>
            </p:grpSpPr>
            <p:sp>
              <p:nvSpPr>
                <p:cNvPr id="94" name="Google Shape;1457;p22">
                  <a:extLst>
                    <a:ext uri="{FF2B5EF4-FFF2-40B4-BE49-F238E27FC236}">
                      <a16:creationId xmlns:a16="http://schemas.microsoft.com/office/drawing/2014/main" id="{5E24DF4D-EC9D-4918-AED0-3352886008A5}"/>
                    </a:ext>
                  </a:extLst>
                </p:cNvPr>
                <p:cNvSpPr/>
                <p:nvPr/>
              </p:nvSpPr>
              <p:spPr>
                <a:xfrm>
                  <a:off x="4545350" y="3398250"/>
                  <a:ext cx="356575" cy="18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63" h="7556" extrusionOk="0">
                      <a:moveTo>
                        <a:pt x="10485" y="1"/>
                      </a:moveTo>
                      <a:lnTo>
                        <a:pt x="10324" y="9"/>
                      </a:lnTo>
                      <a:lnTo>
                        <a:pt x="10163" y="18"/>
                      </a:lnTo>
                      <a:lnTo>
                        <a:pt x="10002" y="35"/>
                      </a:lnTo>
                      <a:lnTo>
                        <a:pt x="9850" y="60"/>
                      </a:lnTo>
                      <a:lnTo>
                        <a:pt x="9689" y="86"/>
                      </a:lnTo>
                      <a:lnTo>
                        <a:pt x="9537" y="128"/>
                      </a:lnTo>
                      <a:lnTo>
                        <a:pt x="9384" y="170"/>
                      </a:lnTo>
                      <a:lnTo>
                        <a:pt x="9232" y="221"/>
                      </a:lnTo>
                      <a:lnTo>
                        <a:pt x="9079" y="272"/>
                      </a:lnTo>
                      <a:lnTo>
                        <a:pt x="8935" y="340"/>
                      </a:lnTo>
                      <a:lnTo>
                        <a:pt x="8791" y="407"/>
                      </a:lnTo>
                      <a:lnTo>
                        <a:pt x="8647" y="475"/>
                      </a:lnTo>
                      <a:lnTo>
                        <a:pt x="8512" y="560"/>
                      </a:lnTo>
                      <a:lnTo>
                        <a:pt x="8376" y="645"/>
                      </a:lnTo>
                      <a:lnTo>
                        <a:pt x="8249" y="738"/>
                      </a:lnTo>
                      <a:lnTo>
                        <a:pt x="8122" y="831"/>
                      </a:lnTo>
                      <a:lnTo>
                        <a:pt x="8080" y="873"/>
                      </a:lnTo>
                      <a:lnTo>
                        <a:pt x="8046" y="907"/>
                      </a:lnTo>
                      <a:lnTo>
                        <a:pt x="8012" y="949"/>
                      </a:lnTo>
                      <a:lnTo>
                        <a:pt x="7987" y="1000"/>
                      </a:lnTo>
                      <a:lnTo>
                        <a:pt x="7944" y="1093"/>
                      </a:lnTo>
                      <a:lnTo>
                        <a:pt x="7927" y="1187"/>
                      </a:lnTo>
                      <a:lnTo>
                        <a:pt x="7927" y="1288"/>
                      </a:lnTo>
                      <a:lnTo>
                        <a:pt x="7944" y="1390"/>
                      </a:lnTo>
                      <a:lnTo>
                        <a:pt x="7961" y="1441"/>
                      </a:lnTo>
                      <a:lnTo>
                        <a:pt x="7978" y="1491"/>
                      </a:lnTo>
                      <a:lnTo>
                        <a:pt x="8004" y="1534"/>
                      </a:lnTo>
                      <a:lnTo>
                        <a:pt x="8038" y="1576"/>
                      </a:lnTo>
                      <a:lnTo>
                        <a:pt x="8071" y="1619"/>
                      </a:lnTo>
                      <a:lnTo>
                        <a:pt x="8114" y="1652"/>
                      </a:lnTo>
                      <a:lnTo>
                        <a:pt x="8156" y="1686"/>
                      </a:lnTo>
                      <a:lnTo>
                        <a:pt x="8198" y="1712"/>
                      </a:lnTo>
                      <a:lnTo>
                        <a:pt x="8292" y="1754"/>
                      </a:lnTo>
                      <a:lnTo>
                        <a:pt x="8393" y="1771"/>
                      </a:lnTo>
                      <a:lnTo>
                        <a:pt x="8495" y="1779"/>
                      </a:lnTo>
                      <a:lnTo>
                        <a:pt x="8597" y="1754"/>
                      </a:lnTo>
                      <a:lnTo>
                        <a:pt x="8647" y="1737"/>
                      </a:lnTo>
                      <a:lnTo>
                        <a:pt x="8690" y="1720"/>
                      </a:lnTo>
                      <a:lnTo>
                        <a:pt x="8741" y="1695"/>
                      </a:lnTo>
                      <a:lnTo>
                        <a:pt x="8783" y="1661"/>
                      </a:lnTo>
                      <a:lnTo>
                        <a:pt x="8969" y="1525"/>
                      </a:lnTo>
                      <a:lnTo>
                        <a:pt x="9164" y="1407"/>
                      </a:lnTo>
                      <a:lnTo>
                        <a:pt x="9367" y="1305"/>
                      </a:lnTo>
                      <a:lnTo>
                        <a:pt x="9579" y="1220"/>
                      </a:lnTo>
                      <a:lnTo>
                        <a:pt x="9799" y="1153"/>
                      </a:lnTo>
                      <a:lnTo>
                        <a:pt x="10028" y="1102"/>
                      </a:lnTo>
                      <a:lnTo>
                        <a:pt x="10257" y="1068"/>
                      </a:lnTo>
                      <a:lnTo>
                        <a:pt x="10485" y="1060"/>
                      </a:lnTo>
                      <a:lnTo>
                        <a:pt x="10621" y="1068"/>
                      </a:lnTo>
                      <a:lnTo>
                        <a:pt x="10765" y="1076"/>
                      </a:lnTo>
                      <a:lnTo>
                        <a:pt x="10900" y="1093"/>
                      </a:lnTo>
                      <a:lnTo>
                        <a:pt x="11027" y="1119"/>
                      </a:lnTo>
                      <a:lnTo>
                        <a:pt x="11163" y="1144"/>
                      </a:lnTo>
                      <a:lnTo>
                        <a:pt x="11290" y="1187"/>
                      </a:lnTo>
                      <a:lnTo>
                        <a:pt x="11417" y="1229"/>
                      </a:lnTo>
                      <a:lnTo>
                        <a:pt x="11544" y="1280"/>
                      </a:lnTo>
                      <a:lnTo>
                        <a:pt x="11662" y="1331"/>
                      </a:lnTo>
                      <a:lnTo>
                        <a:pt x="11781" y="1390"/>
                      </a:lnTo>
                      <a:lnTo>
                        <a:pt x="11891" y="1458"/>
                      </a:lnTo>
                      <a:lnTo>
                        <a:pt x="12001" y="1525"/>
                      </a:lnTo>
                      <a:lnTo>
                        <a:pt x="12111" y="1602"/>
                      </a:lnTo>
                      <a:lnTo>
                        <a:pt x="12213" y="1686"/>
                      </a:lnTo>
                      <a:lnTo>
                        <a:pt x="12306" y="1771"/>
                      </a:lnTo>
                      <a:lnTo>
                        <a:pt x="12399" y="1856"/>
                      </a:lnTo>
                      <a:lnTo>
                        <a:pt x="12492" y="1957"/>
                      </a:lnTo>
                      <a:lnTo>
                        <a:pt x="12577" y="2050"/>
                      </a:lnTo>
                      <a:lnTo>
                        <a:pt x="12662" y="2152"/>
                      </a:lnTo>
                      <a:lnTo>
                        <a:pt x="12738" y="2262"/>
                      </a:lnTo>
                      <a:lnTo>
                        <a:pt x="12806" y="2372"/>
                      </a:lnTo>
                      <a:lnTo>
                        <a:pt x="12874" y="2482"/>
                      </a:lnTo>
                      <a:lnTo>
                        <a:pt x="12933" y="2601"/>
                      </a:lnTo>
                      <a:lnTo>
                        <a:pt x="12984" y="2720"/>
                      </a:lnTo>
                      <a:lnTo>
                        <a:pt x="13034" y="2847"/>
                      </a:lnTo>
                      <a:lnTo>
                        <a:pt x="13077" y="2974"/>
                      </a:lnTo>
                      <a:lnTo>
                        <a:pt x="13111" y="3101"/>
                      </a:lnTo>
                      <a:lnTo>
                        <a:pt x="13145" y="3228"/>
                      </a:lnTo>
                      <a:lnTo>
                        <a:pt x="13170" y="3363"/>
                      </a:lnTo>
                      <a:lnTo>
                        <a:pt x="13187" y="3499"/>
                      </a:lnTo>
                      <a:lnTo>
                        <a:pt x="13195" y="3643"/>
                      </a:lnTo>
                      <a:lnTo>
                        <a:pt x="13204" y="3778"/>
                      </a:lnTo>
                      <a:lnTo>
                        <a:pt x="13195" y="3922"/>
                      </a:lnTo>
                      <a:lnTo>
                        <a:pt x="13187" y="4058"/>
                      </a:lnTo>
                      <a:lnTo>
                        <a:pt x="13170" y="4193"/>
                      </a:lnTo>
                      <a:lnTo>
                        <a:pt x="13145" y="4329"/>
                      </a:lnTo>
                      <a:lnTo>
                        <a:pt x="13111" y="4456"/>
                      </a:lnTo>
                      <a:lnTo>
                        <a:pt x="13077" y="4583"/>
                      </a:lnTo>
                      <a:lnTo>
                        <a:pt x="13034" y="4710"/>
                      </a:lnTo>
                      <a:lnTo>
                        <a:pt x="12984" y="4837"/>
                      </a:lnTo>
                      <a:lnTo>
                        <a:pt x="12933" y="4955"/>
                      </a:lnTo>
                      <a:lnTo>
                        <a:pt x="12874" y="5074"/>
                      </a:lnTo>
                      <a:lnTo>
                        <a:pt x="12806" y="5184"/>
                      </a:lnTo>
                      <a:lnTo>
                        <a:pt x="12738" y="5294"/>
                      </a:lnTo>
                      <a:lnTo>
                        <a:pt x="12662" y="5404"/>
                      </a:lnTo>
                      <a:lnTo>
                        <a:pt x="12577" y="5506"/>
                      </a:lnTo>
                      <a:lnTo>
                        <a:pt x="12492" y="5608"/>
                      </a:lnTo>
                      <a:lnTo>
                        <a:pt x="12399" y="5701"/>
                      </a:lnTo>
                      <a:lnTo>
                        <a:pt x="12306" y="5785"/>
                      </a:lnTo>
                      <a:lnTo>
                        <a:pt x="12213" y="5870"/>
                      </a:lnTo>
                      <a:lnTo>
                        <a:pt x="12111" y="5955"/>
                      </a:lnTo>
                      <a:lnTo>
                        <a:pt x="12001" y="6031"/>
                      </a:lnTo>
                      <a:lnTo>
                        <a:pt x="11891" y="6099"/>
                      </a:lnTo>
                      <a:lnTo>
                        <a:pt x="11781" y="6167"/>
                      </a:lnTo>
                      <a:lnTo>
                        <a:pt x="11662" y="6226"/>
                      </a:lnTo>
                      <a:lnTo>
                        <a:pt x="11544" y="6277"/>
                      </a:lnTo>
                      <a:lnTo>
                        <a:pt x="11417" y="6328"/>
                      </a:lnTo>
                      <a:lnTo>
                        <a:pt x="11290" y="6370"/>
                      </a:lnTo>
                      <a:lnTo>
                        <a:pt x="11163" y="6412"/>
                      </a:lnTo>
                      <a:lnTo>
                        <a:pt x="11027" y="6438"/>
                      </a:lnTo>
                      <a:lnTo>
                        <a:pt x="10900" y="6463"/>
                      </a:lnTo>
                      <a:lnTo>
                        <a:pt x="10765" y="6480"/>
                      </a:lnTo>
                      <a:lnTo>
                        <a:pt x="10621" y="6488"/>
                      </a:lnTo>
                      <a:lnTo>
                        <a:pt x="10485" y="6497"/>
                      </a:lnTo>
                      <a:lnTo>
                        <a:pt x="474" y="6497"/>
                      </a:lnTo>
                      <a:lnTo>
                        <a:pt x="424" y="6505"/>
                      </a:lnTo>
                      <a:lnTo>
                        <a:pt x="373" y="6522"/>
                      </a:lnTo>
                      <a:lnTo>
                        <a:pt x="322" y="6539"/>
                      </a:lnTo>
                      <a:lnTo>
                        <a:pt x="229" y="6582"/>
                      </a:lnTo>
                      <a:lnTo>
                        <a:pt x="153" y="6649"/>
                      </a:lnTo>
                      <a:lnTo>
                        <a:pt x="85" y="6726"/>
                      </a:lnTo>
                      <a:lnTo>
                        <a:pt x="42" y="6819"/>
                      </a:lnTo>
                      <a:lnTo>
                        <a:pt x="26" y="6870"/>
                      </a:lnTo>
                      <a:lnTo>
                        <a:pt x="9" y="6920"/>
                      </a:lnTo>
                      <a:lnTo>
                        <a:pt x="0" y="6971"/>
                      </a:lnTo>
                      <a:lnTo>
                        <a:pt x="0" y="7022"/>
                      </a:lnTo>
                      <a:lnTo>
                        <a:pt x="0" y="7081"/>
                      </a:lnTo>
                      <a:lnTo>
                        <a:pt x="9" y="7132"/>
                      </a:lnTo>
                      <a:lnTo>
                        <a:pt x="26" y="7183"/>
                      </a:lnTo>
                      <a:lnTo>
                        <a:pt x="42" y="7234"/>
                      </a:lnTo>
                      <a:lnTo>
                        <a:pt x="85" y="7318"/>
                      </a:lnTo>
                      <a:lnTo>
                        <a:pt x="153" y="7395"/>
                      </a:lnTo>
                      <a:lnTo>
                        <a:pt x="229" y="7462"/>
                      </a:lnTo>
                      <a:lnTo>
                        <a:pt x="322" y="7513"/>
                      </a:lnTo>
                      <a:lnTo>
                        <a:pt x="373" y="7530"/>
                      </a:lnTo>
                      <a:lnTo>
                        <a:pt x="424" y="7547"/>
                      </a:lnTo>
                      <a:lnTo>
                        <a:pt x="474" y="7547"/>
                      </a:lnTo>
                      <a:lnTo>
                        <a:pt x="525" y="7556"/>
                      </a:lnTo>
                      <a:lnTo>
                        <a:pt x="10485" y="7556"/>
                      </a:lnTo>
                      <a:lnTo>
                        <a:pt x="10680" y="7547"/>
                      </a:lnTo>
                      <a:lnTo>
                        <a:pt x="10866" y="7530"/>
                      </a:lnTo>
                      <a:lnTo>
                        <a:pt x="11061" y="7513"/>
                      </a:lnTo>
                      <a:lnTo>
                        <a:pt x="11247" y="7479"/>
                      </a:lnTo>
                      <a:lnTo>
                        <a:pt x="11425" y="7437"/>
                      </a:lnTo>
                      <a:lnTo>
                        <a:pt x="11603" y="7386"/>
                      </a:lnTo>
                      <a:lnTo>
                        <a:pt x="11781" y="7327"/>
                      </a:lnTo>
                      <a:lnTo>
                        <a:pt x="11950" y="7259"/>
                      </a:lnTo>
                      <a:lnTo>
                        <a:pt x="12120" y="7183"/>
                      </a:lnTo>
                      <a:lnTo>
                        <a:pt x="12281" y="7098"/>
                      </a:lnTo>
                      <a:lnTo>
                        <a:pt x="12442" y="7005"/>
                      </a:lnTo>
                      <a:lnTo>
                        <a:pt x="12594" y="6912"/>
                      </a:lnTo>
                      <a:lnTo>
                        <a:pt x="12738" y="6802"/>
                      </a:lnTo>
                      <a:lnTo>
                        <a:pt x="12882" y="6692"/>
                      </a:lnTo>
                      <a:lnTo>
                        <a:pt x="13018" y="6573"/>
                      </a:lnTo>
                      <a:lnTo>
                        <a:pt x="13153" y="6446"/>
                      </a:lnTo>
                      <a:lnTo>
                        <a:pt x="13280" y="6319"/>
                      </a:lnTo>
                      <a:lnTo>
                        <a:pt x="13399" y="6175"/>
                      </a:lnTo>
                      <a:lnTo>
                        <a:pt x="13509" y="6040"/>
                      </a:lnTo>
                      <a:lnTo>
                        <a:pt x="13610" y="5887"/>
                      </a:lnTo>
                      <a:lnTo>
                        <a:pt x="13712" y="5735"/>
                      </a:lnTo>
                      <a:lnTo>
                        <a:pt x="13805" y="5574"/>
                      </a:lnTo>
                      <a:lnTo>
                        <a:pt x="13890" y="5413"/>
                      </a:lnTo>
                      <a:lnTo>
                        <a:pt x="13958" y="5243"/>
                      </a:lnTo>
                      <a:lnTo>
                        <a:pt x="14025" y="5074"/>
                      </a:lnTo>
                      <a:lnTo>
                        <a:pt x="14085" y="4896"/>
                      </a:lnTo>
                      <a:lnTo>
                        <a:pt x="14136" y="4718"/>
                      </a:lnTo>
                      <a:lnTo>
                        <a:pt x="14178" y="4540"/>
                      </a:lnTo>
                      <a:lnTo>
                        <a:pt x="14212" y="4354"/>
                      </a:lnTo>
                      <a:lnTo>
                        <a:pt x="14237" y="4168"/>
                      </a:lnTo>
                      <a:lnTo>
                        <a:pt x="14254" y="3973"/>
                      </a:lnTo>
                      <a:lnTo>
                        <a:pt x="14263" y="3778"/>
                      </a:lnTo>
                      <a:lnTo>
                        <a:pt x="14254" y="3583"/>
                      </a:lnTo>
                      <a:lnTo>
                        <a:pt x="14237" y="3397"/>
                      </a:lnTo>
                      <a:lnTo>
                        <a:pt x="14212" y="3202"/>
                      </a:lnTo>
                      <a:lnTo>
                        <a:pt x="14178" y="3016"/>
                      </a:lnTo>
                      <a:lnTo>
                        <a:pt x="14136" y="2838"/>
                      </a:lnTo>
                      <a:lnTo>
                        <a:pt x="14085" y="2660"/>
                      </a:lnTo>
                      <a:lnTo>
                        <a:pt x="14025" y="2482"/>
                      </a:lnTo>
                      <a:lnTo>
                        <a:pt x="13958" y="2313"/>
                      </a:lnTo>
                      <a:lnTo>
                        <a:pt x="13890" y="2144"/>
                      </a:lnTo>
                      <a:lnTo>
                        <a:pt x="13805" y="1983"/>
                      </a:lnTo>
                      <a:lnTo>
                        <a:pt x="13712" y="1822"/>
                      </a:lnTo>
                      <a:lnTo>
                        <a:pt x="13610" y="1669"/>
                      </a:lnTo>
                      <a:lnTo>
                        <a:pt x="13509" y="1525"/>
                      </a:lnTo>
                      <a:lnTo>
                        <a:pt x="13399" y="1381"/>
                      </a:lnTo>
                      <a:lnTo>
                        <a:pt x="13280" y="1237"/>
                      </a:lnTo>
                      <a:lnTo>
                        <a:pt x="13153" y="1110"/>
                      </a:lnTo>
                      <a:lnTo>
                        <a:pt x="13018" y="983"/>
                      </a:lnTo>
                      <a:lnTo>
                        <a:pt x="12882" y="865"/>
                      </a:lnTo>
                      <a:lnTo>
                        <a:pt x="12738" y="755"/>
                      </a:lnTo>
                      <a:lnTo>
                        <a:pt x="12594" y="653"/>
                      </a:lnTo>
                      <a:lnTo>
                        <a:pt x="12442" y="551"/>
                      </a:lnTo>
                      <a:lnTo>
                        <a:pt x="12281" y="458"/>
                      </a:lnTo>
                      <a:lnTo>
                        <a:pt x="12120" y="374"/>
                      </a:lnTo>
                      <a:lnTo>
                        <a:pt x="11950" y="297"/>
                      </a:lnTo>
                      <a:lnTo>
                        <a:pt x="11781" y="230"/>
                      </a:lnTo>
                      <a:lnTo>
                        <a:pt x="11603" y="170"/>
                      </a:lnTo>
                      <a:lnTo>
                        <a:pt x="11425" y="119"/>
                      </a:lnTo>
                      <a:lnTo>
                        <a:pt x="11247" y="77"/>
                      </a:lnTo>
                      <a:lnTo>
                        <a:pt x="11061" y="43"/>
                      </a:lnTo>
                      <a:lnTo>
                        <a:pt x="10866" y="26"/>
                      </a:lnTo>
                      <a:lnTo>
                        <a:pt x="10680" y="9"/>
                      </a:lnTo>
                      <a:lnTo>
                        <a:pt x="104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95" name="Google Shape;1458;p22">
                  <a:extLst>
                    <a:ext uri="{FF2B5EF4-FFF2-40B4-BE49-F238E27FC236}">
                      <a16:creationId xmlns:a16="http://schemas.microsoft.com/office/drawing/2014/main" id="{E1887753-BD72-4A61-AA06-D8B138D6C49C}"/>
                    </a:ext>
                  </a:extLst>
                </p:cNvPr>
                <p:cNvSpPr/>
                <p:nvPr/>
              </p:nvSpPr>
              <p:spPr>
                <a:xfrm>
                  <a:off x="4545350" y="3398250"/>
                  <a:ext cx="356575" cy="18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63" h="7556" fill="none" extrusionOk="0">
                      <a:moveTo>
                        <a:pt x="10485" y="1"/>
                      </a:moveTo>
                      <a:lnTo>
                        <a:pt x="10485" y="1"/>
                      </a:lnTo>
                      <a:lnTo>
                        <a:pt x="10324" y="9"/>
                      </a:lnTo>
                      <a:lnTo>
                        <a:pt x="10163" y="18"/>
                      </a:lnTo>
                      <a:lnTo>
                        <a:pt x="10002" y="35"/>
                      </a:lnTo>
                      <a:lnTo>
                        <a:pt x="9850" y="60"/>
                      </a:lnTo>
                      <a:lnTo>
                        <a:pt x="9689" y="86"/>
                      </a:lnTo>
                      <a:lnTo>
                        <a:pt x="9537" y="128"/>
                      </a:lnTo>
                      <a:lnTo>
                        <a:pt x="9384" y="170"/>
                      </a:lnTo>
                      <a:lnTo>
                        <a:pt x="9232" y="221"/>
                      </a:lnTo>
                      <a:lnTo>
                        <a:pt x="9079" y="272"/>
                      </a:lnTo>
                      <a:lnTo>
                        <a:pt x="8935" y="340"/>
                      </a:lnTo>
                      <a:lnTo>
                        <a:pt x="8791" y="407"/>
                      </a:lnTo>
                      <a:lnTo>
                        <a:pt x="8647" y="475"/>
                      </a:lnTo>
                      <a:lnTo>
                        <a:pt x="8512" y="560"/>
                      </a:lnTo>
                      <a:lnTo>
                        <a:pt x="8376" y="645"/>
                      </a:lnTo>
                      <a:lnTo>
                        <a:pt x="8249" y="738"/>
                      </a:lnTo>
                      <a:lnTo>
                        <a:pt x="8122" y="831"/>
                      </a:lnTo>
                      <a:lnTo>
                        <a:pt x="8122" y="831"/>
                      </a:lnTo>
                      <a:lnTo>
                        <a:pt x="8080" y="873"/>
                      </a:lnTo>
                      <a:lnTo>
                        <a:pt x="8046" y="907"/>
                      </a:lnTo>
                      <a:lnTo>
                        <a:pt x="8012" y="949"/>
                      </a:lnTo>
                      <a:lnTo>
                        <a:pt x="7987" y="1000"/>
                      </a:lnTo>
                      <a:lnTo>
                        <a:pt x="7944" y="1093"/>
                      </a:lnTo>
                      <a:lnTo>
                        <a:pt x="7927" y="1187"/>
                      </a:lnTo>
                      <a:lnTo>
                        <a:pt x="7927" y="1288"/>
                      </a:lnTo>
                      <a:lnTo>
                        <a:pt x="7944" y="1390"/>
                      </a:lnTo>
                      <a:lnTo>
                        <a:pt x="7961" y="1441"/>
                      </a:lnTo>
                      <a:lnTo>
                        <a:pt x="7978" y="1491"/>
                      </a:lnTo>
                      <a:lnTo>
                        <a:pt x="8004" y="1534"/>
                      </a:lnTo>
                      <a:lnTo>
                        <a:pt x="8038" y="1576"/>
                      </a:lnTo>
                      <a:lnTo>
                        <a:pt x="8038" y="1576"/>
                      </a:lnTo>
                      <a:lnTo>
                        <a:pt x="8071" y="1619"/>
                      </a:lnTo>
                      <a:lnTo>
                        <a:pt x="8114" y="1652"/>
                      </a:lnTo>
                      <a:lnTo>
                        <a:pt x="8156" y="1686"/>
                      </a:lnTo>
                      <a:lnTo>
                        <a:pt x="8198" y="1712"/>
                      </a:lnTo>
                      <a:lnTo>
                        <a:pt x="8292" y="1754"/>
                      </a:lnTo>
                      <a:lnTo>
                        <a:pt x="8393" y="1771"/>
                      </a:lnTo>
                      <a:lnTo>
                        <a:pt x="8495" y="1779"/>
                      </a:lnTo>
                      <a:lnTo>
                        <a:pt x="8597" y="1754"/>
                      </a:lnTo>
                      <a:lnTo>
                        <a:pt x="8647" y="1737"/>
                      </a:lnTo>
                      <a:lnTo>
                        <a:pt x="8690" y="1720"/>
                      </a:lnTo>
                      <a:lnTo>
                        <a:pt x="8741" y="1695"/>
                      </a:lnTo>
                      <a:lnTo>
                        <a:pt x="8783" y="1661"/>
                      </a:lnTo>
                      <a:lnTo>
                        <a:pt x="8783" y="1661"/>
                      </a:lnTo>
                      <a:lnTo>
                        <a:pt x="8969" y="1525"/>
                      </a:lnTo>
                      <a:lnTo>
                        <a:pt x="9164" y="1407"/>
                      </a:lnTo>
                      <a:lnTo>
                        <a:pt x="9367" y="1305"/>
                      </a:lnTo>
                      <a:lnTo>
                        <a:pt x="9579" y="1220"/>
                      </a:lnTo>
                      <a:lnTo>
                        <a:pt x="9799" y="1153"/>
                      </a:lnTo>
                      <a:lnTo>
                        <a:pt x="10028" y="1102"/>
                      </a:lnTo>
                      <a:lnTo>
                        <a:pt x="10257" y="1068"/>
                      </a:lnTo>
                      <a:lnTo>
                        <a:pt x="10485" y="1060"/>
                      </a:lnTo>
                      <a:lnTo>
                        <a:pt x="10485" y="1060"/>
                      </a:lnTo>
                      <a:lnTo>
                        <a:pt x="10621" y="1068"/>
                      </a:lnTo>
                      <a:lnTo>
                        <a:pt x="10765" y="1076"/>
                      </a:lnTo>
                      <a:lnTo>
                        <a:pt x="10900" y="1093"/>
                      </a:lnTo>
                      <a:lnTo>
                        <a:pt x="11027" y="1119"/>
                      </a:lnTo>
                      <a:lnTo>
                        <a:pt x="11163" y="1144"/>
                      </a:lnTo>
                      <a:lnTo>
                        <a:pt x="11290" y="1187"/>
                      </a:lnTo>
                      <a:lnTo>
                        <a:pt x="11417" y="1229"/>
                      </a:lnTo>
                      <a:lnTo>
                        <a:pt x="11544" y="1280"/>
                      </a:lnTo>
                      <a:lnTo>
                        <a:pt x="11662" y="1331"/>
                      </a:lnTo>
                      <a:lnTo>
                        <a:pt x="11781" y="1390"/>
                      </a:lnTo>
                      <a:lnTo>
                        <a:pt x="11891" y="1458"/>
                      </a:lnTo>
                      <a:lnTo>
                        <a:pt x="12001" y="1525"/>
                      </a:lnTo>
                      <a:lnTo>
                        <a:pt x="12111" y="1602"/>
                      </a:lnTo>
                      <a:lnTo>
                        <a:pt x="12213" y="1686"/>
                      </a:lnTo>
                      <a:lnTo>
                        <a:pt x="12306" y="1771"/>
                      </a:lnTo>
                      <a:lnTo>
                        <a:pt x="12399" y="1856"/>
                      </a:lnTo>
                      <a:lnTo>
                        <a:pt x="12492" y="1957"/>
                      </a:lnTo>
                      <a:lnTo>
                        <a:pt x="12577" y="2050"/>
                      </a:lnTo>
                      <a:lnTo>
                        <a:pt x="12662" y="2152"/>
                      </a:lnTo>
                      <a:lnTo>
                        <a:pt x="12738" y="2262"/>
                      </a:lnTo>
                      <a:lnTo>
                        <a:pt x="12806" y="2372"/>
                      </a:lnTo>
                      <a:lnTo>
                        <a:pt x="12874" y="2482"/>
                      </a:lnTo>
                      <a:lnTo>
                        <a:pt x="12933" y="2601"/>
                      </a:lnTo>
                      <a:lnTo>
                        <a:pt x="12984" y="2720"/>
                      </a:lnTo>
                      <a:lnTo>
                        <a:pt x="13034" y="2847"/>
                      </a:lnTo>
                      <a:lnTo>
                        <a:pt x="13077" y="2974"/>
                      </a:lnTo>
                      <a:lnTo>
                        <a:pt x="13111" y="3101"/>
                      </a:lnTo>
                      <a:lnTo>
                        <a:pt x="13145" y="3228"/>
                      </a:lnTo>
                      <a:lnTo>
                        <a:pt x="13170" y="3363"/>
                      </a:lnTo>
                      <a:lnTo>
                        <a:pt x="13187" y="3499"/>
                      </a:lnTo>
                      <a:lnTo>
                        <a:pt x="13195" y="3643"/>
                      </a:lnTo>
                      <a:lnTo>
                        <a:pt x="13204" y="3778"/>
                      </a:lnTo>
                      <a:lnTo>
                        <a:pt x="13204" y="3778"/>
                      </a:lnTo>
                      <a:lnTo>
                        <a:pt x="13195" y="3922"/>
                      </a:lnTo>
                      <a:lnTo>
                        <a:pt x="13187" y="4058"/>
                      </a:lnTo>
                      <a:lnTo>
                        <a:pt x="13170" y="4193"/>
                      </a:lnTo>
                      <a:lnTo>
                        <a:pt x="13145" y="4329"/>
                      </a:lnTo>
                      <a:lnTo>
                        <a:pt x="13111" y="4456"/>
                      </a:lnTo>
                      <a:lnTo>
                        <a:pt x="13077" y="4583"/>
                      </a:lnTo>
                      <a:lnTo>
                        <a:pt x="13034" y="4710"/>
                      </a:lnTo>
                      <a:lnTo>
                        <a:pt x="12984" y="4837"/>
                      </a:lnTo>
                      <a:lnTo>
                        <a:pt x="12933" y="4955"/>
                      </a:lnTo>
                      <a:lnTo>
                        <a:pt x="12874" y="5074"/>
                      </a:lnTo>
                      <a:lnTo>
                        <a:pt x="12806" y="5184"/>
                      </a:lnTo>
                      <a:lnTo>
                        <a:pt x="12738" y="5294"/>
                      </a:lnTo>
                      <a:lnTo>
                        <a:pt x="12662" y="5404"/>
                      </a:lnTo>
                      <a:lnTo>
                        <a:pt x="12577" y="5506"/>
                      </a:lnTo>
                      <a:lnTo>
                        <a:pt x="12492" y="5608"/>
                      </a:lnTo>
                      <a:lnTo>
                        <a:pt x="12399" y="5701"/>
                      </a:lnTo>
                      <a:lnTo>
                        <a:pt x="12306" y="5785"/>
                      </a:lnTo>
                      <a:lnTo>
                        <a:pt x="12213" y="5870"/>
                      </a:lnTo>
                      <a:lnTo>
                        <a:pt x="12111" y="5955"/>
                      </a:lnTo>
                      <a:lnTo>
                        <a:pt x="12001" y="6031"/>
                      </a:lnTo>
                      <a:lnTo>
                        <a:pt x="11891" y="6099"/>
                      </a:lnTo>
                      <a:lnTo>
                        <a:pt x="11781" y="6167"/>
                      </a:lnTo>
                      <a:lnTo>
                        <a:pt x="11662" y="6226"/>
                      </a:lnTo>
                      <a:lnTo>
                        <a:pt x="11544" y="6277"/>
                      </a:lnTo>
                      <a:lnTo>
                        <a:pt x="11417" y="6328"/>
                      </a:lnTo>
                      <a:lnTo>
                        <a:pt x="11290" y="6370"/>
                      </a:lnTo>
                      <a:lnTo>
                        <a:pt x="11163" y="6412"/>
                      </a:lnTo>
                      <a:lnTo>
                        <a:pt x="11027" y="6438"/>
                      </a:lnTo>
                      <a:lnTo>
                        <a:pt x="10900" y="6463"/>
                      </a:lnTo>
                      <a:lnTo>
                        <a:pt x="10765" y="6480"/>
                      </a:lnTo>
                      <a:lnTo>
                        <a:pt x="10621" y="6488"/>
                      </a:lnTo>
                      <a:lnTo>
                        <a:pt x="10485" y="6497"/>
                      </a:lnTo>
                      <a:lnTo>
                        <a:pt x="525" y="6497"/>
                      </a:lnTo>
                      <a:lnTo>
                        <a:pt x="525" y="6497"/>
                      </a:lnTo>
                      <a:lnTo>
                        <a:pt x="474" y="6497"/>
                      </a:lnTo>
                      <a:lnTo>
                        <a:pt x="424" y="6505"/>
                      </a:lnTo>
                      <a:lnTo>
                        <a:pt x="373" y="6522"/>
                      </a:lnTo>
                      <a:lnTo>
                        <a:pt x="322" y="6539"/>
                      </a:lnTo>
                      <a:lnTo>
                        <a:pt x="229" y="6582"/>
                      </a:lnTo>
                      <a:lnTo>
                        <a:pt x="153" y="6649"/>
                      </a:lnTo>
                      <a:lnTo>
                        <a:pt x="85" y="6726"/>
                      </a:lnTo>
                      <a:lnTo>
                        <a:pt x="42" y="6819"/>
                      </a:lnTo>
                      <a:lnTo>
                        <a:pt x="26" y="6870"/>
                      </a:lnTo>
                      <a:lnTo>
                        <a:pt x="9" y="6920"/>
                      </a:lnTo>
                      <a:lnTo>
                        <a:pt x="0" y="6971"/>
                      </a:lnTo>
                      <a:lnTo>
                        <a:pt x="0" y="7022"/>
                      </a:lnTo>
                      <a:lnTo>
                        <a:pt x="0" y="7022"/>
                      </a:lnTo>
                      <a:lnTo>
                        <a:pt x="0" y="7081"/>
                      </a:lnTo>
                      <a:lnTo>
                        <a:pt x="9" y="7132"/>
                      </a:lnTo>
                      <a:lnTo>
                        <a:pt x="26" y="7183"/>
                      </a:lnTo>
                      <a:lnTo>
                        <a:pt x="42" y="7234"/>
                      </a:lnTo>
                      <a:lnTo>
                        <a:pt x="85" y="7318"/>
                      </a:lnTo>
                      <a:lnTo>
                        <a:pt x="153" y="7395"/>
                      </a:lnTo>
                      <a:lnTo>
                        <a:pt x="229" y="7462"/>
                      </a:lnTo>
                      <a:lnTo>
                        <a:pt x="322" y="7513"/>
                      </a:lnTo>
                      <a:lnTo>
                        <a:pt x="373" y="7530"/>
                      </a:lnTo>
                      <a:lnTo>
                        <a:pt x="424" y="7547"/>
                      </a:lnTo>
                      <a:lnTo>
                        <a:pt x="474" y="7547"/>
                      </a:lnTo>
                      <a:lnTo>
                        <a:pt x="525" y="7556"/>
                      </a:lnTo>
                      <a:lnTo>
                        <a:pt x="10485" y="7556"/>
                      </a:lnTo>
                      <a:lnTo>
                        <a:pt x="10485" y="7556"/>
                      </a:lnTo>
                      <a:lnTo>
                        <a:pt x="10680" y="7547"/>
                      </a:lnTo>
                      <a:lnTo>
                        <a:pt x="10866" y="7530"/>
                      </a:lnTo>
                      <a:lnTo>
                        <a:pt x="11061" y="7513"/>
                      </a:lnTo>
                      <a:lnTo>
                        <a:pt x="11247" y="7479"/>
                      </a:lnTo>
                      <a:lnTo>
                        <a:pt x="11425" y="7437"/>
                      </a:lnTo>
                      <a:lnTo>
                        <a:pt x="11603" y="7386"/>
                      </a:lnTo>
                      <a:lnTo>
                        <a:pt x="11781" y="7327"/>
                      </a:lnTo>
                      <a:lnTo>
                        <a:pt x="11950" y="7259"/>
                      </a:lnTo>
                      <a:lnTo>
                        <a:pt x="12120" y="7183"/>
                      </a:lnTo>
                      <a:lnTo>
                        <a:pt x="12281" y="7098"/>
                      </a:lnTo>
                      <a:lnTo>
                        <a:pt x="12442" y="7005"/>
                      </a:lnTo>
                      <a:lnTo>
                        <a:pt x="12594" y="6912"/>
                      </a:lnTo>
                      <a:lnTo>
                        <a:pt x="12738" y="6802"/>
                      </a:lnTo>
                      <a:lnTo>
                        <a:pt x="12882" y="6692"/>
                      </a:lnTo>
                      <a:lnTo>
                        <a:pt x="13018" y="6573"/>
                      </a:lnTo>
                      <a:lnTo>
                        <a:pt x="13153" y="6446"/>
                      </a:lnTo>
                      <a:lnTo>
                        <a:pt x="13280" y="6319"/>
                      </a:lnTo>
                      <a:lnTo>
                        <a:pt x="13399" y="6175"/>
                      </a:lnTo>
                      <a:lnTo>
                        <a:pt x="13509" y="6040"/>
                      </a:lnTo>
                      <a:lnTo>
                        <a:pt x="13610" y="5887"/>
                      </a:lnTo>
                      <a:lnTo>
                        <a:pt x="13712" y="5735"/>
                      </a:lnTo>
                      <a:lnTo>
                        <a:pt x="13805" y="5574"/>
                      </a:lnTo>
                      <a:lnTo>
                        <a:pt x="13890" y="5413"/>
                      </a:lnTo>
                      <a:lnTo>
                        <a:pt x="13958" y="5243"/>
                      </a:lnTo>
                      <a:lnTo>
                        <a:pt x="14025" y="5074"/>
                      </a:lnTo>
                      <a:lnTo>
                        <a:pt x="14085" y="4896"/>
                      </a:lnTo>
                      <a:lnTo>
                        <a:pt x="14136" y="4718"/>
                      </a:lnTo>
                      <a:lnTo>
                        <a:pt x="14178" y="4540"/>
                      </a:lnTo>
                      <a:lnTo>
                        <a:pt x="14212" y="4354"/>
                      </a:lnTo>
                      <a:lnTo>
                        <a:pt x="14237" y="4168"/>
                      </a:lnTo>
                      <a:lnTo>
                        <a:pt x="14254" y="3973"/>
                      </a:lnTo>
                      <a:lnTo>
                        <a:pt x="14263" y="3778"/>
                      </a:lnTo>
                      <a:lnTo>
                        <a:pt x="14263" y="3778"/>
                      </a:lnTo>
                      <a:lnTo>
                        <a:pt x="14254" y="3583"/>
                      </a:lnTo>
                      <a:lnTo>
                        <a:pt x="14237" y="3397"/>
                      </a:lnTo>
                      <a:lnTo>
                        <a:pt x="14212" y="3202"/>
                      </a:lnTo>
                      <a:lnTo>
                        <a:pt x="14178" y="3016"/>
                      </a:lnTo>
                      <a:lnTo>
                        <a:pt x="14136" y="2838"/>
                      </a:lnTo>
                      <a:lnTo>
                        <a:pt x="14085" y="2660"/>
                      </a:lnTo>
                      <a:lnTo>
                        <a:pt x="14025" y="2482"/>
                      </a:lnTo>
                      <a:lnTo>
                        <a:pt x="13958" y="2313"/>
                      </a:lnTo>
                      <a:lnTo>
                        <a:pt x="13890" y="2144"/>
                      </a:lnTo>
                      <a:lnTo>
                        <a:pt x="13805" y="1983"/>
                      </a:lnTo>
                      <a:lnTo>
                        <a:pt x="13712" y="1822"/>
                      </a:lnTo>
                      <a:lnTo>
                        <a:pt x="13610" y="1669"/>
                      </a:lnTo>
                      <a:lnTo>
                        <a:pt x="13509" y="1525"/>
                      </a:lnTo>
                      <a:lnTo>
                        <a:pt x="13399" y="1381"/>
                      </a:lnTo>
                      <a:lnTo>
                        <a:pt x="13280" y="1237"/>
                      </a:lnTo>
                      <a:lnTo>
                        <a:pt x="13153" y="1110"/>
                      </a:lnTo>
                      <a:lnTo>
                        <a:pt x="13018" y="983"/>
                      </a:lnTo>
                      <a:lnTo>
                        <a:pt x="12882" y="865"/>
                      </a:lnTo>
                      <a:lnTo>
                        <a:pt x="12738" y="755"/>
                      </a:lnTo>
                      <a:lnTo>
                        <a:pt x="12594" y="653"/>
                      </a:lnTo>
                      <a:lnTo>
                        <a:pt x="12442" y="551"/>
                      </a:lnTo>
                      <a:lnTo>
                        <a:pt x="12281" y="458"/>
                      </a:lnTo>
                      <a:lnTo>
                        <a:pt x="12120" y="374"/>
                      </a:lnTo>
                      <a:lnTo>
                        <a:pt x="11950" y="297"/>
                      </a:lnTo>
                      <a:lnTo>
                        <a:pt x="11781" y="230"/>
                      </a:lnTo>
                      <a:lnTo>
                        <a:pt x="11603" y="170"/>
                      </a:lnTo>
                      <a:lnTo>
                        <a:pt x="11425" y="119"/>
                      </a:lnTo>
                      <a:lnTo>
                        <a:pt x="11247" y="77"/>
                      </a:lnTo>
                      <a:lnTo>
                        <a:pt x="11061" y="43"/>
                      </a:lnTo>
                      <a:lnTo>
                        <a:pt x="10866" y="26"/>
                      </a:lnTo>
                      <a:lnTo>
                        <a:pt x="10680" y="9"/>
                      </a:lnTo>
                      <a:lnTo>
                        <a:pt x="10485" y="1"/>
                      </a:lnTo>
                      <a:lnTo>
                        <a:pt x="10485" y="1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96" name="Google Shape;1459;p22">
                  <a:extLst>
                    <a:ext uri="{FF2B5EF4-FFF2-40B4-BE49-F238E27FC236}">
                      <a16:creationId xmlns:a16="http://schemas.microsoft.com/office/drawing/2014/main" id="{E199B2F1-2E19-4D1D-BB0E-B7631E0F828C}"/>
                    </a:ext>
                  </a:extLst>
                </p:cNvPr>
                <p:cNvSpPr/>
                <p:nvPr/>
              </p:nvSpPr>
              <p:spPr>
                <a:xfrm>
                  <a:off x="4807475" y="33982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97" name="Google Shape;1460;p22">
                  <a:extLst>
                    <a:ext uri="{FF2B5EF4-FFF2-40B4-BE49-F238E27FC236}">
                      <a16:creationId xmlns:a16="http://schemas.microsoft.com/office/drawing/2014/main" id="{852B6B4D-2E64-483E-B010-E377B87AA720}"/>
                    </a:ext>
                  </a:extLst>
                </p:cNvPr>
                <p:cNvSpPr/>
                <p:nvPr/>
              </p:nvSpPr>
              <p:spPr>
                <a:xfrm>
                  <a:off x="4519925" y="3507725"/>
                  <a:ext cx="167950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8" h="1060" extrusionOk="0">
                      <a:moveTo>
                        <a:pt x="475" y="1"/>
                      </a:moveTo>
                      <a:lnTo>
                        <a:pt x="424" y="9"/>
                      </a:lnTo>
                      <a:lnTo>
                        <a:pt x="373" y="26"/>
                      </a:lnTo>
                      <a:lnTo>
                        <a:pt x="323" y="43"/>
                      </a:lnTo>
                      <a:lnTo>
                        <a:pt x="238" y="94"/>
                      </a:lnTo>
                      <a:lnTo>
                        <a:pt x="153" y="153"/>
                      </a:lnTo>
                      <a:lnTo>
                        <a:pt x="94" y="238"/>
                      </a:lnTo>
                      <a:lnTo>
                        <a:pt x="43" y="322"/>
                      </a:lnTo>
                      <a:lnTo>
                        <a:pt x="26" y="373"/>
                      </a:lnTo>
                      <a:lnTo>
                        <a:pt x="9" y="424"/>
                      </a:lnTo>
                      <a:lnTo>
                        <a:pt x="1" y="475"/>
                      </a:lnTo>
                      <a:lnTo>
                        <a:pt x="1" y="534"/>
                      </a:lnTo>
                      <a:lnTo>
                        <a:pt x="1" y="585"/>
                      </a:lnTo>
                      <a:lnTo>
                        <a:pt x="9" y="636"/>
                      </a:lnTo>
                      <a:lnTo>
                        <a:pt x="26" y="687"/>
                      </a:lnTo>
                      <a:lnTo>
                        <a:pt x="43" y="737"/>
                      </a:lnTo>
                      <a:lnTo>
                        <a:pt x="94" y="831"/>
                      </a:lnTo>
                      <a:lnTo>
                        <a:pt x="153" y="907"/>
                      </a:lnTo>
                      <a:lnTo>
                        <a:pt x="238" y="966"/>
                      </a:lnTo>
                      <a:lnTo>
                        <a:pt x="323" y="1017"/>
                      </a:lnTo>
                      <a:lnTo>
                        <a:pt x="373" y="1034"/>
                      </a:lnTo>
                      <a:lnTo>
                        <a:pt x="424" y="1051"/>
                      </a:lnTo>
                      <a:lnTo>
                        <a:pt x="475" y="1059"/>
                      </a:lnTo>
                      <a:lnTo>
                        <a:pt x="6243" y="1059"/>
                      </a:lnTo>
                      <a:lnTo>
                        <a:pt x="6294" y="1051"/>
                      </a:lnTo>
                      <a:lnTo>
                        <a:pt x="6344" y="1034"/>
                      </a:lnTo>
                      <a:lnTo>
                        <a:pt x="6395" y="1017"/>
                      </a:lnTo>
                      <a:lnTo>
                        <a:pt x="6480" y="966"/>
                      </a:lnTo>
                      <a:lnTo>
                        <a:pt x="6565" y="907"/>
                      </a:lnTo>
                      <a:lnTo>
                        <a:pt x="6624" y="831"/>
                      </a:lnTo>
                      <a:lnTo>
                        <a:pt x="6675" y="737"/>
                      </a:lnTo>
                      <a:lnTo>
                        <a:pt x="6692" y="687"/>
                      </a:lnTo>
                      <a:lnTo>
                        <a:pt x="6709" y="636"/>
                      </a:lnTo>
                      <a:lnTo>
                        <a:pt x="6717" y="585"/>
                      </a:lnTo>
                      <a:lnTo>
                        <a:pt x="6717" y="534"/>
                      </a:lnTo>
                      <a:lnTo>
                        <a:pt x="6717" y="475"/>
                      </a:lnTo>
                      <a:lnTo>
                        <a:pt x="6709" y="424"/>
                      </a:lnTo>
                      <a:lnTo>
                        <a:pt x="6692" y="373"/>
                      </a:lnTo>
                      <a:lnTo>
                        <a:pt x="6675" y="322"/>
                      </a:lnTo>
                      <a:lnTo>
                        <a:pt x="6624" y="238"/>
                      </a:lnTo>
                      <a:lnTo>
                        <a:pt x="6565" y="153"/>
                      </a:lnTo>
                      <a:lnTo>
                        <a:pt x="6480" y="94"/>
                      </a:lnTo>
                      <a:lnTo>
                        <a:pt x="6395" y="43"/>
                      </a:lnTo>
                      <a:lnTo>
                        <a:pt x="6344" y="26"/>
                      </a:lnTo>
                      <a:lnTo>
                        <a:pt x="6294" y="9"/>
                      </a:lnTo>
                      <a:lnTo>
                        <a:pt x="624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98" name="Google Shape;1461;p22">
                  <a:extLst>
                    <a:ext uri="{FF2B5EF4-FFF2-40B4-BE49-F238E27FC236}">
                      <a16:creationId xmlns:a16="http://schemas.microsoft.com/office/drawing/2014/main" id="{B054EA5E-8D23-417F-9F48-8B4CF1B27336}"/>
                    </a:ext>
                  </a:extLst>
                </p:cNvPr>
                <p:cNvSpPr/>
                <p:nvPr/>
              </p:nvSpPr>
              <p:spPr>
                <a:xfrm>
                  <a:off x="4519925" y="3507725"/>
                  <a:ext cx="167950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8" h="1060" fill="none" extrusionOk="0">
                      <a:moveTo>
                        <a:pt x="526" y="1059"/>
                      </a:moveTo>
                      <a:lnTo>
                        <a:pt x="6183" y="1059"/>
                      </a:lnTo>
                      <a:lnTo>
                        <a:pt x="6183" y="1059"/>
                      </a:lnTo>
                      <a:lnTo>
                        <a:pt x="6243" y="1059"/>
                      </a:lnTo>
                      <a:lnTo>
                        <a:pt x="6294" y="1051"/>
                      </a:lnTo>
                      <a:lnTo>
                        <a:pt x="6344" y="1034"/>
                      </a:lnTo>
                      <a:lnTo>
                        <a:pt x="6395" y="1017"/>
                      </a:lnTo>
                      <a:lnTo>
                        <a:pt x="6480" y="966"/>
                      </a:lnTo>
                      <a:lnTo>
                        <a:pt x="6565" y="907"/>
                      </a:lnTo>
                      <a:lnTo>
                        <a:pt x="6624" y="831"/>
                      </a:lnTo>
                      <a:lnTo>
                        <a:pt x="6675" y="737"/>
                      </a:lnTo>
                      <a:lnTo>
                        <a:pt x="6692" y="687"/>
                      </a:lnTo>
                      <a:lnTo>
                        <a:pt x="6709" y="636"/>
                      </a:lnTo>
                      <a:lnTo>
                        <a:pt x="6717" y="585"/>
                      </a:lnTo>
                      <a:lnTo>
                        <a:pt x="6717" y="534"/>
                      </a:lnTo>
                      <a:lnTo>
                        <a:pt x="6717" y="534"/>
                      </a:lnTo>
                      <a:lnTo>
                        <a:pt x="6717" y="475"/>
                      </a:lnTo>
                      <a:lnTo>
                        <a:pt x="6709" y="424"/>
                      </a:lnTo>
                      <a:lnTo>
                        <a:pt x="6692" y="373"/>
                      </a:lnTo>
                      <a:lnTo>
                        <a:pt x="6675" y="322"/>
                      </a:lnTo>
                      <a:lnTo>
                        <a:pt x="6624" y="238"/>
                      </a:lnTo>
                      <a:lnTo>
                        <a:pt x="6565" y="153"/>
                      </a:lnTo>
                      <a:lnTo>
                        <a:pt x="6480" y="94"/>
                      </a:lnTo>
                      <a:lnTo>
                        <a:pt x="6395" y="43"/>
                      </a:lnTo>
                      <a:lnTo>
                        <a:pt x="6344" y="26"/>
                      </a:lnTo>
                      <a:lnTo>
                        <a:pt x="6294" y="9"/>
                      </a:lnTo>
                      <a:lnTo>
                        <a:pt x="6243" y="1"/>
                      </a:lnTo>
                      <a:lnTo>
                        <a:pt x="6183" y="1"/>
                      </a:lnTo>
                      <a:lnTo>
                        <a:pt x="526" y="1"/>
                      </a:lnTo>
                      <a:lnTo>
                        <a:pt x="526" y="1"/>
                      </a:lnTo>
                      <a:lnTo>
                        <a:pt x="475" y="1"/>
                      </a:lnTo>
                      <a:lnTo>
                        <a:pt x="424" y="9"/>
                      </a:lnTo>
                      <a:lnTo>
                        <a:pt x="373" y="26"/>
                      </a:lnTo>
                      <a:lnTo>
                        <a:pt x="323" y="43"/>
                      </a:lnTo>
                      <a:lnTo>
                        <a:pt x="238" y="94"/>
                      </a:lnTo>
                      <a:lnTo>
                        <a:pt x="153" y="153"/>
                      </a:lnTo>
                      <a:lnTo>
                        <a:pt x="94" y="238"/>
                      </a:lnTo>
                      <a:lnTo>
                        <a:pt x="43" y="322"/>
                      </a:lnTo>
                      <a:lnTo>
                        <a:pt x="26" y="373"/>
                      </a:lnTo>
                      <a:lnTo>
                        <a:pt x="9" y="424"/>
                      </a:lnTo>
                      <a:lnTo>
                        <a:pt x="1" y="475"/>
                      </a:lnTo>
                      <a:lnTo>
                        <a:pt x="1" y="534"/>
                      </a:lnTo>
                      <a:lnTo>
                        <a:pt x="1" y="534"/>
                      </a:lnTo>
                      <a:lnTo>
                        <a:pt x="1" y="585"/>
                      </a:lnTo>
                      <a:lnTo>
                        <a:pt x="9" y="636"/>
                      </a:lnTo>
                      <a:lnTo>
                        <a:pt x="26" y="687"/>
                      </a:lnTo>
                      <a:lnTo>
                        <a:pt x="43" y="737"/>
                      </a:lnTo>
                      <a:lnTo>
                        <a:pt x="94" y="831"/>
                      </a:lnTo>
                      <a:lnTo>
                        <a:pt x="153" y="907"/>
                      </a:lnTo>
                      <a:lnTo>
                        <a:pt x="238" y="966"/>
                      </a:lnTo>
                      <a:lnTo>
                        <a:pt x="323" y="1017"/>
                      </a:lnTo>
                      <a:lnTo>
                        <a:pt x="373" y="1034"/>
                      </a:lnTo>
                      <a:lnTo>
                        <a:pt x="424" y="1051"/>
                      </a:lnTo>
                      <a:lnTo>
                        <a:pt x="475" y="1059"/>
                      </a:lnTo>
                      <a:lnTo>
                        <a:pt x="526" y="1059"/>
                      </a:lnTo>
                      <a:lnTo>
                        <a:pt x="526" y="1059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99" name="Google Shape;1462;p22">
                  <a:extLst>
                    <a:ext uri="{FF2B5EF4-FFF2-40B4-BE49-F238E27FC236}">
                      <a16:creationId xmlns:a16="http://schemas.microsoft.com/office/drawing/2014/main" id="{9725ED51-7867-4DB3-8D16-188E9F53501E}"/>
                    </a:ext>
                  </a:extLst>
                </p:cNvPr>
                <p:cNvSpPr/>
                <p:nvPr/>
              </p:nvSpPr>
              <p:spPr>
                <a:xfrm>
                  <a:off x="4533050" y="35342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100" name="Google Shape;1463;p22">
                  <a:extLst>
                    <a:ext uri="{FF2B5EF4-FFF2-40B4-BE49-F238E27FC236}">
                      <a16:creationId xmlns:a16="http://schemas.microsoft.com/office/drawing/2014/main" id="{773B9594-7A2C-4035-84C1-F07FCBC8C38C}"/>
                    </a:ext>
                  </a:extLst>
                </p:cNvPr>
                <p:cNvSpPr/>
                <p:nvPr/>
              </p:nvSpPr>
              <p:spPr>
                <a:xfrm>
                  <a:off x="4450050" y="3613600"/>
                  <a:ext cx="301750" cy="1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0" h="6480" extrusionOk="0">
                      <a:moveTo>
                        <a:pt x="526" y="0"/>
                      </a:moveTo>
                      <a:lnTo>
                        <a:pt x="475" y="9"/>
                      </a:lnTo>
                      <a:lnTo>
                        <a:pt x="424" y="9"/>
                      </a:lnTo>
                      <a:lnTo>
                        <a:pt x="374" y="26"/>
                      </a:lnTo>
                      <a:lnTo>
                        <a:pt x="323" y="43"/>
                      </a:lnTo>
                      <a:lnTo>
                        <a:pt x="230" y="93"/>
                      </a:lnTo>
                      <a:lnTo>
                        <a:pt x="153" y="161"/>
                      </a:lnTo>
                      <a:lnTo>
                        <a:pt x="86" y="237"/>
                      </a:lnTo>
                      <a:lnTo>
                        <a:pt x="43" y="322"/>
                      </a:lnTo>
                      <a:lnTo>
                        <a:pt x="18" y="373"/>
                      </a:lnTo>
                      <a:lnTo>
                        <a:pt x="9" y="424"/>
                      </a:lnTo>
                      <a:lnTo>
                        <a:pt x="1" y="475"/>
                      </a:lnTo>
                      <a:lnTo>
                        <a:pt x="1" y="534"/>
                      </a:lnTo>
                      <a:lnTo>
                        <a:pt x="1" y="585"/>
                      </a:lnTo>
                      <a:lnTo>
                        <a:pt x="9" y="635"/>
                      </a:lnTo>
                      <a:lnTo>
                        <a:pt x="18" y="686"/>
                      </a:lnTo>
                      <a:lnTo>
                        <a:pt x="43" y="737"/>
                      </a:lnTo>
                      <a:lnTo>
                        <a:pt x="86" y="830"/>
                      </a:lnTo>
                      <a:lnTo>
                        <a:pt x="153" y="906"/>
                      </a:lnTo>
                      <a:lnTo>
                        <a:pt x="230" y="974"/>
                      </a:lnTo>
                      <a:lnTo>
                        <a:pt x="323" y="1017"/>
                      </a:lnTo>
                      <a:lnTo>
                        <a:pt x="374" y="1034"/>
                      </a:lnTo>
                      <a:lnTo>
                        <a:pt x="424" y="1050"/>
                      </a:lnTo>
                      <a:lnTo>
                        <a:pt x="475" y="1059"/>
                      </a:lnTo>
                      <a:lnTo>
                        <a:pt x="8834" y="1059"/>
                      </a:lnTo>
                      <a:lnTo>
                        <a:pt x="8945" y="1067"/>
                      </a:lnTo>
                      <a:lnTo>
                        <a:pt x="9055" y="1076"/>
                      </a:lnTo>
                      <a:lnTo>
                        <a:pt x="9165" y="1084"/>
                      </a:lnTo>
                      <a:lnTo>
                        <a:pt x="9275" y="1101"/>
                      </a:lnTo>
                      <a:lnTo>
                        <a:pt x="9377" y="1127"/>
                      </a:lnTo>
                      <a:lnTo>
                        <a:pt x="9478" y="1161"/>
                      </a:lnTo>
                      <a:lnTo>
                        <a:pt x="9580" y="1194"/>
                      </a:lnTo>
                      <a:lnTo>
                        <a:pt x="9681" y="1228"/>
                      </a:lnTo>
                      <a:lnTo>
                        <a:pt x="9775" y="1279"/>
                      </a:lnTo>
                      <a:lnTo>
                        <a:pt x="9868" y="1321"/>
                      </a:lnTo>
                      <a:lnTo>
                        <a:pt x="10046" y="1432"/>
                      </a:lnTo>
                      <a:lnTo>
                        <a:pt x="10215" y="1559"/>
                      </a:lnTo>
                      <a:lnTo>
                        <a:pt x="10376" y="1703"/>
                      </a:lnTo>
                      <a:lnTo>
                        <a:pt x="10511" y="1855"/>
                      </a:lnTo>
                      <a:lnTo>
                        <a:pt x="10638" y="2024"/>
                      </a:lnTo>
                      <a:lnTo>
                        <a:pt x="10749" y="2202"/>
                      </a:lnTo>
                      <a:lnTo>
                        <a:pt x="10799" y="2295"/>
                      </a:lnTo>
                      <a:lnTo>
                        <a:pt x="10842" y="2389"/>
                      </a:lnTo>
                      <a:lnTo>
                        <a:pt x="10876" y="2490"/>
                      </a:lnTo>
                      <a:lnTo>
                        <a:pt x="10909" y="2592"/>
                      </a:lnTo>
                      <a:lnTo>
                        <a:pt x="10943" y="2694"/>
                      </a:lnTo>
                      <a:lnTo>
                        <a:pt x="10969" y="2804"/>
                      </a:lnTo>
                      <a:lnTo>
                        <a:pt x="10986" y="2905"/>
                      </a:lnTo>
                      <a:lnTo>
                        <a:pt x="11003" y="3015"/>
                      </a:lnTo>
                      <a:lnTo>
                        <a:pt x="11011" y="3125"/>
                      </a:lnTo>
                      <a:lnTo>
                        <a:pt x="11011" y="3236"/>
                      </a:lnTo>
                      <a:lnTo>
                        <a:pt x="11011" y="3354"/>
                      </a:lnTo>
                      <a:lnTo>
                        <a:pt x="11003" y="3464"/>
                      </a:lnTo>
                      <a:lnTo>
                        <a:pt x="10986" y="3574"/>
                      </a:lnTo>
                      <a:lnTo>
                        <a:pt x="10969" y="3676"/>
                      </a:lnTo>
                      <a:lnTo>
                        <a:pt x="10943" y="3786"/>
                      </a:lnTo>
                      <a:lnTo>
                        <a:pt x="10909" y="3888"/>
                      </a:lnTo>
                      <a:lnTo>
                        <a:pt x="10876" y="3989"/>
                      </a:lnTo>
                      <a:lnTo>
                        <a:pt x="10842" y="4083"/>
                      </a:lnTo>
                      <a:lnTo>
                        <a:pt x="10799" y="4184"/>
                      </a:lnTo>
                      <a:lnTo>
                        <a:pt x="10749" y="4277"/>
                      </a:lnTo>
                      <a:lnTo>
                        <a:pt x="10638" y="4455"/>
                      </a:lnTo>
                      <a:lnTo>
                        <a:pt x="10511" y="4625"/>
                      </a:lnTo>
                      <a:lnTo>
                        <a:pt x="10376" y="4777"/>
                      </a:lnTo>
                      <a:lnTo>
                        <a:pt x="10215" y="4921"/>
                      </a:lnTo>
                      <a:lnTo>
                        <a:pt x="10046" y="5048"/>
                      </a:lnTo>
                      <a:lnTo>
                        <a:pt x="9868" y="5158"/>
                      </a:lnTo>
                      <a:lnTo>
                        <a:pt x="9775" y="5200"/>
                      </a:lnTo>
                      <a:lnTo>
                        <a:pt x="9681" y="5243"/>
                      </a:lnTo>
                      <a:lnTo>
                        <a:pt x="9580" y="5285"/>
                      </a:lnTo>
                      <a:lnTo>
                        <a:pt x="9478" y="5319"/>
                      </a:lnTo>
                      <a:lnTo>
                        <a:pt x="9377" y="5353"/>
                      </a:lnTo>
                      <a:lnTo>
                        <a:pt x="9275" y="5370"/>
                      </a:lnTo>
                      <a:lnTo>
                        <a:pt x="9165" y="5395"/>
                      </a:lnTo>
                      <a:lnTo>
                        <a:pt x="9055" y="5404"/>
                      </a:lnTo>
                      <a:lnTo>
                        <a:pt x="8945" y="5412"/>
                      </a:lnTo>
                      <a:lnTo>
                        <a:pt x="8834" y="5421"/>
                      </a:lnTo>
                      <a:lnTo>
                        <a:pt x="8648" y="5412"/>
                      </a:lnTo>
                      <a:lnTo>
                        <a:pt x="8462" y="5387"/>
                      </a:lnTo>
                      <a:lnTo>
                        <a:pt x="8284" y="5344"/>
                      </a:lnTo>
                      <a:lnTo>
                        <a:pt x="8106" y="5294"/>
                      </a:lnTo>
                      <a:lnTo>
                        <a:pt x="7937" y="5226"/>
                      </a:lnTo>
                      <a:lnTo>
                        <a:pt x="7776" y="5141"/>
                      </a:lnTo>
                      <a:lnTo>
                        <a:pt x="7615" y="5048"/>
                      </a:lnTo>
                      <a:lnTo>
                        <a:pt x="7471" y="4938"/>
                      </a:lnTo>
                      <a:lnTo>
                        <a:pt x="7429" y="4904"/>
                      </a:lnTo>
                      <a:lnTo>
                        <a:pt x="7378" y="4879"/>
                      </a:lnTo>
                      <a:lnTo>
                        <a:pt x="7335" y="4862"/>
                      </a:lnTo>
                      <a:lnTo>
                        <a:pt x="7285" y="4845"/>
                      </a:lnTo>
                      <a:lnTo>
                        <a:pt x="7183" y="4819"/>
                      </a:lnTo>
                      <a:lnTo>
                        <a:pt x="7081" y="4828"/>
                      </a:lnTo>
                      <a:lnTo>
                        <a:pt x="6980" y="4845"/>
                      </a:lnTo>
                      <a:lnTo>
                        <a:pt x="6887" y="4887"/>
                      </a:lnTo>
                      <a:lnTo>
                        <a:pt x="6844" y="4913"/>
                      </a:lnTo>
                      <a:lnTo>
                        <a:pt x="6802" y="4946"/>
                      </a:lnTo>
                      <a:lnTo>
                        <a:pt x="6759" y="4980"/>
                      </a:lnTo>
                      <a:lnTo>
                        <a:pt x="6726" y="5023"/>
                      </a:lnTo>
                      <a:lnTo>
                        <a:pt x="6692" y="5065"/>
                      </a:lnTo>
                      <a:lnTo>
                        <a:pt x="6666" y="5107"/>
                      </a:lnTo>
                      <a:lnTo>
                        <a:pt x="6641" y="5158"/>
                      </a:lnTo>
                      <a:lnTo>
                        <a:pt x="6632" y="5209"/>
                      </a:lnTo>
                      <a:lnTo>
                        <a:pt x="6607" y="5311"/>
                      </a:lnTo>
                      <a:lnTo>
                        <a:pt x="6615" y="5412"/>
                      </a:lnTo>
                      <a:lnTo>
                        <a:pt x="6632" y="5505"/>
                      </a:lnTo>
                      <a:lnTo>
                        <a:pt x="6675" y="5599"/>
                      </a:lnTo>
                      <a:lnTo>
                        <a:pt x="6700" y="5649"/>
                      </a:lnTo>
                      <a:lnTo>
                        <a:pt x="6734" y="5692"/>
                      </a:lnTo>
                      <a:lnTo>
                        <a:pt x="6768" y="5726"/>
                      </a:lnTo>
                      <a:lnTo>
                        <a:pt x="6810" y="5759"/>
                      </a:lnTo>
                      <a:lnTo>
                        <a:pt x="6912" y="5844"/>
                      </a:lnTo>
                      <a:lnTo>
                        <a:pt x="7030" y="5929"/>
                      </a:lnTo>
                      <a:lnTo>
                        <a:pt x="7141" y="5997"/>
                      </a:lnTo>
                      <a:lnTo>
                        <a:pt x="7259" y="6073"/>
                      </a:lnTo>
                      <a:lnTo>
                        <a:pt x="7386" y="6132"/>
                      </a:lnTo>
                      <a:lnTo>
                        <a:pt x="7505" y="6191"/>
                      </a:lnTo>
                      <a:lnTo>
                        <a:pt x="7632" y="6242"/>
                      </a:lnTo>
                      <a:lnTo>
                        <a:pt x="7759" y="6293"/>
                      </a:lnTo>
                      <a:lnTo>
                        <a:pt x="7886" y="6335"/>
                      </a:lnTo>
                      <a:lnTo>
                        <a:pt x="8021" y="6369"/>
                      </a:lnTo>
                      <a:lnTo>
                        <a:pt x="8157" y="6403"/>
                      </a:lnTo>
                      <a:lnTo>
                        <a:pt x="8284" y="6429"/>
                      </a:lnTo>
                      <a:lnTo>
                        <a:pt x="8419" y="6454"/>
                      </a:lnTo>
                      <a:lnTo>
                        <a:pt x="8555" y="6462"/>
                      </a:lnTo>
                      <a:lnTo>
                        <a:pt x="8699" y="6471"/>
                      </a:lnTo>
                      <a:lnTo>
                        <a:pt x="8834" y="6479"/>
                      </a:lnTo>
                      <a:lnTo>
                        <a:pt x="8995" y="6471"/>
                      </a:lnTo>
                      <a:lnTo>
                        <a:pt x="9165" y="6462"/>
                      </a:lnTo>
                      <a:lnTo>
                        <a:pt x="9326" y="6437"/>
                      </a:lnTo>
                      <a:lnTo>
                        <a:pt x="9487" y="6412"/>
                      </a:lnTo>
                      <a:lnTo>
                        <a:pt x="9639" y="6378"/>
                      </a:lnTo>
                      <a:lnTo>
                        <a:pt x="9792" y="6327"/>
                      </a:lnTo>
                      <a:lnTo>
                        <a:pt x="9944" y="6276"/>
                      </a:lnTo>
                      <a:lnTo>
                        <a:pt x="10088" y="6225"/>
                      </a:lnTo>
                      <a:lnTo>
                        <a:pt x="10232" y="6158"/>
                      </a:lnTo>
                      <a:lnTo>
                        <a:pt x="10376" y="6081"/>
                      </a:lnTo>
                      <a:lnTo>
                        <a:pt x="10511" y="6005"/>
                      </a:lnTo>
                      <a:lnTo>
                        <a:pt x="10638" y="5920"/>
                      </a:lnTo>
                      <a:lnTo>
                        <a:pt x="10765" y="5836"/>
                      </a:lnTo>
                      <a:lnTo>
                        <a:pt x="10893" y="5734"/>
                      </a:lnTo>
                      <a:lnTo>
                        <a:pt x="11011" y="5632"/>
                      </a:lnTo>
                      <a:lnTo>
                        <a:pt x="11121" y="5531"/>
                      </a:lnTo>
                      <a:lnTo>
                        <a:pt x="11231" y="5412"/>
                      </a:lnTo>
                      <a:lnTo>
                        <a:pt x="11333" y="5294"/>
                      </a:lnTo>
                      <a:lnTo>
                        <a:pt x="11426" y="5175"/>
                      </a:lnTo>
                      <a:lnTo>
                        <a:pt x="11519" y="5048"/>
                      </a:lnTo>
                      <a:lnTo>
                        <a:pt x="11604" y="4913"/>
                      </a:lnTo>
                      <a:lnTo>
                        <a:pt x="11680" y="4777"/>
                      </a:lnTo>
                      <a:lnTo>
                        <a:pt x="11748" y="4641"/>
                      </a:lnTo>
                      <a:lnTo>
                        <a:pt x="11816" y="4498"/>
                      </a:lnTo>
                      <a:lnTo>
                        <a:pt x="11875" y="4354"/>
                      </a:lnTo>
                      <a:lnTo>
                        <a:pt x="11926" y="4201"/>
                      </a:lnTo>
                      <a:lnTo>
                        <a:pt x="11968" y="4049"/>
                      </a:lnTo>
                      <a:lnTo>
                        <a:pt x="12002" y="3888"/>
                      </a:lnTo>
                      <a:lnTo>
                        <a:pt x="12036" y="3735"/>
                      </a:lnTo>
                      <a:lnTo>
                        <a:pt x="12053" y="3566"/>
                      </a:lnTo>
                      <a:lnTo>
                        <a:pt x="12070" y="3405"/>
                      </a:lnTo>
                      <a:lnTo>
                        <a:pt x="12070" y="3236"/>
                      </a:lnTo>
                      <a:lnTo>
                        <a:pt x="12070" y="3075"/>
                      </a:lnTo>
                      <a:lnTo>
                        <a:pt x="12053" y="2905"/>
                      </a:lnTo>
                      <a:lnTo>
                        <a:pt x="12036" y="2744"/>
                      </a:lnTo>
                      <a:lnTo>
                        <a:pt x="12002" y="2592"/>
                      </a:lnTo>
                      <a:lnTo>
                        <a:pt x="11968" y="2431"/>
                      </a:lnTo>
                      <a:lnTo>
                        <a:pt x="11926" y="2279"/>
                      </a:lnTo>
                      <a:lnTo>
                        <a:pt x="11875" y="2126"/>
                      </a:lnTo>
                      <a:lnTo>
                        <a:pt x="11816" y="1982"/>
                      </a:lnTo>
                      <a:lnTo>
                        <a:pt x="11748" y="1838"/>
                      </a:lnTo>
                      <a:lnTo>
                        <a:pt x="11680" y="1694"/>
                      </a:lnTo>
                      <a:lnTo>
                        <a:pt x="11604" y="1559"/>
                      </a:lnTo>
                      <a:lnTo>
                        <a:pt x="11519" y="1432"/>
                      </a:lnTo>
                      <a:lnTo>
                        <a:pt x="11426" y="1305"/>
                      </a:lnTo>
                      <a:lnTo>
                        <a:pt x="11333" y="1177"/>
                      </a:lnTo>
                      <a:lnTo>
                        <a:pt x="11231" y="1067"/>
                      </a:lnTo>
                      <a:lnTo>
                        <a:pt x="11121" y="949"/>
                      </a:lnTo>
                      <a:lnTo>
                        <a:pt x="11011" y="847"/>
                      </a:lnTo>
                      <a:lnTo>
                        <a:pt x="10893" y="746"/>
                      </a:lnTo>
                      <a:lnTo>
                        <a:pt x="10765" y="644"/>
                      </a:lnTo>
                      <a:lnTo>
                        <a:pt x="10638" y="559"/>
                      </a:lnTo>
                      <a:lnTo>
                        <a:pt x="10511" y="475"/>
                      </a:lnTo>
                      <a:lnTo>
                        <a:pt x="10376" y="390"/>
                      </a:lnTo>
                      <a:lnTo>
                        <a:pt x="10232" y="322"/>
                      </a:lnTo>
                      <a:lnTo>
                        <a:pt x="10088" y="254"/>
                      </a:lnTo>
                      <a:lnTo>
                        <a:pt x="9944" y="195"/>
                      </a:lnTo>
                      <a:lnTo>
                        <a:pt x="9792" y="144"/>
                      </a:lnTo>
                      <a:lnTo>
                        <a:pt x="9639" y="102"/>
                      </a:lnTo>
                      <a:lnTo>
                        <a:pt x="9487" y="68"/>
                      </a:lnTo>
                      <a:lnTo>
                        <a:pt x="9326" y="43"/>
                      </a:lnTo>
                      <a:lnTo>
                        <a:pt x="9165" y="17"/>
                      </a:lnTo>
                      <a:lnTo>
                        <a:pt x="8995" y="9"/>
                      </a:lnTo>
                      <a:lnTo>
                        <a:pt x="883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101" name="Google Shape;1464;p22">
                  <a:extLst>
                    <a:ext uri="{FF2B5EF4-FFF2-40B4-BE49-F238E27FC236}">
                      <a16:creationId xmlns:a16="http://schemas.microsoft.com/office/drawing/2014/main" id="{DC1354C3-D46E-41D1-B58B-9AC1C9E0F9DA}"/>
                    </a:ext>
                  </a:extLst>
                </p:cNvPr>
                <p:cNvSpPr/>
                <p:nvPr/>
              </p:nvSpPr>
              <p:spPr>
                <a:xfrm>
                  <a:off x="4450050" y="3613600"/>
                  <a:ext cx="301750" cy="1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0" h="6480" fill="none" extrusionOk="0">
                      <a:moveTo>
                        <a:pt x="8834" y="0"/>
                      </a:moveTo>
                      <a:lnTo>
                        <a:pt x="526" y="0"/>
                      </a:lnTo>
                      <a:lnTo>
                        <a:pt x="526" y="0"/>
                      </a:lnTo>
                      <a:lnTo>
                        <a:pt x="475" y="9"/>
                      </a:lnTo>
                      <a:lnTo>
                        <a:pt x="424" y="9"/>
                      </a:lnTo>
                      <a:lnTo>
                        <a:pt x="374" y="26"/>
                      </a:lnTo>
                      <a:lnTo>
                        <a:pt x="323" y="43"/>
                      </a:lnTo>
                      <a:lnTo>
                        <a:pt x="230" y="93"/>
                      </a:lnTo>
                      <a:lnTo>
                        <a:pt x="153" y="161"/>
                      </a:lnTo>
                      <a:lnTo>
                        <a:pt x="86" y="237"/>
                      </a:lnTo>
                      <a:lnTo>
                        <a:pt x="43" y="322"/>
                      </a:lnTo>
                      <a:lnTo>
                        <a:pt x="18" y="373"/>
                      </a:lnTo>
                      <a:lnTo>
                        <a:pt x="9" y="424"/>
                      </a:lnTo>
                      <a:lnTo>
                        <a:pt x="1" y="475"/>
                      </a:lnTo>
                      <a:lnTo>
                        <a:pt x="1" y="534"/>
                      </a:lnTo>
                      <a:lnTo>
                        <a:pt x="1" y="534"/>
                      </a:lnTo>
                      <a:lnTo>
                        <a:pt x="1" y="585"/>
                      </a:lnTo>
                      <a:lnTo>
                        <a:pt x="9" y="635"/>
                      </a:lnTo>
                      <a:lnTo>
                        <a:pt x="18" y="686"/>
                      </a:lnTo>
                      <a:lnTo>
                        <a:pt x="43" y="737"/>
                      </a:lnTo>
                      <a:lnTo>
                        <a:pt x="86" y="830"/>
                      </a:lnTo>
                      <a:lnTo>
                        <a:pt x="153" y="906"/>
                      </a:lnTo>
                      <a:lnTo>
                        <a:pt x="230" y="974"/>
                      </a:lnTo>
                      <a:lnTo>
                        <a:pt x="323" y="1017"/>
                      </a:lnTo>
                      <a:lnTo>
                        <a:pt x="374" y="1034"/>
                      </a:lnTo>
                      <a:lnTo>
                        <a:pt x="424" y="1050"/>
                      </a:lnTo>
                      <a:lnTo>
                        <a:pt x="475" y="1059"/>
                      </a:lnTo>
                      <a:lnTo>
                        <a:pt x="526" y="1059"/>
                      </a:lnTo>
                      <a:lnTo>
                        <a:pt x="8834" y="1059"/>
                      </a:lnTo>
                      <a:lnTo>
                        <a:pt x="8834" y="1059"/>
                      </a:lnTo>
                      <a:lnTo>
                        <a:pt x="8945" y="1067"/>
                      </a:lnTo>
                      <a:lnTo>
                        <a:pt x="9055" y="1076"/>
                      </a:lnTo>
                      <a:lnTo>
                        <a:pt x="9165" y="1084"/>
                      </a:lnTo>
                      <a:lnTo>
                        <a:pt x="9275" y="1101"/>
                      </a:lnTo>
                      <a:lnTo>
                        <a:pt x="9377" y="1127"/>
                      </a:lnTo>
                      <a:lnTo>
                        <a:pt x="9478" y="1161"/>
                      </a:lnTo>
                      <a:lnTo>
                        <a:pt x="9580" y="1194"/>
                      </a:lnTo>
                      <a:lnTo>
                        <a:pt x="9681" y="1228"/>
                      </a:lnTo>
                      <a:lnTo>
                        <a:pt x="9775" y="1279"/>
                      </a:lnTo>
                      <a:lnTo>
                        <a:pt x="9868" y="1321"/>
                      </a:lnTo>
                      <a:lnTo>
                        <a:pt x="10046" y="1432"/>
                      </a:lnTo>
                      <a:lnTo>
                        <a:pt x="10215" y="1559"/>
                      </a:lnTo>
                      <a:lnTo>
                        <a:pt x="10376" y="1703"/>
                      </a:lnTo>
                      <a:lnTo>
                        <a:pt x="10511" y="1855"/>
                      </a:lnTo>
                      <a:lnTo>
                        <a:pt x="10638" y="2024"/>
                      </a:lnTo>
                      <a:lnTo>
                        <a:pt x="10749" y="2202"/>
                      </a:lnTo>
                      <a:lnTo>
                        <a:pt x="10799" y="2295"/>
                      </a:lnTo>
                      <a:lnTo>
                        <a:pt x="10842" y="2389"/>
                      </a:lnTo>
                      <a:lnTo>
                        <a:pt x="10876" y="2490"/>
                      </a:lnTo>
                      <a:lnTo>
                        <a:pt x="10909" y="2592"/>
                      </a:lnTo>
                      <a:lnTo>
                        <a:pt x="10943" y="2694"/>
                      </a:lnTo>
                      <a:lnTo>
                        <a:pt x="10969" y="2804"/>
                      </a:lnTo>
                      <a:lnTo>
                        <a:pt x="10986" y="2905"/>
                      </a:lnTo>
                      <a:lnTo>
                        <a:pt x="11003" y="3015"/>
                      </a:lnTo>
                      <a:lnTo>
                        <a:pt x="11011" y="3125"/>
                      </a:lnTo>
                      <a:lnTo>
                        <a:pt x="11011" y="3236"/>
                      </a:lnTo>
                      <a:lnTo>
                        <a:pt x="11011" y="3236"/>
                      </a:lnTo>
                      <a:lnTo>
                        <a:pt x="11011" y="3354"/>
                      </a:lnTo>
                      <a:lnTo>
                        <a:pt x="11003" y="3464"/>
                      </a:lnTo>
                      <a:lnTo>
                        <a:pt x="10986" y="3574"/>
                      </a:lnTo>
                      <a:lnTo>
                        <a:pt x="10969" y="3676"/>
                      </a:lnTo>
                      <a:lnTo>
                        <a:pt x="10943" y="3786"/>
                      </a:lnTo>
                      <a:lnTo>
                        <a:pt x="10909" y="3888"/>
                      </a:lnTo>
                      <a:lnTo>
                        <a:pt x="10876" y="3989"/>
                      </a:lnTo>
                      <a:lnTo>
                        <a:pt x="10842" y="4083"/>
                      </a:lnTo>
                      <a:lnTo>
                        <a:pt x="10799" y="4184"/>
                      </a:lnTo>
                      <a:lnTo>
                        <a:pt x="10749" y="4277"/>
                      </a:lnTo>
                      <a:lnTo>
                        <a:pt x="10638" y="4455"/>
                      </a:lnTo>
                      <a:lnTo>
                        <a:pt x="10511" y="4625"/>
                      </a:lnTo>
                      <a:lnTo>
                        <a:pt x="10376" y="4777"/>
                      </a:lnTo>
                      <a:lnTo>
                        <a:pt x="10215" y="4921"/>
                      </a:lnTo>
                      <a:lnTo>
                        <a:pt x="10046" y="5048"/>
                      </a:lnTo>
                      <a:lnTo>
                        <a:pt x="9868" y="5158"/>
                      </a:lnTo>
                      <a:lnTo>
                        <a:pt x="9775" y="5200"/>
                      </a:lnTo>
                      <a:lnTo>
                        <a:pt x="9681" y="5243"/>
                      </a:lnTo>
                      <a:lnTo>
                        <a:pt x="9580" y="5285"/>
                      </a:lnTo>
                      <a:lnTo>
                        <a:pt x="9478" y="5319"/>
                      </a:lnTo>
                      <a:lnTo>
                        <a:pt x="9377" y="5353"/>
                      </a:lnTo>
                      <a:lnTo>
                        <a:pt x="9275" y="5370"/>
                      </a:lnTo>
                      <a:lnTo>
                        <a:pt x="9165" y="5395"/>
                      </a:lnTo>
                      <a:lnTo>
                        <a:pt x="9055" y="5404"/>
                      </a:lnTo>
                      <a:lnTo>
                        <a:pt x="8945" y="5412"/>
                      </a:lnTo>
                      <a:lnTo>
                        <a:pt x="8834" y="5421"/>
                      </a:lnTo>
                      <a:lnTo>
                        <a:pt x="8834" y="5421"/>
                      </a:lnTo>
                      <a:lnTo>
                        <a:pt x="8648" y="5412"/>
                      </a:lnTo>
                      <a:lnTo>
                        <a:pt x="8462" y="5387"/>
                      </a:lnTo>
                      <a:lnTo>
                        <a:pt x="8284" y="5344"/>
                      </a:lnTo>
                      <a:lnTo>
                        <a:pt x="8106" y="5294"/>
                      </a:lnTo>
                      <a:lnTo>
                        <a:pt x="7937" y="5226"/>
                      </a:lnTo>
                      <a:lnTo>
                        <a:pt x="7776" y="5141"/>
                      </a:lnTo>
                      <a:lnTo>
                        <a:pt x="7615" y="5048"/>
                      </a:lnTo>
                      <a:lnTo>
                        <a:pt x="7471" y="4938"/>
                      </a:lnTo>
                      <a:lnTo>
                        <a:pt x="7471" y="4938"/>
                      </a:lnTo>
                      <a:lnTo>
                        <a:pt x="7429" y="4904"/>
                      </a:lnTo>
                      <a:lnTo>
                        <a:pt x="7378" y="4879"/>
                      </a:lnTo>
                      <a:lnTo>
                        <a:pt x="7335" y="4862"/>
                      </a:lnTo>
                      <a:lnTo>
                        <a:pt x="7285" y="4845"/>
                      </a:lnTo>
                      <a:lnTo>
                        <a:pt x="7183" y="4819"/>
                      </a:lnTo>
                      <a:lnTo>
                        <a:pt x="7081" y="4828"/>
                      </a:lnTo>
                      <a:lnTo>
                        <a:pt x="6980" y="4845"/>
                      </a:lnTo>
                      <a:lnTo>
                        <a:pt x="6887" y="4887"/>
                      </a:lnTo>
                      <a:lnTo>
                        <a:pt x="6844" y="4913"/>
                      </a:lnTo>
                      <a:lnTo>
                        <a:pt x="6802" y="4946"/>
                      </a:lnTo>
                      <a:lnTo>
                        <a:pt x="6759" y="4980"/>
                      </a:lnTo>
                      <a:lnTo>
                        <a:pt x="6726" y="5023"/>
                      </a:lnTo>
                      <a:lnTo>
                        <a:pt x="6726" y="5023"/>
                      </a:lnTo>
                      <a:lnTo>
                        <a:pt x="6692" y="5065"/>
                      </a:lnTo>
                      <a:lnTo>
                        <a:pt x="6666" y="5107"/>
                      </a:lnTo>
                      <a:lnTo>
                        <a:pt x="6641" y="5158"/>
                      </a:lnTo>
                      <a:lnTo>
                        <a:pt x="6632" y="5209"/>
                      </a:lnTo>
                      <a:lnTo>
                        <a:pt x="6607" y="5311"/>
                      </a:lnTo>
                      <a:lnTo>
                        <a:pt x="6615" y="5412"/>
                      </a:lnTo>
                      <a:lnTo>
                        <a:pt x="6632" y="5505"/>
                      </a:lnTo>
                      <a:lnTo>
                        <a:pt x="6675" y="5599"/>
                      </a:lnTo>
                      <a:lnTo>
                        <a:pt x="6700" y="5649"/>
                      </a:lnTo>
                      <a:lnTo>
                        <a:pt x="6734" y="5692"/>
                      </a:lnTo>
                      <a:lnTo>
                        <a:pt x="6768" y="5726"/>
                      </a:lnTo>
                      <a:lnTo>
                        <a:pt x="6810" y="5759"/>
                      </a:lnTo>
                      <a:lnTo>
                        <a:pt x="6810" y="5759"/>
                      </a:lnTo>
                      <a:lnTo>
                        <a:pt x="6912" y="5844"/>
                      </a:lnTo>
                      <a:lnTo>
                        <a:pt x="7030" y="5929"/>
                      </a:lnTo>
                      <a:lnTo>
                        <a:pt x="7141" y="5997"/>
                      </a:lnTo>
                      <a:lnTo>
                        <a:pt x="7259" y="6073"/>
                      </a:lnTo>
                      <a:lnTo>
                        <a:pt x="7386" y="6132"/>
                      </a:lnTo>
                      <a:lnTo>
                        <a:pt x="7505" y="6191"/>
                      </a:lnTo>
                      <a:lnTo>
                        <a:pt x="7632" y="6242"/>
                      </a:lnTo>
                      <a:lnTo>
                        <a:pt x="7759" y="6293"/>
                      </a:lnTo>
                      <a:lnTo>
                        <a:pt x="7886" y="6335"/>
                      </a:lnTo>
                      <a:lnTo>
                        <a:pt x="8021" y="6369"/>
                      </a:lnTo>
                      <a:lnTo>
                        <a:pt x="8157" y="6403"/>
                      </a:lnTo>
                      <a:lnTo>
                        <a:pt x="8284" y="6429"/>
                      </a:lnTo>
                      <a:lnTo>
                        <a:pt x="8419" y="6454"/>
                      </a:lnTo>
                      <a:lnTo>
                        <a:pt x="8555" y="6462"/>
                      </a:lnTo>
                      <a:lnTo>
                        <a:pt x="8699" y="6471"/>
                      </a:lnTo>
                      <a:lnTo>
                        <a:pt x="8834" y="6479"/>
                      </a:lnTo>
                      <a:lnTo>
                        <a:pt x="8834" y="6479"/>
                      </a:lnTo>
                      <a:lnTo>
                        <a:pt x="8995" y="6471"/>
                      </a:lnTo>
                      <a:lnTo>
                        <a:pt x="9165" y="6462"/>
                      </a:lnTo>
                      <a:lnTo>
                        <a:pt x="9326" y="6437"/>
                      </a:lnTo>
                      <a:lnTo>
                        <a:pt x="9487" y="6412"/>
                      </a:lnTo>
                      <a:lnTo>
                        <a:pt x="9639" y="6378"/>
                      </a:lnTo>
                      <a:lnTo>
                        <a:pt x="9792" y="6327"/>
                      </a:lnTo>
                      <a:lnTo>
                        <a:pt x="9944" y="6276"/>
                      </a:lnTo>
                      <a:lnTo>
                        <a:pt x="10088" y="6225"/>
                      </a:lnTo>
                      <a:lnTo>
                        <a:pt x="10232" y="6158"/>
                      </a:lnTo>
                      <a:lnTo>
                        <a:pt x="10376" y="6081"/>
                      </a:lnTo>
                      <a:lnTo>
                        <a:pt x="10511" y="6005"/>
                      </a:lnTo>
                      <a:lnTo>
                        <a:pt x="10638" y="5920"/>
                      </a:lnTo>
                      <a:lnTo>
                        <a:pt x="10765" y="5836"/>
                      </a:lnTo>
                      <a:lnTo>
                        <a:pt x="10893" y="5734"/>
                      </a:lnTo>
                      <a:lnTo>
                        <a:pt x="11011" y="5632"/>
                      </a:lnTo>
                      <a:lnTo>
                        <a:pt x="11121" y="5531"/>
                      </a:lnTo>
                      <a:lnTo>
                        <a:pt x="11231" y="5412"/>
                      </a:lnTo>
                      <a:lnTo>
                        <a:pt x="11333" y="5294"/>
                      </a:lnTo>
                      <a:lnTo>
                        <a:pt x="11426" y="5175"/>
                      </a:lnTo>
                      <a:lnTo>
                        <a:pt x="11519" y="5048"/>
                      </a:lnTo>
                      <a:lnTo>
                        <a:pt x="11604" y="4913"/>
                      </a:lnTo>
                      <a:lnTo>
                        <a:pt x="11680" y="4777"/>
                      </a:lnTo>
                      <a:lnTo>
                        <a:pt x="11748" y="4641"/>
                      </a:lnTo>
                      <a:lnTo>
                        <a:pt x="11816" y="4498"/>
                      </a:lnTo>
                      <a:lnTo>
                        <a:pt x="11875" y="4354"/>
                      </a:lnTo>
                      <a:lnTo>
                        <a:pt x="11926" y="4201"/>
                      </a:lnTo>
                      <a:lnTo>
                        <a:pt x="11968" y="4049"/>
                      </a:lnTo>
                      <a:lnTo>
                        <a:pt x="12002" y="3888"/>
                      </a:lnTo>
                      <a:lnTo>
                        <a:pt x="12036" y="3735"/>
                      </a:lnTo>
                      <a:lnTo>
                        <a:pt x="12053" y="3566"/>
                      </a:lnTo>
                      <a:lnTo>
                        <a:pt x="12070" y="3405"/>
                      </a:lnTo>
                      <a:lnTo>
                        <a:pt x="12070" y="3236"/>
                      </a:lnTo>
                      <a:lnTo>
                        <a:pt x="12070" y="3236"/>
                      </a:lnTo>
                      <a:lnTo>
                        <a:pt x="12070" y="3075"/>
                      </a:lnTo>
                      <a:lnTo>
                        <a:pt x="12053" y="2905"/>
                      </a:lnTo>
                      <a:lnTo>
                        <a:pt x="12036" y="2744"/>
                      </a:lnTo>
                      <a:lnTo>
                        <a:pt x="12002" y="2592"/>
                      </a:lnTo>
                      <a:lnTo>
                        <a:pt x="11968" y="2431"/>
                      </a:lnTo>
                      <a:lnTo>
                        <a:pt x="11926" y="2279"/>
                      </a:lnTo>
                      <a:lnTo>
                        <a:pt x="11875" y="2126"/>
                      </a:lnTo>
                      <a:lnTo>
                        <a:pt x="11816" y="1982"/>
                      </a:lnTo>
                      <a:lnTo>
                        <a:pt x="11748" y="1838"/>
                      </a:lnTo>
                      <a:lnTo>
                        <a:pt x="11680" y="1694"/>
                      </a:lnTo>
                      <a:lnTo>
                        <a:pt x="11604" y="1559"/>
                      </a:lnTo>
                      <a:lnTo>
                        <a:pt x="11519" y="1432"/>
                      </a:lnTo>
                      <a:lnTo>
                        <a:pt x="11426" y="1305"/>
                      </a:lnTo>
                      <a:lnTo>
                        <a:pt x="11333" y="1177"/>
                      </a:lnTo>
                      <a:lnTo>
                        <a:pt x="11231" y="1067"/>
                      </a:lnTo>
                      <a:lnTo>
                        <a:pt x="11121" y="949"/>
                      </a:lnTo>
                      <a:lnTo>
                        <a:pt x="11011" y="847"/>
                      </a:lnTo>
                      <a:lnTo>
                        <a:pt x="10893" y="746"/>
                      </a:lnTo>
                      <a:lnTo>
                        <a:pt x="10765" y="644"/>
                      </a:lnTo>
                      <a:lnTo>
                        <a:pt x="10638" y="559"/>
                      </a:lnTo>
                      <a:lnTo>
                        <a:pt x="10511" y="475"/>
                      </a:lnTo>
                      <a:lnTo>
                        <a:pt x="10376" y="390"/>
                      </a:lnTo>
                      <a:lnTo>
                        <a:pt x="10232" y="322"/>
                      </a:lnTo>
                      <a:lnTo>
                        <a:pt x="10088" y="254"/>
                      </a:lnTo>
                      <a:lnTo>
                        <a:pt x="9944" y="195"/>
                      </a:lnTo>
                      <a:lnTo>
                        <a:pt x="9792" y="144"/>
                      </a:lnTo>
                      <a:lnTo>
                        <a:pt x="9639" y="102"/>
                      </a:lnTo>
                      <a:lnTo>
                        <a:pt x="9487" y="68"/>
                      </a:lnTo>
                      <a:lnTo>
                        <a:pt x="9326" y="43"/>
                      </a:lnTo>
                      <a:lnTo>
                        <a:pt x="9165" y="17"/>
                      </a:lnTo>
                      <a:lnTo>
                        <a:pt x="8995" y="9"/>
                      </a:lnTo>
                      <a:lnTo>
                        <a:pt x="8834" y="0"/>
                      </a:lnTo>
                      <a:lnTo>
                        <a:pt x="8834" y="0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102" name="Google Shape;1465;p22">
                  <a:extLst>
                    <a:ext uri="{FF2B5EF4-FFF2-40B4-BE49-F238E27FC236}">
                      <a16:creationId xmlns:a16="http://schemas.microsoft.com/office/drawing/2014/main" id="{EA2CA08E-9111-4C73-B8CA-0DF7D9F5E9E2}"/>
                    </a:ext>
                  </a:extLst>
                </p:cNvPr>
                <p:cNvSpPr/>
                <p:nvPr/>
              </p:nvSpPr>
              <p:spPr>
                <a:xfrm>
                  <a:off x="4670900" y="36136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103" name="Google Shape;1466;p22">
                  <a:extLst>
                    <a:ext uri="{FF2B5EF4-FFF2-40B4-BE49-F238E27FC236}">
                      <a16:creationId xmlns:a16="http://schemas.microsoft.com/office/drawing/2014/main" id="{69619EB2-F1F7-48F8-ACB2-385A453ED554}"/>
                    </a:ext>
                  </a:extLst>
                </p:cNvPr>
                <p:cNvSpPr/>
                <p:nvPr/>
              </p:nvSpPr>
              <p:spPr>
                <a:xfrm>
                  <a:off x="4450050" y="3507725"/>
                  <a:ext cx="4427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1060" extrusionOk="0">
                      <a:moveTo>
                        <a:pt x="475" y="1"/>
                      </a:moveTo>
                      <a:lnTo>
                        <a:pt x="424" y="9"/>
                      </a:lnTo>
                      <a:lnTo>
                        <a:pt x="374" y="26"/>
                      </a:lnTo>
                      <a:lnTo>
                        <a:pt x="323" y="43"/>
                      </a:lnTo>
                      <a:lnTo>
                        <a:pt x="230" y="94"/>
                      </a:lnTo>
                      <a:lnTo>
                        <a:pt x="153" y="153"/>
                      </a:lnTo>
                      <a:lnTo>
                        <a:pt x="86" y="238"/>
                      </a:lnTo>
                      <a:lnTo>
                        <a:pt x="43" y="322"/>
                      </a:lnTo>
                      <a:lnTo>
                        <a:pt x="18" y="373"/>
                      </a:lnTo>
                      <a:lnTo>
                        <a:pt x="9" y="424"/>
                      </a:lnTo>
                      <a:lnTo>
                        <a:pt x="1" y="475"/>
                      </a:lnTo>
                      <a:lnTo>
                        <a:pt x="1" y="534"/>
                      </a:lnTo>
                      <a:lnTo>
                        <a:pt x="1" y="585"/>
                      </a:lnTo>
                      <a:lnTo>
                        <a:pt x="9" y="636"/>
                      </a:lnTo>
                      <a:lnTo>
                        <a:pt x="18" y="687"/>
                      </a:lnTo>
                      <a:lnTo>
                        <a:pt x="43" y="737"/>
                      </a:lnTo>
                      <a:lnTo>
                        <a:pt x="86" y="831"/>
                      </a:lnTo>
                      <a:lnTo>
                        <a:pt x="153" y="907"/>
                      </a:lnTo>
                      <a:lnTo>
                        <a:pt x="230" y="966"/>
                      </a:lnTo>
                      <a:lnTo>
                        <a:pt x="323" y="1017"/>
                      </a:lnTo>
                      <a:lnTo>
                        <a:pt x="374" y="1034"/>
                      </a:lnTo>
                      <a:lnTo>
                        <a:pt x="424" y="1051"/>
                      </a:lnTo>
                      <a:lnTo>
                        <a:pt x="475" y="1059"/>
                      </a:lnTo>
                      <a:lnTo>
                        <a:pt x="1297" y="1059"/>
                      </a:lnTo>
                      <a:lnTo>
                        <a:pt x="1348" y="1051"/>
                      </a:lnTo>
                      <a:lnTo>
                        <a:pt x="1398" y="1034"/>
                      </a:lnTo>
                      <a:lnTo>
                        <a:pt x="1449" y="1017"/>
                      </a:lnTo>
                      <a:lnTo>
                        <a:pt x="1534" y="966"/>
                      </a:lnTo>
                      <a:lnTo>
                        <a:pt x="1619" y="907"/>
                      </a:lnTo>
                      <a:lnTo>
                        <a:pt x="1678" y="831"/>
                      </a:lnTo>
                      <a:lnTo>
                        <a:pt x="1729" y="737"/>
                      </a:lnTo>
                      <a:lnTo>
                        <a:pt x="1746" y="687"/>
                      </a:lnTo>
                      <a:lnTo>
                        <a:pt x="1763" y="636"/>
                      </a:lnTo>
                      <a:lnTo>
                        <a:pt x="1771" y="585"/>
                      </a:lnTo>
                      <a:lnTo>
                        <a:pt x="1771" y="534"/>
                      </a:lnTo>
                      <a:lnTo>
                        <a:pt x="1771" y="475"/>
                      </a:lnTo>
                      <a:lnTo>
                        <a:pt x="1763" y="424"/>
                      </a:lnTo>
                      <a:lnTo>
                        <a:pt x="1746" y="373"/>
                      </a:lnTo>
                      <a:lnTo>
                        <a:pt x="1729" y="322"/>
                      </a:lnTo>
                      <a:lnTo>
                        <a:pt x="1678" y="238"/>
                      </a:lnTo>
                      <a:lnTo>
                        <a:pt x="1619" y="153"/>
                      </a:lnTo>
                      <a:lnTo>
                        <a:pt x="1534" y="94"/>
                      </a:lnTo>
                      <a:lnTo>
                        <a:pt x="1449" y="43"/>
                      </a:lnTo>
                      <a:lnTo>
                        <a:pt x="1398" y="26"/>
                      </a:lnTo>
                      <a:lnTo>
                        <a:pt x="1348" y="9"/>
                      </a:lnTo>
                      <a:lnTo>
                        <a:pt x="129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104" name="Google Shape;1467;p22">
                  <a:extLst>
                    <a:ext uri="{FF2B5EF4-FFF2-40B4-BE49-F238E27FC236}">
                      <a16:creationId xmlns:a16="http://schemas.microsoft.com/office/drawing/2014/main" id="{85458376-7ABA-4B71-948C-8CA1CB982DF5}"/>
                    </a:ext>
                  </a:extLst>
                </p:cNvPr>
                <p:cNvSpPr/>
                <p:nvPr/>
              </p:nvSpPr>
              <p:spPr>
                <a:xfrm>
                  <a:off x="4450050" y="3507725"/>
                  <a:ext cx="4427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1060" fill="none" extrusionOk="0">
                      <a:moveTo>
                        <a:pt x="526" y="1059"/>
                      </a:moveTo>
                      <a:lnTo>
                        <a:pt x="1237" y="1059"/>
                      </a:lnTo>
                      <a:lnTo>
                        <a:pt x="1237" y="1059"/>
                      </a:lnTo>
                      <a:lnTo>
                        <a:pt x="1297" y="1059"/>
                      </a:lnTo>
                      <a:lnTo>
                        <a:pt x="1348" y="1051"/>
                      </a:lnTo>
                      <a:lnTo>
                        <a:pt x="1398" y="1034"/>
                      </a:lnTo>
                      <a:lnTo>
                        <a:pt x="1449" y="1017"/>
                      </a:lnTo>
                      <a:lnTo>
                        <a:pt x="1534" y="966"/>
                      </a:lnTo>
                      <a:lnTo>
                        <a:pt x="1619" y="907"/>
                      </a:lnTo>
                      <a:lnTo>
                        <a:pt x="1678" y="831"/>
                      </a:lnTo>
                      <a:lnTo>
                        <a:pt x="1729" y="737"/>
                      </a:lnTo>
                      <a:lnTo>
                        <a:pt x="1746" y="687"/>
                      </a:lnTo>
                      <a:lnTo>
                        <a:pt x="1763" y="636"/>
                      </a:lnTo>
                      <a:lnTo>
                        <a:pt x="1771" y="585"/>
                      </a:lnTo>
                      <a:lnTo>
                        <a:pt x="1771" y="534"/>
                      </a:lnTo>
                      <a:lnTo>
                        <a:pt x="1771" y="534"/>
                      </a:lnTo>
                      <a:lnTo>
                        <a:pt x="1771" y="475"/>
                      </a:lnTo>
                      <a:lnTo>
                        <a:pt x="1763" y="424"/>
                      </a:lnTo>
                      <a:lnTo>
                        <a:pt x="1746" y="373"/>
                      </a:lnTo>
                      <a:lnTo>
                        <a:pt x="1729" y="322"/>
                      </a:lnTo>
                      <a:lnTo>
                        <a:pt x="1678" y="238"/>
                      </a:lnTo>
                      <a:lnTo>
                        <a:pt x="1619" y="153"/>
                      </a:lnTo>
                      <a:lnTo>
                        <a:pt x="1534" y="94"/>
                      </a:lnTo>
                      <a:lnTo>
                        <a:pt x="1449" y="43"/>
                      </a:lnTo>
                      <a:lnTo>
                        <a:pt x="1398" y="26"/>
                      </a:lnTo>
                      <a:lnTo>
                        <a:pt x="1348" y="9"/>
                      </a:lnTo>
                      <a:lnTo>
                        <a:pt x="1297" y="1"/>
                      </a:lnTo>
                      <a:lnTo>
                        <a:pt x="1237" y="1"/>
                      </a:lnTo>
                      <a:lnTo>
                        <a:pt x="526" y="1"/>
                      </a:lnTo>
                      <a:lnTo>
                        <a:pt x="526" y="1"/>
                      </a:lnTo>
                      <a:lnTo>
                        <a:pt x="475" y="1"/>
                      </a:lnTo>
                      <a:lnTo>
                        <a:pt x="424" y="9"/>
                      </a:lnTo>
                      <a:lnTo>
                        <a:pt x="374" y="26"/>
                      </a:lnTo>
                      <a:lnTo>
                        <a:pt x="323" y="43"/>
                      </a:lnTo>
                      <a:lnTo>
                        <a:pt x="230" y="94"/>
                      </a:lnTo>
                      <a:lnTo>
                        <a:pt x="153" y="153"/>
                      </a:lnTo>
                      <a:lnTo>
                        <a:pt x="86" y="238"/>
                      </a:lnTo>
                      <a:lnTo>
                        <a:pt x="43" y="322"/>
                      </a:lnTo>
                      <a:lnTo>
                        <a:pt x="18" y="373"/>
                      </a:lnTo>
                      <a:lnTo>
                        <a:pt x="9" y="424"/>
                      </a:lnTo>
                      <a:lnTo>
                        <a:pt x="1" y="475"/>
                      </a:lnTo>
                      <a:lnTo>
                        <a:pt x="1" y="534"/>
                      </a:lnTo>
                      <a:lnTo>
                        <a:pt x="1" y="534"/>
                      </a:lnTo>
                      <a:lnTo>
                        <a:pt x="1" y="585"/>
                      </a:lnTo>
                      <a:lnTo>
                        <a:pt x="9" y="636"/>
                      </a:lnTo>
                      <a:lnTo>
                        <a:pt x="18" y="687"/>
                      </a:lnTo>
                      <a:lnTo>
                        <a:pt x="43" y="737"/>
                      </a:lnTo>
                      <a:lnTo>
                        <a:pt x="86" y="831"/>
                      </a:lnTo>
                      <a:lnTo>
                        <a:pt x="153" y="907"/>
                      </a:lnTo>
                      <a:lnTo>
                        <a:pt x="230" y="966"/>
                      </a:lnTo>
                      <a:lnTo>
                        <a:pt x="323" y="1017"/>
                      </a:lnTo>
                      <a:lnTo>
                        <a:pt x="374" y="1034"/>
                      </a:lnTo>
                      <a:lnTo>
                        <a:pt x="424" y="1051"/>
                      </a:lnTo>
                      <a:lnTo>
                        <a:pt x="475" y="1059"/>
                      </a:lnTo>
                      <a:lnTo>
                        <a:pt x="526" y="1059"/>
                      </a:lnTo>
                      <a:lnTo>
                        <a:pt x="526" y="1059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105" name="Google Shape;1468;p22">
                  <a:extLst>
                    <a:ext uri="{FF2B5EF4-FFF2-40B4-BE49-F238E27FC236}">
                      <a16:creationId xmlns:a16="http://schemas.microsoft.com/office/drawing/2014/main" id="{0BAAF1CD-0708-4EC3-8F90-2AA5FD97E108}"/>
                    </a:ext>
                  </a:extLst>
                </p:cNvPr>
                <p:cNvSpPr/>
                <p:nvPr/>
              </p:nvSpPr>
              <p:spPr>
                <a:xfrm>
                  <a:off x="4463200" y="35342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106" name="Google Shape;1469;p22">
                  <a:extLst>
                    <a:ext uri="{FF2B5EF4-FFF2-40B4-BE49-F238E27FC236}">
                      <a16:creationId xmlns:a16="http://schemas.microsoft.com/office/drawing/2014/main" id="{252B038F-ABEB-435E-B8A9-2ABF0C4033A6}"/>
                    </a:ext>
                  </a:extLst>
                </p:cNvPr>
                <p:cNvSpPr/>
                <p:nvPr/>
              </p:nvSpPr>
              <p:spPr>
                <a:xfrm>
                  <a:off x="4516975" y="3666325"/>
                  <a:ext cx="106100" cy="2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4" h="1059" extrusionOk="0">
                      <a:moveTo>
                        <a:pt x="483" y="0"/>
                      </a:moveTo>
                      <a:lnTo>
                        <a:pt x="424" y="9"/>
                      </a:lnTo>
                      <a:lnTo>
                        <a:pt x="373" y="26"/>
                      </a:lnTo>
                      <a:lnTo>
                        <a:pt x="331" y="42"/>
                      </a:lnTo>
                      <a:lnTo>
                        <a:pt x="237" y="93"/>
                      </a:lnTo>
                      <a:lnTo>
                        <a:pt x="161" y="153"/>
                      </a:lnTo>
                      <a:lnTo>
                        <a:pt x="93" y="237"/>
                      </a:lnTo>
                      <a:lnTo>
                        <a:pt x="43" y="322"/>
                      </a:lnTo>
                      <a:lnTo>
                        <a:pt x="26" y="373"/>
                      </a:lnTo>
                      <a:lnTo>
                        <a:pt x="17" y="424"/>
                      </a:lnTo>
                      <a:lnTo>
                        <a:pt x="9" y="474"/>
                      </a:lnTo>
                      <a:lnTo>
                        <a:pt x="0" y="534"/>
                      </a:lnTo>
                      <a:lnTo>
                        <a:pt x="9" y="585"/>
                      </a:lnTo>
                      <a:lnTo>
                        <a:pt x="17" y="635"/>
                      </a:lnTo>
                      <a:lnTo>
                        <a:pt x="26" y="686"/>
                      </a:lnTo>
                      <a:lnTo>
                        <a:pt x="43" y="737"/>
                      </a:lnTo>
                      <a:lnTo>
                        <a:pt x="93" y="830"/>
                      </a:lnTo>
                      <a:lnTo>
                        <a:pt x="161" y="906"/>
                      </a:lnTo>
                      <a:lnTo>
                        <a:pt x="237" y="966"/>
                      </a:lnTo>
                      <a:lnTo>
                        <a:pt x="331" y="1016"/>
                      </a:lnTo>
                      <a:lnTo>
                        <a:pt x="373" y="1033"/>
                      </a:lnTo>
                      <a:lnTo>
                        <a:pt x="424" y="1050"/>
                      </a:lnTo>
                      <a:lnTo>
                        <a:pt x="483" y="1059"/>
                      </a:lnTo>
                      <a:lnTo>
                        <a:pt x="3761" y="1059"/>
                      </a:lnTo>
                      <a:lnTo>
                        <a:pt x="3820" y="1050"/>
                      </a:lnTo>
                      <a:lnTo>
                        <a:pt x="3871" y="1033"/>
                      </a:lnTo>
                      <a:lnTo>
                        <a:pt x="3913" y="1016"/>
                      </a:lnTo>
                      <a:lnTo>
                        <a:pt x="4006" y="966"/>
                      </a:lnTo>
                      <a:lnTo>
                        <a:pt x="4082" y="906"/>
                      </a:lnTo>
                      <a:lnTo>
                        <a:pt x="4150" y="830"/>
                      </a:lnTo>
                      <a:lnTo>
                        <a:pt x="4201" y="737"/>
                      </a:lnTo>
                      <a:lnTo>
                        <a:pt x="4218" y="686"/>
                      </a:lnTo>
                      <a:lnTo>
                        <a:pt x="4226" y="635"/>
                      </a:lnTo>
                      <a:lnTo>
                        <a:pt x="4235" y="585"/>
                      </a:lnTo>
                      <a:lnTo>
                        <a:pt x="4243" y="534"/>
                      </a:lnTo>
                      <a:lnTo>
                        <a:pt x="4235" y="474"/>
                      </a:lnTo>
                      <a:lnTo>
                        <a:pt x="4226" y="424"/>
                      </a:lnTo>
                      <a:lnTo>
                        <a:pt x="4218" y="373"/>
                      </a:lnTo>
                      <a:lnTo>
                        <a:pt x="4201" y="322"/>
                      </a:lnTo>
                      <a:lnTo>
                        <a:pt x="4150" y="237"/>
                      </a:lnTo>
                      <a:lnTo>
                        <a:pt x="4082" y="153"/>
                      </a:lnTo>
                      <a:lnTo>
                        <a:pt x="4006" y="93"/>
                      </a:lnTo>
                      <a:lnTo>
                        <a:pt x="3913" y="42"/>
                      </a:lnTo>
                      <a:lnTo>
                        <a:pt x="3871" y="26"/>
                      </a:lnTo>
                      <a:lnTo>
                        <a:pt x="3820" y="9"/>
                      </a:lnTo>
                      <a:lnTo>
                        <a:pt x="376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107" name="Google Shape;1470;p22">
                  <a:extLst>
                    <a:ext uri="{FF2B5EF4-FFF2-40B4-BE49-F238E27FC236}">
                      <a16:creationId xmlns:a16="http://schemas.microsoft.com/office/drawing/2014/main" id="{B68BC4B4-8909-482E-A080-C087F1FC0C49}"/>
                    </a:ext>
                  </a:extLst>
                </p:cNvPr>
                <p:cNvSpPr/>
                <p:nvPr/>
              </p:nvSpPr>
              <p:spPr>
                <a:xfrm>
                  <a:off x="4516975" y="3666325"/>
                  <a:ext cx="106100" cy="2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4" h="1059" fill="none" extrusionOk="0">
                      <a:moveTo>
                        <a:pt x="4243" y="534"/>
                      </a:moveTo>
                      <a:lnTo>
                        <a:pt x="4243" y="534"/>
                      </a:lnTo>
                      <a:lnTo>
                        <a:pt x="4235" y="474"/>
                      </a:lnTo>
                      <a:lnTo>
                        <a:pt x="4226" y="424"/>
                      </a:lnTo>
                      <a:lnTo>
                        <a:pt x="4218" y="373"/>
                      </a:lnTo>
                      <a:lnTo>
                        <a:pt x="4201" y="322"/>
                      </a:lnTo>
                      <a:lnTo>
                        <a:pt x="4150" y="237"/>
                      </a:lnTo>
                      <a:lnTo>
                        <a:pt x="4082" y="153"/>
                      </a:lnTo>
                      <a:lnTo>
                        <a:pt x="4006" y="93"/>
                      </a:lnTo>
                      <a:lnTo>
                        <a:pt x="3913" y="42"/>
                      </a:lnTo>
                      <a:lnTo>
                        <a:pt x="3871" y="26"/>
                      </a:lnTo>
                      <a:lnTo>
                        <a:pt x="3820" y="9"/>
                      </a:lnTo>
                      <a:lnTo>
                        <a:pt x="3761" y="0"/>
                      </a:lnTo>
                      <a:lnTo>
                        <a:pt x="3710" y="0"/>
                      </a:lnTo>
                      <a:lnTo>
                        <a:pt x="534" y="0"/>
                      </a:lnTo>
                      <a:lnTo>
                        <a:pt x="534" y="0"/>
                      </a:lnTo>
                      <a:lnTo>
                        <a:pt x="483" y="0"/>
                      </a:lnTo>
                      <a:lnTo>
                        <a:pt x="424" y="9"/>
                      </a:lnTo>
                      <a:lnTo>
                        <a:pt x="373" y="26"/>
                      </a:lnTo>
                      <a:lnTo>
                        <a:pt x="331" y="42"/>
                      </a:lnTo>
                      <a:lnTo>
                        <a:pt x="237" y="93"/>
                      </a:lnTo>
                      <a:lnTo>
                        <a:pt x="161" y="153"/>
                      </a:lnTo>
                      <a:lnTo>
                        <a:pt x="93" y="237"/>
                      </a:lnTo>
                      <a:lnTo>
                        <a:pt x="43" y="322"/>
                      </a:lnTo>
                      <a:lnTo>
                        <a:pt x="26" y="373"/>
                      </a:lnTo>
                      <a:lnTo>
                        <a:pt x="17" y="424"/>
                      </a:lnTo>
                      <a:lnTo>
                        <a:pt x="9" y="474"/>
                      </a:lnTo>
                      <a:lnTo>
                        <a:pt x="0" y="534"/>
                      </a:lnTo>
                      <a:lnTo>
                        <a:pt x="0" y="534"/>
                      </a:lnTo>
                      <a:lnTo>
                        <a:pt x="9" y="585"/>
                      </a:lnTo>
                      <a:lnTo>
                        <a:pt x="17" y="635"/>
                      </a:lnTo>
                      <a:lnTo>
                        <a:pt x="26" y="686"/>
                      </a:lnTo>
                      <a:lnTo>
                        <a:pt x="43" y="737"/>
                      </a:lnTo>
                      <a:lnTo>
                        <a:pt x="93" y="830"/>
                      </a:lnTo>
                      <a:lnTo>
                        <a:pt x="161" y="906"/>
                      </a:lnTo>
                      <a:lnTo>
                        <a:pt x="237" y="966"/>
                      </a:lnTo>
                      <a:lnTo>
                        <a:pt x="331" y="1016"/>
                      </a:lnTo>
                      <a:lnTo>
                        <a:pt x="373" y="1033"/>
                      </a:lnTo>
                      <a:lnTo>
                        <a:pt x="424" y="1050"/>
                      </a:lnTo>
                      <a:lnTo>
                        <a:pt x="483" y="1059"/>
                      </a:lnTo>
                      <a:lnTo>
                        <a:pt x="534" y="1059"/>
                      </a:lnTo>
                      <a:lnTo>
                        <a:pt x="3710" y="1059"/>
                      </a:lnTo>
                      <a:lnTo>
                        <a:pt x="3710" y="1059"/>
                      </a:lnTo>
                      <a:lnTo>
                        <a:pt x="3761" y="1059"/>
                      </a:lnTo>
                      <a:lnTo>
                        <a:pt x="3820" y="1050"/>
                      </a:lnTo>
                      <a:lnTo>
                        <a:pt x="3871" y="1033"/>
                      </a:lnTo>
                      <a:lnTo>
                        <a:pt x="3913" y="1016"/>
                      </a:lnTo>
                      <a:lnTo>
                        <a:pt x="4006" y="966"/>
                      </a:lnTo>
                      <a:lnTo>
                        <a:pt x="4082" y="906"/>
                      </a:lnTo>
                      <a:lnTo>
                        <a:pt x="4150" y="830"/>
                      </a:lnTo>
                      <a:lnTo>
                        <a:pt x="4201" y="737"/>
                      </a:lnTo>
                      <a:lnTo>
                        <a:pt x="4218" y="686"/>
                      </a:lnTo>
                      <a:lnTo>
                        <a:pt x="4226" y="635"/>
                      </a:lnTo>
                      <a:lnTo>
                        <a:pt x="4235" y="585"/>
                      </a:lnTo>
                      <a:lnTo>
                        <a:pt x="4243" y="534"/>
                      </a:lnTo>
                      <a:lnTo>
                        <a:pt x="4243" y="534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108" name="Google Shape;1471;p22">
                  <a:extLst>
                    <a:ext uri="{FF2B5EF4-FFF2-40B4-BE49-F238E27FC236}">
                      <a16:creationId xmlns:a16="http://schemas.microsoft.com/office/drawing/2014/main" id="{0C4459BF-DB02-4B7D-A9BB-074AA0F9CBF1}"/>
                    </a:ext>
                  </a:extLst>
                </p:cNvPr>
                <p:cNvSpPr/>
                <p:nvPr/>
              </p:nvSpPr>
              <p:spPr>
                <a:xfrm>
                  <a:off x="4623050" y="36796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</p:grpSp>
          <p:sp>
            <p:nvSpPr>
              <p:cNvPr id="81" name="Google Shape;1472;p22">
                <a:extLst>
                  <a:ext uri="{FF2B5EF4-FFF2-40B4-BE49-F238E27FC236}">
                    <a16:creationId xmlns:a16="http://schemas.microsoft.com/office/drawing/2014/main" id="{BFDD3EB0-BCC2-4E73-AE2E-99643947F8E9}"/>
                  </a:ext>
                </a:extLst>
              </p:cNvPr>
              <p:cNvSpPr txBox="1"/>
              <p:nvPr/>
            </p:nvSpPr>
            <p:spPr>
              <a:xfrm>
                <a:off x="4674488" y="3855050"/>
                <a:ext cx="950700" cy="2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26 km/h</a:t>
                </a:r>
                <a:endParaRPr sz="8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82" name="Google Shape;1473;p22">
                <a:extLst>
                  <a:ext uri="{FF2B5EF4-FFF2-40B4-BE49-F238E27FC236}">
                    <a16:creationId xmlns:a16="http://schemas.microsoft.com/office/drawing/2014/main" id="{CC1DA109-AC49-45F4-8762-6DC69D11C595}"/>
                  </a:ext>
                </a:extLst>
              </p:cNvPr>
              <p:cNvGrpSpPr/>
              <p:nvPr/>
            </p:nvGrpSpPr>
            <p:grpSpPr>
              <a:xfrm>
                <a:off x="4277635" y="4281657"/>
                <a:ext cx="254563" cy="306038"/>
                <a:chOff x="4675975" y="5025025"/>
                <a:chExt cx="375850" cy="451850"/>
              </a:xfrm>
            </p:grpSpPr>
            <p:sp>
              <p:nvSpPr>
                <p:cNvPr id="84" name="Google Shape;1474;p22">
                  <a:extLst>
                    <a:ext uri="{FF2B5EF4-FFF2-40B4-BE49-F238E27FC236}">
                      <a16:creationId xmlns:a16="http://schemas.microsoft.com/office/drawing/2014/main" id="{EA105F47-7B75-48A0-9A1D-01BF0C459ADC}"/>
                    </a:ext>
                  </a:extLst>
                </p:cNvPr>
                <p:cNvSpPr/>
                <p:nvPr/>
              </p:nvSpPr>
              <p:spPr>
                <a:xfrm>
                  <a:off x="4675975" y="5025025"/>
                  <a:ext cx="375850" cy="45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34" h="18074" extrusionOk="0">
                      <a:moveTo>
                        <a:pt x="6590" y="2863"/>
                      </a:moveTo>
                      <a:lnTo>
                        <a:pt x="6759" y="2880"/>
                      </a:lnTo>
                      <a:lnTo>
                        <a:pt x="6920" y="2905"/>
                      </a:lnTo>
                      <a:lnTo>
                        <a:pt x="7081" y="2939"/>
                      </a:lnTo>
                      <a:lnTo>
                        <a:pt x="7242" y="2982"/>
                      </a:lnTo>
                      <a:lnTo>
                        <a:pt x="7403" y="3032"/>
                      </a:lnTo>
                      <a:lnTo>
                        <a:pt x="7547" y="3092"/>
                      </a:lnTo>
                      <a:lnTo>
                        <a:pt x="7699" y="3159"/>
                      </a:lnTo>
                      <a:lnTo>
                        <a:pt x="7843" y="3236"/>
                      </a:lnTo>
                      <a:lnTo>
                        <a:pt x="7979" y="3320"/>
                      </a:lnTo>
                      <a:lnTo>
                        <a:pt x="8114" y="3413"/>
                      </a:lnTo>
                      <a:lnTo>
                        <a:pt x="8241" y="3515"/>
                      </a:lnTo>
                      <a:lnTo>
                        <a:pt x="8368" y="3625"/>
                      </a:lnTo>
                      <a:lnTo>
                        <a:pt x="8479" y="3744"/>
                      </a:lnTo>
                      <a:lnTo>
                        <a:pt x="8589" y="3862"/>
                      </a:lnTo>
                      <a:lnTo>
                        <a:pt x="8699" y="3989"/>
                      </a:lnTo>
                      <a:lnTo>
                        <a:pt x="8809" y="3972"/>
                      </a:lnTo>
                      <a:lnTo>
                        <a:pt x="8919" y="3956"/>
                      </a:lnTo>
                      <a:lnTo>
                        <a:pt x="9038" y="3947"/>
                      </a:lnTo>
                      <a:lnTo>
                        <a:pt x="9266" y="3947"/>
                      </a:lnTo>
                      <a:lnTo>
                        <a:pt x="9385" y="3964"/>
                      </a:lnTo>
                      <a:lnTo>
                        <a:pt x="9503" y="3972"/>
                      </a:lnTo>
                      <a:lnTo>
                        <a:pt x="9613" y="3998"/>
                      </a:lnTo>
                      <a:lnTo>
                        <a:pt x="9724" y="4023"/>
                      </a:lnTo>
                      <a:lnTo>
                        <a:pt x="9834" y="4049"/>
                      </a:lnTo>
                      <a:lnTo>
                        <a:pt x="9944" y="4091"/>
                      </a:lnTo>
                      <a:lnTo>
                        <a:pt x="10045" y="4125"/>
                      </a:lnTo>
                      <a:lnTo>
                        <a:pt x="10147" y="4176"/>
                      </a:lnTo>
                      <a:lnTo>
                        <a:pt x="10249" y="4227"/>
                      </a:lnTo>
                      <a:lnTo>
                        <a:pt x="10342" y="4277"/>
                      </a:lnTo>
                      <a:lnTo>
                        <a:pt x="10435" y="4345"/>
                      </a:lnTo>
                      <a:lnTo>
                        <a:pt x="10528" y="4404"/>
                      </a:lnTo>
                      <a:lnTo>
                        <a:pt x="10613" y="4472"/>
                      </a:lnTo>
                      <a:lnTo>
                        <a:pt x="10698" y="4548"/>
                      </a:lnTo>
                      <a:lnTo>
                        <a:pt x="10774" y="4625"/>
                      </a:lnTo>
                      <a:lnTo>
                        <a:pt x="10850" y="4701"/>
                      </a:lnTo>
                      <a:lnTo>
                        <a:pt x="10926" y="4786"/>
                      </a:lnTo>
                      <a:lnTo>
                        <a:pt x="10994" y="4870"/>
                      </a:lnTo>
                      <a:lnTo>
                        <a:pt x="11053" y="4963"/>
                      </a:lnTo>
                      <a:lnTo>
                        <a:pt x="11121" y="5057"/>
                      </a:lnTo>
                      <a:lnTo>
                        <a:pt x="11172" y="5150"/>
                      </a:lnTo>
                      <a:lnTo>
                        <a:pt x="11223" y="5251"/>
                      </a:lnTo>
                      <a:lnTo>
                        <a:pt x="11273" y="5353"/>
                      </a:lnTo>
                      <a:lnTo>
                        <a:pt x="11307" y="5455"/>
                      </a:lnTo>
                      <a:lnTo>
                        <a:pt x="11350" y="5565"/>
                      </a:lnTo>
                      <a:lnTo>
                        <a:pt x="11375" y="5675"/>
                      </a:lnTo>
                      <a:lnTo>
                        <a:pt x="11401" y="5785"/>
                      </a:lnTo>
                      <a:lnTo>
                        <a:pt x="11426" y="5895"/>
                      </a:lnTo>
                      <a:lnTo>
                        <a:pt x="11443" y="6014"/>
                      </a:lnTo>
                      <a:lnTo>
                        <a:pt x="11451" y="6132"/>
                      </a:lnTo>
                      <a:lnTo>
                        <a:pt x="11451" y="6251"/>
                      </a:lnTo>
                      <a:lnTo>
                        <a:pt x="11451" y="6369"/>
                      </a:lnTo>
                      <a:lnTo>
                        <a:pt x="11443" y="6479"/>
                      </a:lnTo>
                      <a:lnTo>
                        <a:pt x="11426" y="6598"/>
                      </a:lnTo>
                      <a:lnTo>
                        <a:pt x="11401" y="6708"/>
                      </a:lnTo>
                      <a:lnTo>
                        <a:pt x="11375" y="6818"/>
                      </a:lnTo>
                      <a:lnTo>
                        <a:pt x="11350" y="6928"/>
                      </a:lnTo>
                      <a:lnTo>
                        <a:pt x="11307" y="7038"/>
                      </a:lnTo>
                      <a:lnTo>
                        <a:pt x="11273" y="7140"/>
                      </a:lnTo>
                      <a:lnTo>
                        <a:pt x="11223" y="7242"/>
                      </a:lnTo>
                      <a:lnTo>
                        <a:pt x="11172" y="7343"/>
                      </a:lnTo>
                      <a:lnTo>
                        <a:pt x="11121" y="7436"/>
                      </a:lnTo>
                      <a:lnTo>
                        <a:pt x="11053" y="7530"/>
                      </a:lnTo>
                      <a:lnTo>
                        <a:pt x="10994" y="7623"/>
                      </a:lnTo>
                      <a:lnTo>
                        <a:pt x="10926" y="7707"/>
                      </a:lnTo>
                      <a:lnTo>
                        <a:pt x="10850" y="7792"/>
                      </a:lnTo>
                      <a:lnTo>
                        <a:pt x="10774" y="7877"/>
                      </a:lnTo>
                      <a:lnTo>
                        <a:pt x="10698" y="7953"/>
                      </a:lnTo>
                      <a:lnTo>
                        <a:pt x="10613" y="8021"/>
                      </a:lnTo>
                      <a:lnTo>
                        <a:pt x="10528" y="8089"/>
                      </a:lnTo>
                      <a:lnTo>
                        <a:pt x="10435" y="8156"/>
                      </a:lnTo>
                      <a:lnTo>
                        <a:pt x="10342" y="8216"/>
                      </a:lnTo>
                      <a:lnTo>
                        <a:pt x="10249" y="8266"/>
                      </a:lnTo>
                      <a:lnTo>
                        <a:pt x="10147" y="8317"/>
                      </a:lnTo>
                      <a:lnTo>
                        <a:pt x="10045" y="8368"/>
                      </a:lnTo>
                      <a:lnTo>
                        <a:pt x="9944" y="8410"/>
                      </a:lnTo>
                      <a:lnTo>
                        <a:pt x="9834" y="8444"/>
                      </a:lnTo>
                      <a:lnTo>
                        <a:pt x="9724" y="8478"/>
                      </a:lnTo>
                      <a:lnTo>
                        <a:pt x="9613" y="8504"/>
                      </a:lnTo>
                      <a:lnTo>
                        <a:pt x="9503" y="8521"/>
                      </a:lnTo>
                      <a:lnTo>
                        <a:pt x="9385" y="8537"/>
                      </a:lnTo>
                      <a:lnTo>
                        <a:pt x="9266" y="8546"/>
                      </a:lnTo>
                      <a:lnTo>
                        <a:pt x="6277" y="8546"/>
                      </a:lnTo>
                      <a:lnTo>
                        <a:pt x="6133" y="8537"/>
                      </a:lnTo>
                      <a:lnTo>
                        <a:pt x="5989" y="8512"/>
                      </a:lnTo>
                      <a:lnTo>
                        <a:pt x="5853" y="8487"/>
                      </a:lnTo>
                      <a:lnTo>
                        <a:pt x="5718" y="8461"/>
                      </a:lnTo>
                      <a:lnTo>
                        <a:pt x="5582" y="8419"/>
                      </a:lnTo>
                      <a:lnTo>
                        <a:pt x="5447" y="8377"/>
                      </a:lnTo>
                      <a:lnTo>
                        <a:pt x="5319" y="8326"/>
                      </a:lnTo>
                      <a:lnTo>
                        <a:pt x="5192" y="8266"/>
                      </a:lnTo>
                      <a:lnTo>
                        <a:pt x="5074" y="8207"/>
                      </a:lnTo>
                      <a:lnTo>
                        <a:pt x="4947" y="8139"/>
                      </a:lnTo>
                      <a:lnTo>
                        <a:pt x="4837" y="8063"/>
                      </a:lnTo>
                      <a:lnTo>
                        <a:pt x="4727" y="7978"/>
                      </a:lnTo>
                      <a:lnTo>
                        <a:pt x="4617" y="7894"/>
                      </a:lnTo>
                      <a:lnTo>
                        <a:pt x="4515" y="7809"/>
                      </a:lnTo>
                      <a:lnTo>
                        <a:pt x="4413" y="7716"/>
                      </a:lnTo>
                      <a:lnTo>
                        <a:pt x="4320" y="7614"/>
                      </a:lnTo>
                      <a:lnTo>
                        <a:pt x="4227" y="7513"/>
                      </a:lnTo>
                      <a:lnTo>
                        <a:pt x="4151" y="7403"/>
                      </a:lnTo>
                      <a:lnTo>
                        <a:pt x="4066" y="7292"/>
                      </a:lnTo>
                      <a:lnTo>
                        <a:pt x="3990" y="7174"/>
                      </a:lnTo>
                      <a:lnTo>
                        <a:pt x="3922" y="7055"/>
                      </a:lnTo>
                      <a:lnTo>
                        <a:pt x="3863" y="6937"/>
                      </a:lnTo>
                      <a:lnTo>
                        <a:pt x="3803" y="6810"/>
                      </a:lnTo>
                      <a:lnTo>
                        <a:pt x="3753" y="6683"/>
                      </a:lnTo>
                      <a:lnTo>
                        <a:pt x="3710" y="6547"/>
                      </a:lnTo>
                      <a:lnTo>
                        <a:pt x="3668" y="6412"/>
                      </a:lnTo>
                      <a:lnTo>
                        <a:pt x="3643" y="6276"/>
                      </a:lnTo>
                      <a:lnTo>
                        <a:pt x="3617" y="6141"/>
                      </a:lnTo>
                      <a:lnTo>
                        <a:pt x="3592" y="5997"/>
                      </a:lnTo>
                      <a:lnTo>
                        <a:pt x="3583" y="5853"/>
                      </a:lnTo>
                      <a:lnTo>
                        <a:pt x="3583" y="5709"/>
                      </a:lnTo>
                      <a:lnTo>
                        <a:pt x="3583" y="5556"/>
                      </a:lnTo>
                      <a:lnTo>
                        <a:pt x="3592" y="5412"/>
                      </a:lnTo>
                      <a:lnTo>
                        <a:pt x="3617" y="5268"/>
                      </a:lnTo>
                      <a:lnTo>
                        <a:pt x="3643" y="5133"/>
                      </a:lnTo>
                      <a:lnTo>
                        <a:pt x="3668" y="4997"/>
                      </a:lnTo>
                      <a:lnTo>
                        <a:pt x="3710" y="4862"/>
                      </a:lnTo>
                      <a:lnTo>
                        <a:pt x="3753" y="4726"/>
                      </a:lnTo>
                      <a:lnTo>
                        <a:pt x="3803" y="4599"/>
                      </a:lnTo>
                      <a:lnTo>
                        <a:pt x="3863" y="4472"/>
                      </a:lnTo>
                      <a:lnTo>
                        <a:pt x="3922" y="4354"/>
                      </a:lnTo>
                      <a:lnTo>
                        <a:pt x="3990" y="4235"/>
                      </a:lnTo>
                      <a:lnTo>
                        <a:pt x="4066" y="4116"/>
                      </a:lnTo>
                      <a:lnTo>
                        <a:pt x="4151" y="4006"/>
                      </a:lnTo>
                      <a:lnTo>
                        <a:pt x="4227" y="3896"/>
                      </a:lnTo>
                      <a:lnTo>
                        <a:pt x="4320" y="3795"/>
                      </a:lnTo>
                      <a:lnTo>
                        <a:pt x="4413" y="3693"/>
                      </a:lnTo>
                      <a:lnTo>
                        <a:pt x="4515" y="3600"/>
                      </a:lnTo>
                      <a:lnTo>
                        <a:pt x="4617" y="3515"/>
                      </a:lnTo>
                      <a:lnTo>
                        <a:pt x="4727" y="3430"/>
                      </a:lnTo>
                      <a:lnTo>
                        <a:pt x="4837" y="3346"/>
                      </a:lnTo>
                      <a:lnTo>
                        <a:pt x="4947" y="3278"/>
                      </a:lnTo>
                      <a:lnTo>
                        <a:pt x="5074" y="3202"/>
                      </a:lnTo>
                      <a:lnTo>
                        <a:pt x="5192" y="3142"/>
                      </a:lnTo>
                      <a:lnTo>
                        <a:pt x="5319" y="3083"/>
                      </a:lnTo>
                      <a:lnTo>
                        <a:pt x="5447" y="3032"/>
                      </a:lnTo>
                      <a:lnTo>
                        <a:pt x="5582" y="2990"/>
                      </a:lnTo>
                      <a:lnTo>
                        <a:pt x="5718" y="2948"/>
                      </a:lnTo>
                      <a:lnTo>
                        <a:pt x="5853" y="2922"/>
                      </a:lnTo>
                      <a:lnTo>
                        <a:pt x="5989" y="2897"/>
                      </a:lnTo>
                      <a:lnTo>
                        <a:pt x="6133" y="2880"/>
                      </a:lnTo>
                      <a:lnTo>
                        <a:pt x="6277" y="2863"/>
                      </a:lnTo>
                      <a:close/>
                      <a:moveTo>
                        <a:pt x="5455" y="9588"/>
                      </a:moveTo>
                      <a:lnTo>
                        <a:pt x="5506" y="9596"/>
                      </a:lnTo>
                      <a:lnTo>
                        <a:pt x="5557" y="9613"/>
                      </a:lnTo>
                      <a:lnTo>
                        <a:pt x="5607" y="9630"/>
                      </a:lnTo>
                      <a:lnTo>
                        <a:pt x="5692" y="9672"/>
                      </a:lnTo>
                      <a:lnTo>
                        <a:pt x="5768" y="9740"/>
                      </a:lnTo>
                      <a:lnTo>
                        <a:pt x="5836" y="9816"/>
                      </a:lnTo>
                      <a:lnTo>
                        <a:pt x="5887" y="9910"/>
                      </a:lnTo>
                      <a:lnTo>
                        <a:pt x="5904" y="9960"/>
                      </a:lnTo>
                      <a:lnTo>
                        <a:pt x="5921" y="10011"/>
                      </a:lnTo>
                      <a:lnTo>
                        <a:pt x="5921" y="10062"/>
                      </a:lnTo>
                      <a:lnTo>
                        <a:pt x="5929" y="10113"/>
                      </a:lnTo>
                      <a:lnTo>
                        <a:pt x="5929" y="11366"/>
                      </a:lnTo>
                      <a:lnTo>
                        <a:pt x="5921" y="11426"/>
                      </a:lnTo>
                      <a:lnTo>
                        <a:pt x="5921" y="11476"/>
                      </a:lnTo>
                      <a:lnTo>
                        <a:pt x="5904" y="11527"/>
                      </a:lnTo>
                      <a:lnTo>
                        <a:pt x="5887" y="11578"/>
                      </a:lnTo>
                      <a:lnTo>
                        <a:pt x="5836" y="11663"/>
                      </a:lnTo>
                      <a:lnTo>
                        <a:pt x="5768" y="11739"/>
                      </a:lnTo>
                      <a:lnTo>
                        <a:pt x="5692" y="11807"/>
                      </a:lnTo>
                      <a:lnTo>
                        <a:pt x="5607" y="11857"/>
                      </a:lnTo>
                      <a:lnTo>
                        <a:pt x="5557" y="11874"/>
                      </a:lnTo>
                      <a:lnTo>
                        <a:pt x="5506" y="11891"/>
                      </a:lnTo>
                      <a:lnTo>
                        <a:pt x="5455" y="11891"/>
                      </a:lnTo>
                      <a:lnTo>
                        <a:pt x="5396" y="11900"/>
                      </a:lnTo>
                      <a:lnTo>
                        <a:pt x="5345" y="11891"/>
                      </a:lnTo>
                      <a:lnTo>
                        <a:pt x="5294" y="11891"/>
                      </a:lnTo>
                      <a:lnTo>
                        <a:pt x="5243" y="11874"/>
                      </a:lnTo>
                      <a:lnTo>
                        <a:pt x="5192" y="11857"/>
                      </a:lnTo>
                      <a:lnTo>
                        <a:pt x="5099" y="11807"/>
                      </a:lnTo>
                      <a:lnTo>
                        <a:pt x="5023" y="11739"/>
                      </a:lnTo>
                      <a:lnTo>
                        <a:pt x="4955" y="11663"/>
                      </a:lnTo>
                      <a:lnTo>
                        <a:pt x="4913" y="11578"/>
                      </a:lnTo>
                      <a:lnTo>
                        <a:pt x="4896" y="11527"/>
                      </a:lnTo>
                      <a:lnTo>
                        <a:pt x="4879" y="11476"/>
                      </a:lnTo>
                      <a:lnTo>
                        <a:pt x="4871" y="11426"/>
                      </a:lnTo>
                      <a:lnTo>
                        <a:pt x="4871" y="11366"/>
                      </a:lnTo>
                      <a:lnTo>
                        <a:pt x="4871" y="10113"/>
                      </a:lnTo>
                      <a:lnTo>
                        <a:pt x="4871" y="10062"/>
                      </a:lnTo>
                      <a:lnTo>
                        <a:pt x="4879" y="10011"/>
                      </a:lnTo>
                      <a:lnTo>
                        <a:pt x="4896" y="9960"/>
                      </a:lnTo>
                      <a:lnTo>
                        <a:pt x="4913" y="9910"/>
                      </a:lnTo>
                      <a:lnTo>
                        <a:pt x="4955" y="9816"/>
                      </a:lnTo>
                      <a:lnTo>
                        <a:pt x="5023" y="9740"/>
                      </a:lnTo>
                      <a:lnTo>
                        <a:pt x="5099" y="9672"/>
                      </a:lnTo>
                      <a:lnTo>
                        <a:pt x="5192" y="9630"/>
                      </a:lnTo>
                      <a:lnTo>
                        <a:pt x="5243" y="9613"/>
                      </a:lnTo>
                      <a:lnTo>
                        <a:pt x="5294" y="9596"/>
                      </a:lnTo>
                      <a:lnTo>
                        <a:pt x="5345" y="9588"/>
                      </a:lnTo>
                      <a:close/>
                      <a:moveTo>
                        <a:pt x="9690" y="9588"/>
                      </a:moveTo>
                      <a:lnTo>
                        <a:pt x="9741" y="9596"/>
                      </a:lnTo>
                      <a:lnTo>
                        <a:pt x="9791" y="9613"/>
                      </a:lnTo>
                      <a:lnTo>
                        <a:pt x="9842" y="9630"/>
                      </a:lnTo>
                      <a:lnTo>
                        <a:pt x="9927" y="9672"/>
                      </a:lnTo>
                      <a:lnTo>
                        <a:pt x="10012" y="9740"/>
                      </a:lnTo>
                      <a:lnTo>
                        <a:pt x="10071" y="9816"/>
                      </a:lnTo>
                      <a:lnTo>
                        <a:pt x="10122" y="9910"/>
                      </a:lnTo>
                      <a:lnTo>
                        <a:pt x="10139" y="9960"/>
                      </a:lnTo>
                      <a:lnTo>
                        <a:pt x="10156" y="10011"/>
                      </a:lnTo>
                      <a:lnTo>
                        <a:pt x="10164" y="10062"/>
                      </a:lnTo>
                      <a:lnTo>
                        <a:pt x="10164" y="10113"/>
                      </a:lnTo>
                      <a:lnTo>
                        <a:pt x="10164" y="11366"/>
                      </a:lnTo>
                      <a:lnTo>
                        <a:pt x="10164" y="11426"/>
                      </a:lnTo>
                      <a:lnTo>
                        <a:pt x="10156" y="11476"/>
                      </a:lnTo>
                      <a:lnTo>
                        <a:pt x="10139" y="11527"/>
                      </a:lnTo>
                      <a:lnTo>
                        <a:pt x="10122" y="11578"/>
                      </a:lnTo>
                      <a:lnTo>
                        <a:pt x="10071" y="11663"/>
                      </a:lnTo>
                      <a:lnTo>
                        <a:pt x="10012" y="11739"/>
                      </a:lnTo>
                      <a:lnTo>
                        <a:pt x="9927" y="11807"/>
                      </a:lnTo>
                      <a:lnTo>
                        <a:pt x="9842" y="11857"/>
                      </a:lnTo>
                      <a:lnTo>
                        <a:pt x="9791" y="11874"/>
                      </a:lnTo>
                      <a:lnTo>
                        <a:pt x="9741" y="11891"/>
                      </a:lnTo>
                      <a:lnTo>
                        <a:pt x="9690" y="11891"/>
                      </a:lnTo>
                      <a:lnTo>
                        <a:pt x="9630" y="11900"/>
                      </a:lnTo>
                      <a:lnTo>
                        <a:pt x="9580" y="11891"/>
                      </a:lnTo>
                      <a:lnTo>
                        <a:pt x="9529" y="11891"/>
                      </a:lnTo>
                      <a:lnTo>
                        <a:pt x="9478" y="11874"/>
                      </a:lnTo>
                      <a:lnTo>
                        <a:pt x="9427" y="11857"/>
                      </a:lnTo>
                      <a:lnTo>
                        <a:pt x="9334" y="11807"/>
                      </a:lnTo>
                      <a:lnTo>
                        <a:pt x="9258" y="11739"/>
                      </a:lnTo>
                      <a:lnTo>
                        <a:pt x="9198" y="11663"/>
                      </a:lnTo>
                      <a:lnTo>
                        <a:pt x="9148" y="11578"/>
                      </a:lnTo>
                      <a:lnTo>
                        <a:pt x="9131" y="11527"/>
                      </a:lnTo>
                      <a:lnTo>
                        <a:pt x="9114" y="11476"/>
                      </a:lnTo>
                      <a:lnTo>
                        <a:pt x="9105" y="11426"/>
                      </a:lnTo>
                      <a:lnTo>
                        <a:pt x="9105" y="11366"/>
                      </a:lnTo>
                      <a:lnTo>
                        <a:pt x="9105" y="10113"/>
                      </a:lnTo>
                      <a:lnTo>
                        <a:pt x="9105" y="10062"/>
                      </a:lnTo>
                      <a:lnTo>
                        <a:pt x="9114" y="10011"/>
                      </a:lnTo>
                      <a:lnTo>
                        <a:pt x="9131" y="9960"/>
                      </a:lnTo>
                      <a:lnTo>
                        <a:pt x="9148" y="9910"/>
                      </a:lnTo>
                      <a:lnTo>
                        <a:pt x="9198" y="9816"/>
                      </a:lnTo>
                      <a:lnTo>
                        <a:pt x="9258" y="9740"/>
                      </a:lnTo>
                      <a:lnTo>
                        <a:pt x="9334" y="9672"/>
                      </a:lnTo>
                      <a:lnTo>
                        <a:pt x="9427" y="9630"/>
                      </a:lnTo>
                      <a:lnTo>
                        <a:pt x="9478" y="9613"/>
                      </a:lnTo>
                      <a:lnTo>
                        <a:pt x="9529" y="9596"/>
                      </a:lnTo>
                      <a:lnTo>
                        <a:pt x="9580" y="9588"/>
                      </a:lnTo>
                      <a:close/>
                      <a:moveTo>
                        <a:pt x="7572" y="9588"/>
                      </a:moveTo>
                      <a:lnTo>
                        <a:pt x="7623" y="9596"/>
                      </a:lnTo>
                      <a:lnTo>
                        <a:pt x="7674" y="9613"/>
                      </a:lnTo>
                      <a:lnTo>
                        <a:pt x="7725" y="9630"/>
                      </a:lnTo>
                      <a:lnTo>
                        <a:pt x="7809" y="9672"/>
                      </a:lnTo>
                      <a:lnTo>
                        <a:pt x="7894" y="9740"/>
                      </a:lnTo>
                      <a:lnTo>
                        <a:pt x="7953" y="9816"/>
                      </a:lnTo>
                      <a:lnTo>
                        <a:pt x="8004" y="9910"/>
                      </a:lnTo>
                      <a:lnTo>
                        <a:pt x="8021" y="9960"/>
                      </a:lnTo>
                      <a:lnTo>
                        <a:pt x="8038" y="10011"/>
                      </a:lnTo>
                      <a:lnTo>
                        <a:pt x="8047" y="10062"/>
                      </a:lnTo>
                      <a:lnTo>
                        <a:pt x="8047" y="10113"/>
                      </a:lnTo>
                      <a:lnTo>
                        <a:pt x="8047" y="12975"/>
                      </a:lnTo>
                      <a:lnTo>
                        <a:pt x="8047" y="13026"/>
                      </a:lnTo>
                      <a:lnTo>
                        <a:pt x="8038" y="13086"/>
                      </a:lnTo>
                      <a:lnTo>
                        <a:pt x="8021" y="13128"/>
                      </a:lnTo>
                      <a:lnTo>
                        <a:pt x="8004" y="13179"/>
                      </a:lnTo>
                      <a:lnTo>
                        <a:pt x="7953" y="13272"/>
                      </a:lnTo>
                      <a:lnTo>
                        <a:pt x="7894" y="13348"/>
                      </a:lnTo>
                      <a:lnTo>
                        <a:pt x="7809" y="13416"/>
                      </a:lnTo>
                      <a:lnTo>
                        <a:pt x="7725" y="13467"/>
                      </a:lnTo>
                      <a:lnTo>
                        <a:pt x="7674" y="13484"/>
                      </a:lnTo>
                      <a:lnTo>
                        <a:pt x="7623" y="13492"/>
                      </a:lnTo>
                      <a:lnTo>
                        <a:pt x="7572" y="13501"/>
                      </a:lnTo>
                      <a:lnTo>
                        <a:pt x="7462" y="13501"/>
                      </a:lnTo>
                      <a:lnTo>
                        <a:pt x="7411" y="13492"/>
                      </a:lnTo>
                      <a:lnTo>
                        <a:pt x="7361" y="13484"/>
                      </a:lnTo>
                      <a:lnTo>
                        <a:pt x="7310" y="13467"/>
                      </a:lnTo>
                      <a:lnTo>
                        <a:pt x="7217" y="13416"/>
                      </a:lnTo>
                      <a:lnTo>
                        <a:pt x="7140" y="13348"/>
                      </a:lnTo>
                      <a:lnTo>
                        <a:pt x="7073" y="13272"/>
                      </a:lnTo>
                      <a:lnTo>
                        <a:pt x="7030" y="13179"/>
                      </a:lnTo>
                      <a:lnTo>
                        <a:pt x="7013" y="13128"/>
                      </a:lnTo>
                      <a:lnTo>
                        <a:pt x="6996" y="13086"/>
                      </a:lnTo>
                      <a:lnTo>
                        <a:pt x="6988" y="13026"/>
                      </a:lnTo>
                      <a:lnTo>
                        <a:pt x="6988" y="12975"/>
                      </a:lnTo>
                      <a:lnTo>
                        <a:pt x="6988" y="10113"/>
                      </a:lnTo>
                      <a:lnTo>
                        <a:pt x="6988" y="10062"/>
                      </a:lnTo>
                      <a:lnTo>
                        <a:pt x="6996" y="10011"/>
                      </a:lnTo>
                      <a:lnTo>
                        <a:pt x="7013" y="9960"/>
                      </a:lnTo>
                      <a:lnTo>
                        <a:pt x="7030" y="9910"/>
                      </a:lnTo>
                      <a:lnTo>
                        <a:pt x="7073" y="9816"/>
                      </a:lnTo>
                      <a:lnTo>
                        <a:pt x="7140" y="9740"/>
                      </a:lnTo>
                      <a:lnTo>
                        <a:pt x="7217" y="9672"/>
                      </a:lnTo>
                      <a:lnTo>
                        <a:pt x="7310" y="9630"/>
                      </a:lnTo>
                      <a:lnTo>
                        <a:pt x="7361" y="9613"/>
                      </a:lnTo>
                      <a:lnTo>
                        <a:pt x="7411" y="9596"/>
                      </a:lnTo>
                      <a:lnTo>
                        <a:pt x="7462" y="9588"/>
                      </a:lnTo>
                      <a:close/>
                      <a:moveTo>
                        <a:pt x="7513" y="0"/>
                      </a:moveTo>
                      <a:lnTo>
                        <a:pt x="7132" y="9"/>
                      </a:lnTo>
                      <a:lnTo>
                        <a:pt x="6751" y="43"/>
                      </a:lnTo>
                      <a:lnTo>
                        <a:pt x="6370" y="85"/>
                      </a:lnTo>
                      <a:lnTo>
                        <a:pt x="6006" y="153"/>
                      </a:lnTo>
                      <a:lnTo>
                        <a:pt x="5641" y="237"/>
                      </a:lnTo>
                      <a:lnTo>
                        <a:pt x="5286" y="339"/>
                      </a:lnTo>
                      <a:lnTo>
                        <a:pt x="4930" y="458"/>
                      </a:lnTo>
                      <a:lnTo>
                        <a:pt x="4591" y="593"/>
                      </a:lnTo>
                      <a:lnTo>
                        <a:pt x="4261" y="746"/>
                      </a:lnTo>
                      <a:lnTo>
                        <a:pt x="3939" y="915"/>
                      </a:lnTo>
                      <a:lnTo>
                        <a:pt x="3617" y="1093"/>
                      </a:lnTo>
                      <a:lnTo>
                        <a:pt x="3312" y="1288"/>
                      </a:lnTo>
                      <a:lnTo>
                        <a:pt x="3024" y="1499"/>
                      </a:lnTo>
                      <a:lnTo>
                        <a:pt x="2736" y="1720"/>
                      </a:lnTo>
                      <a:lnTo>
                        <a:pt x="2465" y="1957"/>
                      </a:lnTo>
                      <a:lnTo>
                        <a:pt x="2203" y="2211"/>
                      </a:lnTo>
                      <a:lnTo>
                        <a:pt x="1949" y="2465"/>
                      </a:lnTo>
                      <a:lnTo>
                        <a:pt x="1720" y="2744"/>
                      </a:lnTo>
                      <a:lnTo>
                        <a:pt x="1491" y="3024"/>
                      </a:lnTo>
                      <a:lnTo>
                        <a:pt x="1280" y="3320"/>
                      </a:lnTo>
                      <a:lnTo>
                        <a:pt x="1085" y="3625"/>
                      </a:lnTo>
                      <a:lnTo>
                        <a:pt x="907" y="3939"/>
                      </a:lnTo>
                      <a:lnTo>
                        <a:pt x="738" y="4260"/>
                      </a:lnTo>
                      <a:lnTo>
                        <a:pt x="585" y="4599"/>
                      </a:lnTo>
                      <a:lnTo>
                        <a:pt x="458" y="4938"/>
                      </a:lnTo>
                      <a:lnTo>
                        <a:pt x="340" y="5285"/>
                      </a:lnTo>
                      <a:lnTo>
                        <a:pt x="238" y="5641"/>
                      </a:lnTo>
                      <a:lnTo>
                        <a:pt x="153" y="6005"/>
                      </a:lnTo>
                      <a:lnTo>
                        <a:pt x="85" y="6378"/>
                      </a:lnTo>
                      <a:lnTo>
                        <a:pt x="35" y="6750"/>
                      </a:lnTo>
                      <a:lnTo>
                        <a:pt x="9" y="7132"/>
                      </a:lnTo>
                      <a:lnTo>
                        <a:pt x="1" y="7521"/>
                      </a:lnTo>
                      <a:lnTo>
                        <a:pt x="1" y="7707"/>
                      </a:lnTo>
                      <a:lnTo>
                        <a:pt x="9" y="7902"/>
                      </a:lnTo>
                      <a:lnTo>
                        <a:pt x="26" y="8089"/>
                      </a:lnTo>
                      <a:lnTo>
                        <a:pt x="52" y="8292"/>
                      </a:lnTo>
                      <a:lnTo>
                        <a:pt x="85" y="8495"/>
                      </a:lnTo>
                      <a:lnTo>
                        <a:pt x="119" y="8698"/>
                      </a:lnTo>
                      <a:lnTo>
                        <a:pt x="162" y="8902"/>
                      </a:lnTo>
                      <a:lnTo>
                        <a:pt x="212" y="9113"/>
                      </a:lnTo>
                      <a:lnTo>
                        <a:pt x="272" y="9334"/>
                      </a:lnTo>
                      <a:lnTo>
                        <a:pt x="331" y="9554"/>
                      </a:lnTo>
                      <a:lnTo>
                        <a:pt x="407" y="9774"/>
                      </a:lnTo>
                      <a:lnTo>
                        <a:pt x="483" y="10003"/>
                      </a:lnTo>
                      <a:lnTo>
                        <a:pt x="653" y="10460"/>
                      </a:lnTo>
                      <a:lnTo>
                        <a:pt x="856" y="10934"/>
                      </a:lnTo>
                      <a:lnTo>
                        <a:pt x="1051" y="11349"/>
                      </a:lnTo>
                      <a:lnTo>
                        <a:pt x="1263" y="11773"/>
                      </a:lnTo>
                      <a:lnTo>
                        <a:pt x="1491" y="12196"/>
                      </a:lnTo>
                      <a:lnTo>
                        <a:pt x="1737" y="12620"/>
                      </a:lnTo>
                      <a:lnTo>
                        <a:pt x="1991" y="13043"/>
                      </a:lnTo>
                      <a:lnTo>
                        <a:pt x="2271" y="13467"/>
                      </a:lnTo>
                      <a:lnTo>
                        <a:pt x="2558" y="13882"/>
                      </a:lnTo>
                      <a:lnTo>
                        <a:pt x="2855" y="14297"/>
                      </a:lnTo>
                      <a:lnTo>
                        <a:pt x="3117" y="14644"/>
                      </a:lnTo>
                      <a:lnTo>
                        <a:pt x="3388" y="14983"/>
                      </a:lnTo>
                      <a:lnTo>
                        <a:pt x="3668" y="15321"/>
                      </a:lnTo>
                      <a:lnTo>
                        <a:pt x="3964" y="15660"/>
                      </a:lnTo>
                      <a:lnTo>
                        <a:pt x="4261" y="15982"/>
                      </a:lnTo>
                      <a:lnTo>
                        <a:pt x="4566" y="16295"/>
                      </a:lnTo>
                      <a:lnTo>
                        <a:pt x="4871" y="16592"/>
                      </a:lnTo>
                      <a:lnTo>
                        <a:pt x="5176" y="16871"/>
                      </a:lnTo>
                      <a:lnTo>
                        <a:pt x="5489" y="17125"/>
                      </a:lnTo>
                      <a:lnTo>
                        <a:pt x="5794" y="17363"/>
                      </a:lnTo>
                      <a:lnTo>
                        <a:pt x="5946" y="17464"/>
                      </a:lnTo>
                      <a:lnTo>
                        <a:pt x="6099" y="17566"/>
                      </a:lnTo>
                      <a:lnTo>
                        <a:pt x="6251" y="17659"/>
                      </a:lnTo>
                      <a:lnTo>
                        <a:pt x="6404" y="17744"/>
                      </a:lnTo>
                      <a:lnTo>
                        <a:pt x="6548" y="17820"/>
                      </a:lnTo>
                      <a:lnTo>
                        <a:pt x="6692" y="17879"/>
                      </a:lnTo>
                      <a:lnTo>
                        <a:pt x="6836" y="17938"/>
                      </a:lnTo>
                      <a:lnTo>
                        <a:pt x="6979" y="17989"/>
                      </a:lnTo>
                      <a:lnTo>
                        <a:pt x="7115" y="18023"/>
                      </a:lnTo>
                      <a:lnTo>
                        <a:pt x="7251" y="18057"/>
                      </a:lnTo>
                      <a:lnTo>
                        <a:pt x="7386" y="18066"/>
                      </a:lnTo>
                      <a:lnTo>
                        <a:pt x="7513" y="18074"/>
                      </a:lnTo>
                      <a:lnTo>
                        <a:pt x="7649" y="18066"/>
                      </a:lnTo>
                      <a:lnTo>
                        <a:pt x="7776" y="18057"/>
                      </a:lnTo>
                      <a:lnTo>
                        <a:pt x="7920" y="18023"/>
                      </a:lnTo>
                      <a:lnTo>
                        <a:pt x="8055" y="17989"/>
                      </a:lnTo>
                      <a:lnTo>
                        <a:pt x="8199" y="17938"/>
                      </a:lnTo>
                      <a:lnTo>
                        <a:pt x="8343" y="17879"/>
                      </a:lnTo>
                      <a:lnTo>
                        <a:pt x="8487" y="17820"/>
                      </a:lnTo>
                      <a:lnTo>
                        <a:pt x="8631" y="17744"/>
                      </a:lnTo>
                      <a:lnTo>
                        <a:pt x="8783" y="17659"/>
                      </a:lnTo>
                      <a:lnTo>
                        <a:pt x="8936" y="17566"/>
                      </a:lnTo>
                      <a:lnTo>
                        <a:pt x="9080" y="17464"/>
                      </a:lnTo>
                      <a:lnTo>
                        <a:pt x="9232" y="17363"/>
                      </a:lnTo>
                      <a:lnTo>
                        <a:pt x="9546" y="17125"/>
                      </a:lnTo>
                      <a:lnTo>
                        <a:pt x="9851" y="16871"/>
                      </a:lnTo>
                      <a:lnTo>
                        <a:pt x="10164" y="16592"/>
                      </a:lnTo>
                      <a:lnTo>
                        <a:pt x="10469" y="16295"/>
                      </a:lnTo>
                      <a:lnTo>
                        <a:pt x="10774" y="15982"/>
                      </a:lnTo>
                      <a:lnTo>
                        <a:pt x="11070" y="15660"/>
                      </a:lnTo>
                      <a:lnTo>
                        <a:pt x="11358" y="15321"/>
                      </a:lnTo>
                      <a:lnTo>
                        <a:pt x="11646" y="14983"/>
                      </a:lnTo>
                      <a:lnTo>
                        <a:pt x="11917" y="14644"/>
                      </a:lnTo>
                      <a:lnTo>
                        <a:pt x="12180" y="14297"/>
                      </a:lnTo>
                      <a:lnTo>
                        <a:pt x="12476" y="13882"/>
                      </a:lnTo>
                      <a:lnTo>
                        <a:pt x="12764" y="13467"/>
                      </a:lnTo>
                      <a:lnTo>
                        <a:pt x="13035" y="13043"/>
                      </a:lnTo>
                      <a:lnTo>
                        <a:pt x="13298" y="12620"/>
                      </a:lnTo>
                      <a:lnTo>
                        <a:pt x="13543" y="12196"/>
                      </a:lnTo>
                      <a:lnTo>
                        <a:pt x="13772" y="11773"/>
                      </a:lnTo>
                      <a:lnTo>
                        <a:pt x="13984" y="11349"/>
                      </a:lnTo>
                      <a:lnTo>
                        <a:pt x="14178" y="10934"/>
                      </a:lnTo>
                      <a:lnTo>
                        <a:pt x="14373" y="10460"/>
                      </a:lnTo>
                      <a:lnTo>
                        <a:pt x="14551" y="10003"/>
                      </a:lnTo>
                      <a:lnTo>
                        <a:pt x="14627" y="9774"/>
                      </a:lnTo>
                      <a:lnTo>
                        <a:pt x="14695" y="9554"/>
                      </a:lnTo>
                      <a:lnTo>
                        <a:pt x="14763" y="9334"/>
                      </a:lnTo>
                      <a:lnTo>
                        <a:pt x="14822" y="9113"/>
                      </a:lnTo>
                      <a:lnTo>
                        <a:pt x="14873" y="8902"/>
                      </a:lnTo>
                      <a:lnTo>
                        <a:pt x="14915" y="8698"/>
                      </a:lnTo>
                      <a:lnTo>
                        <a:pt x="14949" y="8495"/>
                      </a:lnTo>
                      <a:lnTo>
                        <a:pt x="14983" y="8292"/>
                      </a:lnTo>
                      <a:lnTo>
                        <a:pt x="15000" y="8089"/>
                      </a:lnTo>
                      <a:lnTo>
                        <a:pt x="15017" y="7902"/>
                      </a:lnTo>
                      <a:lnTo>
                        <a:pt x="15034" y="7707"/>
                      </a:lnTo>
                      <a:lnTo>
                        <a:pt x="15034" y="7521"/>
                      </a:lnTo>
                      <a:lnTo>
                        <a:pt x="15025" y="7132"/>
                      </a:lnTo>
                      <a:lnTo>
                        <a:pt x="14992" y="6750"/>
                      </a:lnTo>
                      <a:lnTo>
                        <a:pt x="14949" y="6378"/>
                      </a:lnTo>
                      <a:lnTo>
                        <a:pt x="14881" y="6005"/>
                      </a:lnTo>
                      <a:lnTo>
                        <a:pt x="14797" y="5641"/>
                      </a:lnTo>
                      <a:lnTo>
                        <a:pt x="14695" y="5285"/>
                      </a:lnTo>
                      <a:lnTo>
                        <a:pt x="14577" y="4938"/>
                      </a:lnTo>
                      <a:lnTo>
                        <a:pt x="14441" y="4599"/>
                      </a:lnTo>
                      <a:lnTo>
                        <a:pt x="14289" y="4260"/>
                      </a:lnTo>
                      <a:lnTo>
                        <a:pt x="14128" y="3939"/>
                      </a:lnTo>
                      <a:lnTo>
                        <a:pt x="13941" y="3625"/>
                      </a:lnTo>
                      <a:lnTo>
                        <a:pt x="13747" y="3320"/>
                      </a:lnTo>
                      <a:lnTo>
                        <a:pt x="13535" y="3024"/>
                      </a:lnTo>
                      <a:lnTo>
                        <a:pt x="13315" y="2744"/>
                      </a:lnTo>
                      <a:lnTo>
                        <a:pt x="13077" y="2465"/>
                      </a:lnTo>
                      <a:lnTo>
                        <a:pt x="12832" y="2211"/>
                      </a:lnTo>
                      <a:lnTo>
                        <a:pt x="12569" y="1957"/>
                      </a:lnTo>
                      <a:lnTo>
                        <a:pt x="12298" y="1720"/>
                      </a:lnTo>
                      <a:lnTo>
                        <a:pt x="12010" y="1499"/>
                      </a:lnTo>
                      <a:lnTo>
                        <a:pt x="11714" y="1288"/>
                      </a:lnTo>
                      <a:lnTo>
                        <a:pt x="11409" y="1093"/>
                      </a:lnTo>
                      <a:lnTo>
                        <a:pt x="11096" y="915"/>
                      </a:lnTo>
                      <a:lnTo>
                        <a:pt x="10774" y="746"/>
                      </a:lnTo>
                      <a:lnTo>
                        <a:pt x="10443" y="593"/>
                      </a:lnTo>
                      <a:lnTo>
                        <a:pt x="10096" y="458"/>
                      </a:lnTo>
                      <a:lnTo>
                        <a:pt x="9749" y="339"/>
                      </a:lnTo>
                      <a:lnTo>
                        <a:pt x="9393" y="237"/>
                      </a:lnTo>
                      <a:lnTo>
                        <a:pt x="9029" y="153"/>
                      </a:lnTo>
                      <a:lnTo>
                        <a:pt x="8656" y="85"/>
                      </a:lnTo>
                      <a:lnTo>
                        <a:pt x="8284" y="43"/>
                      </a:lnTo>
                      <a:lnTo>
                        <a:pt x="7903" y="9"/>
                      </a:lnTo>
                      <a:lnTo>
                        <a:pt x="751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85" name="Google Shape;1475;p22">
                  <a:extLst>
                    <a:ext uri="{FF2B5EF4-FFF2-40B4-BE49-F238E27FC236}">
                      <a16:creationId xmlns:a16="http://schemas.microsoft.com/office/drawing/2014/main" id="{67F39944-56C0-4BCD-AC7A-B064001518B0}"/>
                    </a:ext>
                  </a:extLst>
                </p:cNvPr>
                <p:cNvSpPr/>
                <p:nvPr/>
              </p:nvSpPr>
              <p:spPr>
                <a:xfrm>
                  <a:off x="4675975" y="5025025"/>
                  <a:ext cx="375850" cy="45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34" h="18074" fill="none" extrusionOk="0">
                      <a:moveTo>
                        <a:pt x="7513" y="0"/>
                      </a:moveTo>
                      <a:lnTo>
                        <a:pt x="7513" y="0"/>
                      </a:lnTo>
                      <a:lnTo>
                        <a:pt x="7132" y="9"/>
                      </a:lnTo>
                      <a:lnTo>
                        <a:pt x="6751" y="43"/>
                      </a:lnTo>
                      <a:lnTo>
                        <a:pt x="6370" y="85"/>
                      </a:lnTo>
                      <a:lnTo>
                        <a:pt x="6006" y="153"/>
                      </a:lnTo>
                      <a:lnTo>
                        <a:pt x="5641" y="237"/>
                      </a:lnTo>
                      <a:lnTo>
                        <a:pt x="5286" y="339"/>
                      </a:lnTo>
                      <a:lnTo>
                        <a:pt x="4930" y="458"/>
                      </a:lnTo>
                      <a:lnTo>
                        <a:pt x="4591" y="593"/>
                      </a:lnTo>
                      <a:lnTo>
                        <a:pt x="4261" y="746"/>
                      </a:lnTo>
                      <a:lnTo>
                        <a:pt x="3939" y="915"/>
                      </a:lnTo>
                      <a:lnTo>
                        <a:pt x="3617" y="1093"/>
                      </a:lnTo>
                      <a:lnTo>
                        <a:pt x="3312" y="1288"/>
                      </a:lnTo>
                      <a:lnTo>
                        <a:pt x="3024" y="1499"/>
                      </a:lnTo>
                      <a:lnTo>
                        <a:pt x="2736" y="1720"/>
                      </a:lnTo>
                      <a:lnTo>
                        <a:pt x="2465" y="1957"/>
                      </a:lnTo>
                      <a:lnTo>
                        <a:pt x="2203" y="2211"/>
                      </a:lnTo>
                      <a:lnTo>
                        <a:pt x="1949" y="2465"/>
                      </a:lnTo>
                      <a:lnTo>
                        <a:pt x="1720" y="2744"/>
                      </a:lnTo>
                      <a:lnTo>
                        <a:pt x="1491" y="3024"/>
                      </a:lnTo>
                      <a:lnTo>
                        <a:pt x="1280" y="3320"/>
                      </a:lnTo>
                      <a:lnTo>
                        <a:pt x="1085" y="3625"/>
                      </a:lnTo>
                      <a:lnTo>
                        <a:pt x="907" y="3939"/>
                      </a:lnTo>
                      <a:lnTo>
                        <a:pt x="738" y="4260"/>
                      </a:lnTo>
                      <a:lnTo>
                        <a:pt x="585" y="4599"/>
                      </a:lnTo>
                      <a:lnTo>
                        <a:pt x="458" y="4938"/>
                      </a:lnTo>
                      <a:lnTo>
                        <a:pt x="340" y="5285"/>
                      </a:lnTo>
                      <a:lnTo>
                        <a:pt x="238" y="5641"/>
                      </a:lnTo>
                      <a:lnTo>
                        <a:pt x="153" y="6005"/>
                      </a:lnTo>
                      <a:lnTo>
                        <a:pt x="85" y="6378"/>
                      </a:lnTo>
                      <a:lnTo>
                        <a:pt x="35" y="6750"/>
                      </a:lnTo>
                      <a:lnTo>
                        <a:pt x="9" y="7132"/>
                      </a:lnTo>
                      <a:lnTo>
                        <a:pt x="1" y="7521"/>
                      </a:lnTo>
                      <a:lnTo>
                        <a:pt x="1" y="7521"/>
                      </a:lnTo>
                      <a:lnTo>
                        <a:pt x="1" y="7707"/>
                      </a:lnTo>
                      <a:lnTo>
                        <a:pt x="9" y="7902"/>
                      </a:lnTo>
                      <a:lnTo>
                        <a:pt x="26" y="8089"/>
                      </a:lnTo>
                      <a:lnTo>
                        <a:pt x="52" y="8292"/>
                      </a:lnTo>
                      <a:lnTo>
                        <a:pt x="85" y="8495"/>
                      </a:lnTo>
                      <a:lnTo>
                        <a:pt x="119" y="8698"/>
                      </a:lnTo>
                      <a:lnTo>
                        <a:pt x="162" y="8902"/>
                      </a:lnTo>
                      <a:lnTo>
                        <a:pt x="212" y="9113"/>
                      </a:lnTo>
                      <a:lnTo>
                        <a:pt x="272" y="9334"/>
                      </a:lnTo>
                      <a:lnTo>
                        <a:pt x="331" y="9554"/>
                      </a:lnTo>
                      <a:lnTo>
                        <a:pt x="407" y="9774"/>
                      </a:lnTo>
                      <a:lnTo>
                        <a:pt x="483" y="10003"/>
                      </a:lnTo>
                      <a:lnTo>
                        <a:pt x="653" y="10460"/>
                      </a:lnTo>
                      <a:lnTo>
                        <a:pt x="856" y="10934"/>
                      </a:lnTo>
                      <a:lnTo>
                        <a:pt x="856" y="10934"/>
                      </a:lnTo>
                      <a:lnTo>
                        <a:pt x="1051" y="11349"/>
                      </a:lnTo>
                      <a:lnTo>
                        <a:pt x="1263" y="11773"/>
                      </a:lnTo>
                      <a:lnTo>
                        <a:pt x="1491" y="12196"/>
                      </a:lnTo>
                      <a:lnTo>
                        <a:pt x="1737" y="12620"/>
                      </a:lnTo>
                      <a:lnTo>
                        <a:pt x="1991" y="13043"/>
                      </a:lnTo>
                      <a:lnTo>
                        <a:pt x="2271" y="13467"/>
                      </a:lnTo>
                      <a:lnTo>
                        <a:pt x="2558" y="13882"/>
                      </a:lnTo>
                      <a:lnTo>
                        <a:pt x="2855" y="14297"/>
                      </a:lnTo>
                      <a:lnTo>
                        <a:pt x="2855" y="14297"/>
                      </a:lnTo>
                      <a:lnTo>
                        <a:pt x="3117" y="14644"/>
                      </a:lnTo>
                      <a:lnTo>
                        <a:pt x="3388" y="14983"/>
                      </a:lnTo>
                      <a:lnTo>
                        <a:pt x="3668" y="15321"/>
                      </a:lnTo>
                      <a:lnTo>
                        <a:pt x="3964" y="15660"/>
                      </a:lnTo>
                      <a:lnTo>
                        <a:pt x="4261" y="15982"/>
                      </a:lnTo>
                      <a:lnTo>
                        <a:pt x="4566" y="16295"/>
                      </a:lnTo>
                      <a:lnTo>
                        <a:pt x="4871" y="16592"/>
                      </a:lnTo>
                      <a:lnTo>
                        <a:pt x="5176" y="16871"/>
                      </a:lnTo>
                      <a:lnTo>
                        <a:pt x="5489" y="17125"/>
                      </a:lnTo>
                      <a:lnTo>
                        <a:pt x="5794" y="17363"/>
                      </a:lnTo>
                      <a:lnTo>
                        <a:pt x="5946" y="17464"/>
                      </a:lnTo>
                      <a:lnTo>
                        <a:pt x="6099" y="17566"/>
                      </a:lnTo>
                      <a:lnTo>
                        <a:pt x="6251" y="17659"/>
                      </a:lnTo>
                      <a:lnTo>
                        <a:pt x="6404" y="17744"/>
                      </a:lnTo>
                      <a:lnTo>
                        <a:pt x="6548" y="17820"/>
                      </a:lnTo>
                      <a:lnTo>
                        <a:pt x="6692" y="17879"/>
                      </a:lnTo>
                      <a:lnTo>
                        <a:pt x="6836" y="17938"/>
                      </a:lnTo>
                      <a:lnTo>
                        <a:pt x="6979" y="17989"/>
                      </a:lnTo>
                      <a:lnTo>
                        <a:pt x="7115" y="18023"/>
                      </a:lnTo>
                      <a:lnTo>
                        <a:pt x="7251" y="18057"/>
                      </a:lnTo>
                      <a:lnTo>
                        <a:pt x="7386" y="18066"/>
                      </a:lnTo>
                      <a:lnTo>
                        <a:pt x="7513" y="18074"/>
                      </a:lnTo>
                      <a:lnTo>
                        <a:pt x="7513" y="18074"/>
                      </a:lnTo>
                      <a:lnTo>
                        <a:pt x="7649" y="18066"/>
                      </a:lnTo>
                      <a:lnTo>
                        <a:pt x="7776" y="18057"/>
                      </a:lnTo>
                      <a:lnTo>
                        <a:pt x="7920" y="18023"/>
                      </a:lnTo>
                      <a:lnTo>
                        <a:pt x="8055" y="17989"/>
                      </a:lnTo>
                      <a:lnTo>
                        <a:pt x="8199" y="17938"/>
                      </a:lnTo>
                      <a:lnTo>
                        <a:pt x="8343" y="17879"/>
                      </a:lnTo>
                      <a:lnTo>
                        <a:pt x="8487" y="17820"/>
                      </a:lnTo>
                      <a:lnTo>
                        <a:pt x="8631" y="17744"/>
                      </a:lnTo>
                      <a:lnTo>
                        <a:pt x="8783" y="17659"/>
                      </a:lnTo>
                      <a:lnTo>
                        <a:pt x="8936" y="17566"/>
                      </a:lnTo>
                      <a:lnTo>
                        <a:pt x="9080" y="17464"/>
                      </a:lnTo>
                      <a:lnTo>
                        <a:pt x="9232" y="17363"/>
                      </a:lnTo>
                      <a:lnTo>
                        <a:pt x="9546" y="17125"/>
                      </a:lnTo>
                      <a:lnTo>
                        <a:pt x="9851" y="16871"/>
                      </a:lnTo>
                      <a:lnTo>
                        <a:pt x="10164" y="16592"/>
                      </a:lnTo>
                      <a:lnTo>
                        <a:pt x="10469" y="16295"/>
                      </a:lnTo>
                      <a:lnTo>
                        <a:pt x="10774" y="15982"/>
                      </a:lnTo>
                      <a:lnTo>
                        <a:pt x="11070" y="15660"/>
                      </a:lnTo>
                      <a:lnTo>
                        <a:pt x="11358" y="15321"/>
                      </a:lnTo>
                      <a:lnTo>
                        <a:pt x="11646" y="14983"/>
                      </a:lnTo>
                      <a:lnTo>
                        <a:pt x="11917" y="14644"/>
                      </a:lnTo>
                      <a:lnTo>
                        <a:pt x="12180" y="14297"/>
                      </a:lnTo>
                      <a:lnTo>
                        <a:pt x="12180" y="14297"/>
                      </a:lnTo>
                      <a:lnTo>
                        <a:pt x="12476" y="13882"/>
                      </a:lnTo>
                      <a:lnTo>
                        <a:pt x="12764" y="13467"/>
                      </a:lnTo>
                      <a:lnTo>
                        <a:pt x="13035" y="13043"/>
                      </a:lnTo>
                      <a:lnTo>
                        <a:pt x="13298" y="12620"/>
                      </a:lnTo>
                      <a:lnTo>
                        <a:pt x="13543" y="12196"/>
                      </a:lnTo>
                      <a:lnTo>
                        <a:pt x="13772" y="11773"/>
                      </a:lnTo>
                      <a:lnTo>
                        <a:pt x="13984" y="11349"/>
                      </a:lnTo>
                      <a:lnTo>
                        <a:pt x="14178" y="10934"/>
                      </a:lnTo>
                      <a:lnTo>
                        <a:pt x="14178" y="10934"/>
                      </a:lnTo>
                      <a:lnTo>
                        <a:pt x="14373" y="10460"/>
                      </a:lnTo>
                      <a:lnTo>
                        <a:pt x="14551" y="10003"/>
                      </a:lnTo>
                      <a:lnTo>
                        <a:pt x="14627" y="9774"/>
                      </a:lnTo>
                      <a:lnTo>
                        <a:pt x="14695" y="9554"/>
                      </a:lnTo>
                      <a:lnTo>
                        <a:pt x="14763" y="9334"/>
                      </a:lnTo>
                      <a:lnTo>
                        <a:pt x="14822" y="9113"/>
                      </a:lnTo>
                      <a:lnTo>
                        <a:pt x="14873" y="8902"/>
                      </a:lnTo>
                      <a:lnTo>
                        <a:pt x="14915" y="8698"/>
                      </a:lnTo>
                      <a:lnTo>
                        <a:pt x="14949" y="8495"/>
                      </a:lnTo>
                      <a:lnTo>
                        <a:pt x="14983" y="8292"/>
                      </a:lnTo>
                      <a:lnTo>
                        <a:pt x="15000" y="8089"/>
                      </a:lnTo>
                      <a:lnTo>
                        <a:pt x="15017" y="7902"/>
                      </a:lnTo>
                      <a:lnTo>
                        <a:pt x="15034" y="7707"/>
                      </a:lnTo>
                      <a:lnTo>
                        <a:pt x="15034" y="7521"/>
                      </a:lnTo>
                      <a:lnTo>
                        <a:pt x="15034" y="7521"/>
                      </a:lnTo>
                      <a:lnTo>
                        <a:pt x="15025" y="7132"/>
                      </a:lnTo>
                      <a:lnTo>
                        <a:pt x="14992" y="6750"/>
                      </a:lnTo>
                      <a:lnTo>
                        <a:pt x="14949" y="6378"/>
                      </a:lnTo>
                      <a:lnTo>
                        <a:pt x="14881" y="6005"/>
                      </a:lnTo>
                      <a:lnTo>
                        <a:pt x="14797" y="5641"/>
                      </a:lnTo>
                      <a:lnTo>
                        <a:pt x="14695" y="5285"/>
                      </a:lnTo>
                      <a:lnTo>
                        <a:pt x="14577" y="4938"/>
                      </a:lnTo>
                      <a:lnTo>
                        <a:pt x="14441" y="4599"/>
                      </a:lnTo>
                      <a:lnTo>
                        <a:pt x="14289" y="4260"/>
                      </a:lnTo>
                      <a:lnTo>
                        <a:pt x="14128" y="3939"/>
                      </a:lnTo>
                      <a:lnTo>
                        <a:pt x="13941" y="3625"/>
                      </a:lnTo>
                      <a:lnTo>
                        <a:pt x="13747" y="3320"/>
                      </a:lnTo>
                      <a:lnTo>
                        <a:pt x="13535" y="3024"/>
                      </a:lnTo>
                      <a:lnTo>
                        <a:pt x="13315" y="2744"/>
                      </a:lnTo>
                      <a:lnTo>
                        <a:pt x="13077" y="2465"/>
                      </a:lnTo>
                      <a:lnTo>
                        <a:pt x="12832" y="2211"/>
                      </a:lnTo>
                      <a:lnTo>
                        <a:pt x="12569" y="1957"/>
                      </a:lnTo>
                      <a:lnTo>
                        <a:pt x="12298" y="1720"/>
                      </a:lnTo>
                      <a:lnTo>
                        <a:pt x="12010" y="1499"/>
                      </a:lnTo>
                      <a:lnTo>
                        <a:pt x="11714" y="1288"/>
                      </a:lnTo>
                      <a:lnTo>
                        <a:pt x="11409" y="1093"/>
                      </a:lnTo>
                      <a:lnTo>
                        <a:pt x="11096" y="915"/>
                      </a:lnTo>
                      <a:lnTo>
                        <a:pt x="10774" y="746"/>
                      </a:lnTo>
                      <a:lnTo>
                        <a:pt x="10443" y="593"/>
                      </a:lnTo>
                      <a:lnTo>
                        <a:pt x="10096" y="458"/>
                      </a:lnTo>
                      <a:lnTo>
                        <a:pt x="9749" y="339"/>
                      </a:lnTo>
                      <a:lnTo>
                        <a:pt x="9393" y="237"/>
                      </a:lnTo>
                      <a:lnTo>
                        <a:pt x="9029" y="153"/>
                      </a:lnTo>
                      <a:lnTo>
                        <a:pt x="8656" y="85"/>
                      </a:lnTo>
                      <a:lnTo>
                        <a:pt x="8284" y="43"/>
                      </a:lnTo>
                      <a:lnTo>
                        <a:pt x="7903" y="9"/>
                      </a:lnTo>
                      <a:lnTo>
                        <a:pt x="7513" y="0"/>
                      </a:lnTo>
                      <a:lnTo>
                        <a:pt x="7513" y="0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86" name="Google Shape;1476;p22">
                  <a:extLst>
                    <a:ext uri="{FF2B5EF4-FFF2-40B4-BE49-F238E27FC236}">
                      <a16:creationId xmlns:a16="http://schemas.microsoft.com/office/drawing/2014/main" id="{E9A0495E-266C-4AB6-9DD5-EFEE0E23F8B5}"/>
                    </a:ext>
                  </a:extLst>
                </p:cNvPr>
                <p:cNvSpPr/>
                <p:nvPr/>
              </p:nvSpPr>
              <p:spPr>
                <a:xfrm>
                  <a:off x="4797725" y="5264700"/>
                  <a:ext cx="26500" cy="5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2313" fill="none" extrusionOk="0">
                      <a:moveTo>
                        <a:pt x="1059" y="1779"/>
                      </a:moveTo>
                      <a:lnTo>
                        <a:pt x="1059" y="1779"/>
                      </a:lnTo>
                      <a:lnTo>
                        <a:pt x="1051" y="1839"/>
                      </a:lnTo>
                      <a:lnTo>
                        <a:pt x="1051" y="1889"/>
                      </a:lnTo>
                      <a:lnTo>
                        <a:pt x="1034" y="1940"/>
                      </a:lnTo>
                      <a:lnTo>
                        <a:pt x="1017" y="1991"/>
                      </a:lnTo>
                      <a:lnTo>
                        <a:pt x="966" y="2076"/>
                      </a:lnTo>
                      <a:lnTo>
                        <a:pt x="898" y="2152"/>
                      </a:lnTo>
                      <a:lnTo>
                        <a:pt x="822" y="2220"/>
                      </a:lnTo>
                      <a:lnTo>
                        <a:pt x="737" y="2270"/>
                      </a:lnTo>
                      <a:lnTo>
                        <a:pt x="687" y="2287"/>
                      </a:lnTo>
                      <a:lnTo>
                        <a:pt x="636" y="2304"/>
                      </a:lnTo>
                      <a:lnTo>
                        <a:pt x="585" y="2304"/>
                      </a:lnTo>
                      <a:lnTo>
                        <a:pt x="526" y="2313"/>
                      </a:lnTo>
                      <a:lnTo>
                        <a:pt x="526" y="2313"/>
                      </a:lnTo>
                      <a:lnTo>
                        <a:pt x="475" y="2304"/>
                      </a:lnTo>
                      <a:lnTo>
                        <a:pt x="424" y="2304"/>
                      </a:lnTo>
                      <a:lnTo>
                        <a:pt x="373" y="2287"/>
                      </a:lnTo>
                      <a:lnTo>
                        <a:pt x="322" y="2270"/>
                      </a:lnTo>
                      <a:lnTo>
                        <a:pt x="229" y="2220"/>
                      </a:lnTo>
                      <a:lnTo>
                        <a:pt x="153" y="2152"/>
                      </a:lnTo>
                      <a:lnTo>
                        <a:pt x="85" y="2076"/>
                      </a:lnTo>
                      <a:lnTo>
                        <a:pt x="43" y="1991"/>
                      </a:lnTo>
                      <a:lnTo>
                        <a:pt x="26" y="1940"/>
                      </a:lnTo>
                      <a:lnTo>
                        <a:pt x="9" y="1889"/>
                      </a:lnTo>
                      <a:lnTo>
                        <a:pt x="1" y="1839"/>
                      </a:lnTo>
                      <a:lnTo>
                        <a:pt x="1" y="1779"/>
                      </a:lnTo>
                      <a:lnTo>
                        <a:pt x="1" y="526"/>
                      </a:lnTo>
                      <a:lnTo>
                        <a:pt x="1" y="526"/>
                      </a:lnTo>
                      <a:lnTo>
                        <a:pt x="1" y="475"/>
                      </a:lnTo>
                      <a:lnTo>
                        <a:pt x="9" y="424"/>
                      </a:lnTo>
                      <a:lnTo>
                        <a:pt x="26" y="373"/>
                      </a:lnTo>
                      <a:lnTo>
                        <a:pt x="43" y="323"/>
                      </a:lnTo>
                      <a:lnTo>
                        <a:pt x="85" y="229"/>
                      </a:lnTo>
                      <a:lnTo>
                        <a:pt x="153" y="153"/>
                      </a:lnTo>
                      <a:lnTo>
                        <a:pt x="229" y="85"/>
                      </a:lnTo>
                      <a:lnTo>
                        <a:pt x="322" y="43"/>
                      </a:lnTo>
                      <a:lnTo>
                        <a:pt x="373" y="26"/>
                      </a:lnTo>
                      <a:lnTo>
                        <a:pt x="424" y="9"/>
                      </a:lnTo>
                      <a:lnTo>
                        <a:pt x="475" y="1"/>
                      </a:lnTo>
                      <a:lnTo>
                        <a:pt x="526" y="1"/>
                      </a:lnTo>
                      <a:lnTo>
                        <a:pt x="526" y="1"/>
                      </a:lnTo>
                      <a:lnTo>
                        <a:pt x="585" y="1"/>
                      </a:lnTo>
                      <a:lnTo>
                        <a:pt x="636" y="9"/>
                      </a:lnTo>
                      <a:lnTo>
                        <a:pt x="687" y="26"/>
                      </a:lnTo>
                      <a:lnTo>
                        <a:pt x="737" y="43"/>
                      </a:lnTo>
                      <a:lnTo>
                        <a:pt x="822" y="85"/>
                      </a:lnTo>
                      <a:lnTo>
                        <a:pt x="898" y="153"/>
                      </a:lnTo>
                      <a:lnTo>
                        <a:pt x="966" y="229"/>
                      </a:lnTo>
                      <a:lnTo>
                        <a:pt x="1017" y="323"/>
                      </a:lnTo>
                      <a:lnTo>
                        <a:pt x="1034" y="373"/>
                      </a:lnTo>
                      <a:lnTo>
                        <a:pt x="1051" y="424"/>
                      </a:lnTo>
                      <a:lnTo>
                        <a:pt x="1051" y="475"/>
                      </a:lnTo>
                      <a:lnTo>
                        <a:pt x="1059" y="526"/>
                      </a:lnTo>
                      <a:lnTo>
                        <a:pt x="1059" y="1779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87" name="Google Shape;1477;p22">
                  <a:extLst>
                    <a:ext uri="{FF2B5EF4-FFF2-40B4-BE49-F238E27FC236}">
                      <a16:creationId xmlns:a16="http://schemas.microsoft.com/office/drawing/2014/main" id="{54A286AF-2A2C-44D9-B534-51487CCFBE65}"/>
                    </a:ext>
                  </a:extLst>
                </p:cNvPr>
                <p:cNvSpPr/>
                <p:nvPr/>
              </p:nvSpPr>
              <p:spPr>
                <a:xfrm>
                  <a:off x="4850650" y="5264700"/>
                  <a:ext cx="26500" cy="9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3914" fill="none" extrusionOk="0">
                      <a:moveTo>
                        <a:pt x="1060" y="3388"/>
                      </a:moveTo>
                      <a:lnTo>
                        <a:pt x="1060" y="3388"/>
                      </a:lnTo>
                      <a:lnTo>
                        <a:pt x="1060" y="3439"/>
                      </a:lnTo>
                      <a:lnTo>
                        <a:pt x="1051" y="3499"/>
                      </a:lnTo>
                      <a:lnTo>
                        <a:pt x="1034" y="3541"/>
                      </a:lnTo>
                      <a:lnTo>
                        <a:pt x="1017" y="3592"/>
                      </a:lnTo>
                      <a:lnTo>
                        <a:pt x="966" y="3685"/>
                      </a:lnTo>
                      <a:lnTo>
                        <a:pt x="907" y="3761"/>
                      </a:lnTo>
                      <a:lnTo>
                        <a:pt x="822" y="3829"/>
                      </a:lnTo>
                      <a:lnTo>
                        <a:pt x="738" y="3880"/>
                      </a:lnTo>
                      <a:lnTo>
                        <a:pt x="687" y="3897"/>
                      </a:lnTo>
                      <a:lnTo>
                        <a:pt x="636" y="3905"/>
                      </a:lnTo>
                      <a:lnTo>
                        <a:pt x="585" y="3914"/>
                      </a:lnTo>
                      <a:lnTo>
                        <a:pt x="526" y="3914"/>
                      </a:lnTo>
                      <a:lnTo>
                        <a:pt x="526" y="3914"/>
                      </a:lnTo>
                      <a:lnTo>
                        <a:pt x="475" y="3914"/>
                      </a:lnTo>
                      <a:lnTo>
                        <a:pt x="424" y="3905"/>
                      </a:lnTo>
                      <a:lnTo>
                        <a:pt x="374" y="3897"/>
                      </a:lnTo>
                      <a:lnTo>
                        <a:pt x="323" y="3880"/>
                      </a:lnTo>
                      <a:lnTo>
                        <a:pt x="230" y="3829"/>
                      </a:lnTo>
                      <a:lnTo>
                        <a:pt x="153" y="3761"/>
                      </a:lnTo>
                      <a:lnTo>
                        <a:pt x="86" y="3685"/>
                      </a:lnTo>
                      <a:lnTo>
                        <a:pt x="43" y="3592"/>
                      </a:lnTo>
                      <a:lnTo>
                        <a:pt x="26" y="3541"/>
                      </a:lnTo>
                      <a:lnTo>
                        <a:pt x="9" y="3499"/>
                      </a:lnTo>
                      <a:lnTo>
                        <a:pt x="1" y="3439"/>
                      </a:lnTo>
                      <a:lnTo>
                        <a:pt x="1" y="3388"/>
                      </a:lnTo>
                      <a:lnTo>
                        <a:pt x="1" y="526"/>
                      </a:lnTo>
                      <a:lnTo>
                        <a:pt x="1" y="526"/>
                      </a:lnTo>
                      <a:lnTo>
                        <a:pt x="1" y="475"/>
                      </a:lnTo>
                      <a:lnTo>
                        <a:pt x="9" y="424"/>
                      </a:lnTo>
                      <a:lnTo>
                        <a:pt x="26" y="373"/>
                      </a:lnTo>
                      <a:lnTo>
                        <a:pt x="43" y="323"/>
                      </a:lnTo>
                      <a:lnTo>
                        <a:pt x="86" y="229"/>
                      </a:lnTo>
                      <a:lnTo>
                        <a:pt x="153" y="153"/>
                      </a:lnTo>
                      <a:lnTo>
                        <a:pt x="230" y="85"/>
                      </a:lnTo>
                      <a:lnTo>
                        <a:pt x="323" y="43"/>
                      </a:lnTo>
                      <a:lnTo>
                        <a:pt x="374" y="26"/>
                      </a:lnTo>
                      <a:lnTo>
                        <a:pt x="424" y="9"/>
                      </a:lnTo>
                      <a:lnTo>
                        <a:pt x="475" y="1"/>
                      </a:lnTo>
                      <a:lnTo>
                        <a:pt x="526" y="1"/>
                      </a:lnTo>
                      <a:lnTo>
                        <a:pt x="526" y="1"/>
                      </a:lnTo>
                      <a:lnTo>
                        <a:pt x="585" y="1"/>
                      </a:lnTo>
                      <a:lnTo>
                        <a:pt x="636" y="9"/>
                      </a:lnTo>
                      <a:lnTo>
                        <a:pt x="687" y="26"/>
                      </a:lnTo>
                      <a:lnTo>
                        <a:pt x="738" y="43"/>
                      </a:lnTo>
                      <a:lnTo>
                        <a:pt x="822" y="85"/>
                      </a:lnTo>
                      <a:lnTo>
                        <a:pt x="907" y="153"/>
                      </a:lnTo>
                      <a:lnTo>
                        <a:pt x="966" y="229"/>
                      </a:lnTo>
                      <a:lnTo>
                        <a:pt x="1017" y="323"/>
                      </a:lnTo>
                      <a:lnTo>
                        <a:pt x="1034" y="373"/>
                      </a:lnTo>
                      <a:lnTo>
                        <a:pt x="1051" y="424"/>
                      </a:lnTo>
                      <a:lnTo>
                        <a:pt x="1060" y="475"/>
                      </a:lnTo>
                      <a:lnTo>
                        <a:pt x="1060" y="526"/>
                      </a:lnTo>
                      <a:lnTo>
                        <a:pt x="1060" y="3388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88" name="Google Shape;1478;p22">
                  <a:extLst>
                    <a:ext uri="{FF2B5EF4-FFF2-40B4-BE49-F238E27FC236}">
                      <a16:creationId xmlns:a16="http://schemas.microsoft.com/office/drawing/2014/main" id="{8D61E7DE-3C61-4225-92FC-47FCE64E5CBB}"/>
                    </a:ext>
                  </a:extLst>
                </p:cNvPr>
                <p:cNvSpPr/>
                <p:nvPr/>
              </p:nvSpPr>
              <p:spPr>
                <a:xfrm>
                  <a:off x="4903600" y="5264700"/>
                  <a:ext cx="26475" cy="5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" h="2313" fill="none" extrusionOk="0">
                      <a:moveTo>
                        <a:pt x="1059" y="1779"/>
                      </a:moveTo>
                      <a:lnTo>
                        <a:pt x="1059" y="1779"/>
                      </a:lnTo>
                      <a:lnTo>
                        <a:pt x="1059" y="1839"/>
                      </a:lnTo>
                      <a:lnTo>
                        <a:pt x="1051" y="1889"/>
                      </a:lnTo>
                      <a:lnTo>
                        <a:pt x="1034" y="1940"/>
                      </a:lnTo>
                      <a:lnTo>
                        <a:pt x="1017" y="1991"/>
                      </a:lnTo>
                      <a:lnTo>
                        <a:pt x="966" y="2076"/>
                      </a:lnTo>
                      <a:lnTo>
                        <a:pt x="907" y="2152"/>
                      </a:lnTo>
                      <a:lnTo>
                        <a:pt x="822" y="2220"/>
                      </a:lnTo>
                      <a:lnTo>
                        <a:pt x="737" y="2270"/>
                      </a:lnTo>
                      <a:lnTo>
                        <a:pt x="686" y="2287"/>
                      </a:lnTo>
                      <a:lnTo>
                        <a:pt x="636" y="2304"/>
                      </a:lnTo>
                      <a:lnTo>
                        <a:pt x="585" y="2304"/>
                      </a:lnTo>
                      <a:lnTo>
                        <a:pt x="525" y="2313"/>
                      </a:lnTo>
                      <a:lnTo>
                        <a:pt x="525" y="2313"/>
                      </a:lnTo>
                      <a:lnTo>
                        <a:pt x="475" y="2304"/>
                      </a:lnTo>
                      <a:lnTo>
                        <a:pt x="424" y="2304"/>
                      </a:lnTo>
                      <a:lnTo>
                        <a:pt x="373" y="2287"/>
                      </a:lnTo>
                      <a:lnTo>
                        <a:pt x="322" y="2270"/>
                      </a:lnTo>
                      <a:lnTo>
                        <a:pt x="229" y="2220"/>
                      </a:lnTo>
                      <a:lnTo>
                        <a:pt x="153" y="2152"/>
                      </a:lnTo>
                      <a:lnTo>
                        <a:pt x="93" y="2076"/>
                      </a:lnTo>
                      <a:lnTo>
                        <a:pt x="43" y="1991"/>
                      </a:lnTo>
                      <a:lnTo>
                        <a:pt x="26" y="1940"/>
                      </a:lnTo>
                      <a:lnTo>
                        <a:pt x="9" y="1889"/>
                      </a:lnTo>
                      <a:lnTo>
                        <a:pt x="0" y="1839"/>
                      </a:lnTo>
                      <a:lnTo>
                        <a:pt x="0" y="1779"/>
                      </a:lnTo>
                      <a:lnTo>
                        <a:pt x="0" y="526"/>
                      </a:lnTo>
                      <a:lnTo>
                        <a:pt x="0" y="526"/>
                      </a:lnTo>
                      <a:lnTo>
                        <a:pt x="0" y="475"/>
                      </a:lnTo>
                      <a:lnTo>
                        <a:pt x="9" y="424"/>
                      </a:lnTo>
                      <a:lnTo>
                        <a:pt x="26" y="373"/>
                      </a:lnTo>
                      <a:lnTo>
                        <a:pt x="43" y="323"/>
                      </a:lnTo>
                      <a:lnTo>
                        <a:pt x="93" y="229"/>
                      </a:lnTo>
                      <a:lnTo>
                        <a:pt x="153" y="153"/>
                      </a:lnTo>
                      <a:lnTo>
                        <a:pt x="229" y="85"/>
                      </a:lnTo>
                      <a:lnTo>
                        <a:pt x="322" y="43"/>
                      </a:lnTo>
                      <a:lnTo>
                        <a:pt x="373" y="26"/>
                      </a:lnTo>
                      <a:lnTo>
                        <a:pt x="424" y="9"/>
                      </a:lnTo>
                      <a:lnTo>
                        <a:pt x="475" y="1"/>
                      </a:lnTo>
                      <a:lnTo>
                        <a:pt x="525" y="1"/>
                      </a:lnTo>
                      <a:lnTo>
                        <a:pt x="525" y="1"/>
                      </a:lnTo>
                      <a:lnTo>
                        <a:pt x="585" y="1"/>
                      </a:lnTo>
                      <a:lnTo>
                        <a:pt x="636" y="9"/>
                      </a:lnTo>
                      <a:lnTo>
                        <a:pt x="686" y="26"/>
                      </a:lnTo>
                      <a:lnTo>
                        <a:pt x="737" y="43"/>
                      </a:lnTo>
                      <a:lnTo>
                        <a:pt x="822" y="85"/>
                      </a:lnTo>
                      <a:lnTo>
                        <a:pt x="907" y="153"/>
                      </a:lnTo>
                      <a:lnTo>
                        <a:pt x="966" y="229"/>
                      </a:lnTo>
                      <a:lnTo>
                        <a:pt x="1017" y="323"/>
                      </a:lnTo>
                      <a:lnTo>
                        <a:pt x="1034" y="373"/>
                      </a:lnTo>
                      <a:lnTo>
                        <a:pt x="1051" y="424"/>
                      </a:lnTo>
                      <a:lnTo>
                        <a:pt x="1059" y="475"/>
                      </a:lnTo>
                      <a:lnTo>
                        <a:pt x="1059" y="526"/>
                      </a:lnTo>
                      <a:lnTo>
                        <a:pt x="1059" y="1779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89" name="Google Shape;1479;p22">
                  <a:extLst>
                    <a:ext uri="{FF2B5EF4-FFF2-40B4-BE49-F238E27FC236}">
                      <a16:creationId xmlns:a16="http://schemas.microsoft.com/office/drawing/2014/main" id="{108D55C1-49E1-475D-96F3-E495C0E63F70}"/>
                    </a:ext>
                  </a:extLst>
                </p:cNvPr>
                <p:cNvSpPr/>
                <p:nvPr/>
              </p:nvSpPr>
              <p:spPr>
                <a:xfrm>
                  <a:off x="4765550" y="5096575"/>
                  <a:ext cx="196725" cy="14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69" h="5684" fill="none" extrusionOk="0">
                      <a:moveTo>
                        <a:pt x="5565" y="5684"/>
                      </a:moveTo>
                      <a:lnTo>
                        <a:pt x="2838" y="5684"/>
                      </a:lnTo>
                      <a:lnTo>
                        <a:pt x="2838" y="5684"/>
                      </a:lnTo>
                      <a:lnTo>
                        <a:pt x="2694" y="5684"/>
                      </a:lnTo>
                      <a:lnTo>
                        <a:pt x="2550" y="5675"/>
                      </a:lnTo>
                      <a:lnTo>
                        <a:pt x="2406" y="5650"/>
                      </a:lnTo>
                      <a:lnTo>
                        <a:pt x="2270" y="5625"/>
                      </a:lnTo>
                      <a:lnTo>
                        <a:pt x="2135" y="5599"/>
                      </a:lnTo>
                      <a:lnTo>
                        <a:pt x="1999" y="5557"/>
                      </a:lnTo>
                      <a:lnTo>
                        <a:pt x="1864" y="5515"/>
                      </a:lnTo>
                      <a:lnTo>
                        <a:pt x="1736" y="5464"/>
                      </a:lnTo>
                      <a:lnTo>
                        <a:pt x="1609" y="5404"/>
                      </a:lnTo>
                      <a:lnTo>
                        <a:pt x="1491" y="5345"/>
                      </a:lnTo>
                      <a:lnTo>
                        <a:pt x="1364" y="5277"/>
                      </a:lnTo>
                      <a:lnTo>
                        <a:pt x="1254" y="5201"/>
                      </a:lnTo>
                      <a:lnTo>
                        <a:pt x="1144" y="5116"/>
                      </a:lnTo>
                      <a:lnTo>
                        <a:pt x="1034" y="5032"/>
                      </a:lnTo>
                      <a:lnTo>
                        <a:pt x="932" y="4947"/>
                      </a:lnTo>
                      <a:lnTo>
                        <a:pt x="830" y="4854"/>
                      </a:lnTo>
                      <a:lnTo>
                        <a:pt x="737" y="4752"/>
                      </a:lnTo>
                      <a:lnTo>
                        <a:pt x="644" y="4651"/>
                      </a:lnTo>
                      <a:lnTo>
                        <a:pt x="568" y="4541"/>
                      </a:lnTo>
                      <a:lnTo>
                        <a:pt x="483" y="4430"/>
                      </a:lnTo>
                      <a:lnTo>
                        <a:pt x="407" y="4312"/>
                      </a:lnTo>
                      <a:lnTo>
                        <a:pt x="339" y="4193"/>
                      </a:lnTo>
                      <a:lnTo>
                        <a:pt x="280" y="4075"/>
                      </a:lnTo>
                      <a:lnTo>
                        <a:pt x="220" y="3948"/>
                      </a:lnTo>
                      <a:lnTo>
                        <a:pt x="170" y="3821"/>
                      </a:lnTo>
                      <a:lnTo>
                        <a:pt x="127" y="3685"/>
                      </a:lnTo>
                      <a:lnTo>
                        <a:pt x="85" y="3550"/>
                      </a:lnTo>
                      <a:lnTo>
                        <a:pt x="60" y="3414"/>
                      </a:lnTo>
                      <a:lnTo>
                        <a:pt x="34" y="3279"/>
                      </a:lnTo>
                      <a:lnTo>
                        <a:pt x="9" y="3135"/>
                      </a:lnTo>
                      <a:lnTo>
                        <a:pt x="0" y="2991"/>
                      </a:lnTo>
                      <a:lnTo>
                        <a:pt x="0" y="2847"/>
                      </a:lnTo>
                      <a:lnTo>
                        <a:pt x="0" y="2847"/>
                      </a:lnTo>
                      <a:lnTo>
                        <a:pt x="0" y="2694"/>
                      </a:lnTo>
                      <a:lnTo>
                        <a:pt x="9" y="2550"/>
                      </a:lnTo>
                      <a:lnTo>
                        <a:pt x="34" y="2406"/>
                      </a:lnTo>
                      <a:lnTo>
                        <a:pt x="60" y="2271"/>
                      </a:lnTo>
                      <a:lnTo>
                        <a:pt x="85" y="2135"/>
                      </a:lnTo>
                      <a:lnTo>
                        <a:pt x="127" y="2000"/>
                      </a:lnTo>
                      <a:lnTo>
                        <a:pt x="170" y="1864"/>
                      </a:lnTo>
                      <a:lnTo>
                        <a:pt x="220" y="1737"/>
                      </a:lnTo>
                      <a:lnTo>
                        <a:pt x="280" y="1610"/>
                      </a:lnTo>
                      <a:lnTo>
                        <a:pt x="339" y="1492"/>
                      </a:lnTo>
                      <a:lnTo>
                        <a:pt x="407" y="1373"/>
                      </a:lnTo>
                      <a:lnTo>
                        <a:pt x="483" y="1254"/>
                      </a:lnTo>
                      <a:lnTo>
                        <a:pt x="568" y="1144"/>
                      </a:lnTo>
                      <a:lnTo>
                        <a:pt x="644" y="1034"/>
                      </a:lnTo>
                      <a:lnTo>
                        <a:pt x="737" y="933"/>
                      </a:lnTo>
                      <a:lnTo>
                        <a:pt x="830" y="831"/>
                      </a:lnTo>
                      <a:lnTo>
                        <a:pt x="932" y="738"/>
                      </a:lnTo>
                      <a:lnTo>
                        <a:pt x="1034" y="653"/>
                      </a:lnTo>
                      <a:lnTo>
                        <a:pt x="1144" y="568"/>
                      </a:lnTo>
                      <a:lnTo>
                        <a:pt x="1254" y="484"/>
                      </a:lnTo>
                      <a:lnTo>
                        <a:pt x="1364" y="416"/>
                      </a:lnTo>
                      <a:lnTo>
                        <a:pt x="1491" y="340"/>
                      </a:lnTo>
                      <a:lnTo>
                        <a:pt x="1609" y="280"/>
                      </a:lnTo>
                      <a:lnTo>
                        <a:pt x="1736" y="221"/>
                      </a:lnTo>
                      <a:lnTo>
                        <a:pt x="1864" y="170"/>
                      </a:lnTo>
                      <a:lnTo>
                        <a:pt x="1999" y="128"/>
                      </a:lnTo>
                      <a:lnTo>
                        <a:pt x="2135" y="86"/>
                      </a:lnTo>
                      <a:lnTo>
                        <a:pt x="2270" y="60"/>
                      </a:lnTo>
                      <a:lnTo>
                        <a:pt x="2406" y="35"/>
                      </a:lnTo>
                      <a:lnTo>
                        <a:pt x="2550" y="18"/>
                      </a:lnTo>
                      <a:lnTo>
                        <a:pt x="2694" y="1"/>
                      </a:lnTo>
                      <a:lnTo>
                        <a:pt x="2838" y="1"/>
                      </a:lnTo>
                      <a:lnTo>
                        <a:pt x="2838" y="1"/>
                      </a:lnTo>
                      <a:lnTo>
                        <a:pt x="3007" y="1"/>
                      </a:lnTo>
                      <a:lnTo>
                        <a:pt x="3176" y="18"/>
                      </a:lnTo>
                      <a:lnTo>
                        <a:pt x="3337" y="43"/>
                      </a:lnTo>
                      <a:lnTo>
                        <a:pt x="3498" y="77"/>
                      </a:lnTo>
                      <a:lnTo>
                        <a:pt x="3659" y="120"/>
                      </a:lnTo>
                      <a:lnTo>
                        <a:pt x="3820" y="170"/>
                      </a:lnTo>
                      <a:lnTo>
                        <a:pt x="3964" y="230"/>
                      </a:lnTo>
                      <a:lnTo>
                        <a:pt x="4116" y="297"/>
                      </a:lnTo>
                      <a:lnTo>
                        <a:pt x="4260" y="374"/>
                      </a:lnTo>
                      <a:lnTo>
                        <a:pt x="4396" y="458"/>
                      </a:lnTo>
                      <a:lnTo>
                        <a:pt x="4531" y="551"/>
                      </a:lnTo>
                      <a:lnTo>
                        <a:pt x="4658" y="653"/>
                      </a:lnTo>
                      <a:lnTo>
                        <a:pt x="4785" y="763"/>
                      </a:lnTo>
                      <a:lnTo>
                        <a:pt x="4896" y="882"/>
                      </a:lnTo>
                      <a:lnTo>
                        <a:pt x="5006" y="1000"/>
                      </a:lnTo>
                      <a:lnTo>
                        <a:pt x="5116" y="1127"/>
                      </a:lnTo>
                      <a:lnTo>
                        <a:pt x="5116" y="1127"/>
                      </a:lnTo>
                      <a:lnTo>
                        <a:pt x="5226" y="1110"/>
                      </a:lnTo>
                      <a:lnTo>
                        <a:pt x="5336" y="1094"/>
                      </a:lnTo>
                      <a:lnTo>
                        <a:pt x="5455" y="1085"/>
                      </a:lnTo>
                      <a:lnTo>
                        <a:pt x="5565" y="1085"/>
                      </a:lnTo>
                      <a:lnTo>
                        <a:pt x="5565" y="1085"/>
                      </a:lnTo>
                      <a:lnTo>
                        <a:pt x="5683" y="1085"/>
                      </a:lnTo>
                      <a:lnTo>
                        <a:pt x="5802" y="1102"/>
                      </a:lnTo>
                      <a:lnTo>
                        <a:pt x="5920" y="1110"/>
                      </a:lnTo>
                      <a:lnTo>
                        <a:pt x="6030" y="1136"/>
                      </a:lnTo>
                      <a:lnTo>
                        <a:pt x="6141" y="1161"/>
                      </a:lnTo>
                      <a:lnTo>
                        <a:pt x="6251" y="1187"/>
                      </a:lnTo>
                      <a:lnTo>
                        <a:pt x="6361" y="1229"/>
                      </a:lnTo>
                      <a:lnTo>
                        <a:pt x="6462" y="1263"/>
                      </a:lnTo>
                      <a:lnTo>
                        <a:pt x="6564" y="1314"/>
                      </a:lnTo>
                      <a:lnTo>
                        <a:pt x="6666" y="1365"/>
                      </a:lnTo>
                      <a:lnTo>
                        <a:pt x="6759" y="1415"/>
                      </a:lnTo>
                      <a:lnTo>
                        <a:pt x="6852" y="1483"/>
                      </a:lnTo>
                      <a:lnTo>
                        <a:pt x="6945" y="1542"/>
                      </a:lnTo>
                      <a:lnTo>
                        <a:pt x="7030" y="1610"/>
                      </a:lnTo>
                      <a:lnTo>
                        <a:pt x="7115" y="1686"/>
                      </a:lnTo>
                      <a:lnTo>
                        <a:pt x="7191" y="1763"/>
                      </a:lnTo>
                      <a:lnTo>
                        <a:pt x="7267" y="1839"/>
                      </a:lnTo>
                      <a:lnTo>
                        <a:pt x="7343" y="1924"/>
                      </a:lnTo>
                      <a:lnTo>
                        <a:pt x="7411" y="2008"/>
                      </a:lnTo>
                      <a:lnTo>
                        <a:pt x="7470" y="2101"/>
                      </a:lnTo>
                      <a:lnTo>
                        <a:pt x="7538" y="2195"/>
                      </a:lnTo>
                      <a:lnTo>
                        <a:pt x="7589" y="2288"/>
                      </a:lnTo>
                      <a:lnTo>
                        <a:pt x="7640" y="2389"/>
                      </a:lnTo>
                      <a:lnTo>
                        <a:pt x="7690" y="2491"/>
                      </a:lnTo>
                      <a:lnTo>
                        <a:pt x="7724" y="2593"/>
                      </a:lnTo>
                      <a:lnTo>
                        <a:pt x="7767" y="2703"/>
                      </a:lnTo>
                      <a:lnTo>
                        <a:pt x="7792" y="2813"/>
                      </a:lnTo>
                      <a:lnTo>
                        <a:pt x="7818" y="2923"/>
                      </a:lnTo>
                      <a:lnTo>
                        <a:pt x="7843" y="3033"/>
                      </a:lnTo>
                      <a:lnTo>
                        <a:pt x="7860" y="3152"/>
                      </a:lnTo>
                      <a:lnTo>
                        <a:pt x="7868" y="3270"/>
                      </a:lnTo>
                      <a:lnTo>
                        <a:pt x="7868" y="3389"/>
                      </a:lnTo>
                      <a:lnTo>
                        <a:pt x="7868" y="3389"/>
                      </a:lnTo>
                      <a:lnTo>
                        <a:pt x="7868" y="3507"/>
                      </a:lnTo>
                      <a:lnTo>
                        <a:pt x="7860" y="3617"/>
                      </a:lnTo>
                      <a:lnTo>
                        <a:pt x="7843" y="3736"/>
                      </a:lnTo>
                      <a:lnTo>
                        <a:pt x="7818" y="3846"/>
                      </a:lnTo>
                      <a:lnTo>
                        <a:pt x="7792" y="3956"/>
                      </a:lnTo>
                      <a:lnTo>
                        <a:pt x="7767" y="4066"/>
                      </a:lnTo>
                      <a:lnTo>
                        <a:pt x="7724" y="4176"/>
                      </a:lnTo>
                      <a:lnTo>
                        <a:pt x="7690" y="4278"/>
                      </a:lnTo>
                      <a:lnTo>
                        <a:pt x="7640" y="4380"/>
                      </a:lnTo>
                      <a:lnTo>
                        <a:pt x="7589" y="4481"/>
                      </a:lnTo>
                      <a:lnTo>
                        <a:pt x="7538" y="4574"/>
                      </a:lnTo>
                      <a:lnTo>
                        <a:pt x="7470" y="4668"/>
                      </a:lnTo>
                      <a:lnTo>
                        <a:pt x="7411" y="4761"/>
                      </a:lnTo>
                      <a:lnTo>
                        <a:pt x="7343" y="4845"/>
                      </a:lnTo>
                      <a:lnTo>
                        <a:pt x="7267" y="4930"/>
                      </a:lnTo>
                      <a:lnTo>
                        <a:pt x="7191" y="5015"/>
                      </a:lnTo>
                      <a:lnTo>
                        <a:pt x="7115" y="5091"/>
                      </a:lnTo>
                      <a:lnTo>
                        <a:pt x="7030" y="5159"/>
                      </a:lnTo>
                      <a:lnTo>
                        <a:pt x="6945" y="5227"/>
                      </a:lnTo>
                      <a:lnTo>
                        <a:pt x="6852" y="5294"/>
                      </a:lnTo>
                      <a:lnTo>
                        <a:pt x="6759" y="5354"/>
                      </a:lnTo>
                      <a:lnTo>
                        <a:pt x="6666" y="5404"/>
                      </a:lnTo>
                      <a:lnTo>
                        <a:pt x="6564" y="5455"/>
                      </a:lnTo>
                      <a:lnTo>
                        <a:pt x="6462" y="5506"/>
                      </a:lnTo>
                      <a:lnTo>
                        <a:pt x="6361" y="5548"/>
                      </a:lnTo>
                      <a:lnTo>
                        <a:pt x="6251" y="5582"/>
                      </a:lnTo>
                      <a:lnTo>
                        <a:pt x="6141" y="5616"/>
                      </a:lnTo>
                      <a:lnTo>
                        <a:pt x="6030" y="5642"/>
                      </a:lnTo>
                      <a:lnTo>
                        <a:pt x="5920" y="5659"/>
                      </a:lnTo>
                      <a:lnTo>
                        <a:pt x="5802" y="5675"/>
                      </a:lnTo>
                      <a:lnTo>
                        <a:pt x="5683" y="5684"/>
                      </a:lnTo>
                      <a:lnTo>
                        <a:pt x="5565" y="5684"/>
                      </a:lnTo>
                      <a:lnTo>
                        <a:pt x="5565" y="5684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90" name="Google Shape;1480;p22">
                  <a:extLst>
                    <a:ext uri="{FF2B5EF4-FFF2-40B4-BE49-F238E27FC236}">
                      <a16:creationId xmlns:a16="http://schemas.microsoft.com/office/drawing/2014/main" id="{51E173F7-AF56-4FDC-8556-958D2A3184A5}"/>
                    </a:ext>
                  </a:extLst>
                </p:cNvPr>
                <p:cNvSpPr/>
                <p:nvPr/>
              </p:nvSpPr>
              <p:spPr>
                <a:xfrm>
                  <a:off x="4904650" y="52386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91" name="Google Shape;1481;p22">
                  <a:extLst>
                    <a:ext uri="{FF2B5EF4-FFF2-40B4-BE49-F238E27FC236}">
                      <a16:creationId xmlns:a16="http://schemas.microsoft.com/office/drawing/2014/main" id="{B9C380DE-46E9-40AD-BFD0-9E1D19C73E44}"/>
                    </a:ext>
                  </a:extLst>
                </p:cNvPr>
                <p:cNvSpPr/>
                <p:nvPr/>
              </p:nvSpPr>
              <p:spPr>
                <a:xfrm>
                  <a:off x="4792000" y="5123050"/>
                  <a:ext cx="143800" cy="8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2" h="3567" extrusionOk="0">
                      <a:moveTo>
                        <a:pt x="1780" y="1"/>
                      </a:moveTo>
                      <a:lnTo>
                        <a:pt x="1602" y="9"/>
                      </a:lnTo>
                      <a:lnTo>
                        <a:pt x="1424" y="35"/>
                      </a:lnTo>
                      <a:lnTo>
                        <a:pt x="1254" y="77"/>
                      </a:lnTo>
                      <a:lnTo>
                        <a:pt x="1093" y="136"/>
                      </a:lnTo>
                      <a:lnTo>
                        <a:pt x="933" y="212"/>
                      </a:lnTo>
                      <a:lnTo>
                        <a:pt x="789" y="306"/>
                      </a:lnTo>
                      <a:lnTo>
                        <a:pt x="653" y="407"/>
                      </a:lnTo>
                      <a:lnTo>
                        <a:pt x="526" y="526"/>
                      </a:lnTo>
                      <a:lnTo>
                        <a:pt x="407" y="653"/>
                      </a:lnTo>
                      <a:lnTo>
                        <a:pt x="306" y="788"/>
                      </a:lnTo>
                      <a:lnTo>
                        <a:pt x="213" y="932"/>
                      </a:lnTo>
                      <a:lnTo>
                        <a:pt x="136" y="1093"/>
                      </a:lnTo>
                      <a:lnTo>
                        <a:pt x="77" y="1254"/>
                      </a:lnTo>
                      <a:lnTo>
                        <a:pt x="35" y="1423"/>
                      </a:lnTo>
                      <a:lnTo>
                        <a:pt x="9" y="1601"/>
                      </a:lnTo>
                      <a:lnTo>
                        <a:pt x="1" y="1788"/>
                      </a:lnTo>
                      <a:lnTo>
                        <a:pt x="9" y="1966"/>
                      </a:lnTo>
                      <a:lnTo>
                        <a:pt x="35" y="2143"/>
                      </a:lnTo>
                      <a:lnTo>
                        <a:pt x="77" y="2313"/>
                      </a:lnTo>
                      <a:lnTo>
                        <a:pt x="136" y="2474"/>
                      </a:lnTo>
                      <a:lnTo>
                        <a:pt x="213" y="2635"/>
                      </a:lnTo>
                      <a:lnTo>
                        <a:pt x="306" y="2779"/>
                      </a:lnTo>
                      <a:lnTo>
                        <a:pt x="407" y="2914"/>
                      </a:lnTo>
                      <a:lnTo>
                        <a:pt x="526" y="3041"/>
                      </a:lnTo>
                      <a:lnTo>
                        <a:pt x="653" y="3160"/>
                      </a:lnTo>
                      <a:lnTo>
                        <a:pt x="789" y="3261"/>
                      </a:lnTo>
                      <a:lnTo>
                        <a:pt x="933" y="3355"/>
                      </a:lnTo>
                      <a:lnTo>
                        <a:pt x="1093" y="3431"/>
                      </a:lnTo>
                      <a:lnTo>
                        <a:pt x="1254" y="3490"/>
                      </a:lnTo>
                      <a:lnTo>
                        <a:pt x="1424" y="3532"/>
                      </a:lnTo>
                      <a:lnTo>
                        <a:pt x="1602" y="3558"/>
                      </a:lnTo>
                      <a:lnTo>
                        <a:pt x="1780" y="3566"/>
                      </a:lnTo>
                      <a:lnTo>
                        <a:pt x="4507" y="3566"/>
                      </a:lnTo>
                      <a:lnTo>
                        <a:pt x="4634" y="3558"/>
                      </a:lnTo>
                      <a:lnTo>
                        <a:pt x="4761" y="3541"/>
                      </a:lnTo>
                      <a:lnTo>
                        <a:pt x="4879" y="3515"/>
                      </a:lnTo>
                      <a:lnTo>
                        <a:pt x="4989" y="3473"/>
                      </a:lnTo>
                      <a:lnTo>
                        <a:pt x="5100" y="3422"/>
                      </a:lnTo>
                      <a:lnTo>
                        <a:pt x="5201" y="3355"/>
                      </a:lnTo>
                      <a:lnTo>
                        <a:pt x="5303" y="3287"/>
                      </a:lnTo>
                      <a:lnTo>
                        <a:pt x="5387" y="3202"/>
                      </a:lnTo>
                      <a:lnTo>
                        <a:pt x="5464" y="3117"/>
                      </a:lnTo>
                      <a:lnTo>
                        <a:pt x="5540" y="3024"/>
                      </a:lnTo>
                      <a:lnTo>
                        <a:pt x="5599" y="2914"/>
                      </a:lnTo>
                      <a:lnTo>
                        <a:pt x="5650" y="2812"/>
                      </a:lnTo>
                      <a:lnTo>
                        <a:pt x="5692" y="2694"/>
                      </a:lnTo>
                      <a:lnTo>
                        <a:pt x="5726" y="2575"/>
                      </a:lnTo>
                      <a:lnTo>
                        <a:pt x="5743" y="2457"/>
                      </a:lnTo>
                      <a:lnTo>
                        <a:pt x="5752" y="2330"/>
                      </a:lnTo>
                      <a:lnTo>
                        <a:pt x="5743" y="2203"/>
                      </a:lnTo>
                      <a:lnTo>
                        <a:pt x="5726" y="2076"/>
                      </a:lnTo>
                      <a:lnTo>
                        <a:pt x="5692" y="1957"/>
                      </a:lnTo>
                      <a:lnTo>
                        <a:pt x="5650" y="1847"/>
                      </a:lnTo>
                      <a:lnTo>
                        <a:pt x="5599" y="1737"/>
                      </a:lnTo>
                      <a:lnTo>
                        <a:pt x="5540" y="1635"/>
                      </a:lnTo>
                      <a:lnTo>
                        <a:pt x="5464" y="1542"/>
                      </a:lnTo>
                      <a:lnTo>
                        <a:pt x="5387" y="1449"/>
                      </a:lnTo>
                      <a:lnTo>
                        <a:pt x="5303" y="1373"/>
                      </a:lnTo>
                      <a:lnTo>
                        <a:pt x="5201" y="1296"/>
                      </a:lnTo>
                      <a:lnTo>
                        <a:pt x="5100" y="1237"/>
                      </a:lnTo>
                      <a:lnTo>
                        <a:pt x="4989" y="1186"/>
                      </a:lnTo>
                      <a:lnTo>
                        <a:pt x="4879" y="1144"/>
                      </a:lnTo>
                      <a:lnTo>
                        <a:pt x="4761" y="1110"/>
                      </a:lnTo>
                      <a:lnTo>
                        <a:pt x="4634" y="1093"/>
                      </a:lnTo>
                      <a:lnTo>
                        <a:pt x="4507" y="1085"/>
                      </a:lnTo>
                      <a:lnTo>
                        <a:pt x="4388" y="1093"/>
                      </a:lnTo>
                      <a:lnTo>
                        <a:pt x="4261" y="1110"/>
                      </a:lnTo>
                      <a:lnTo>
                        <a:pt x="4142" y="1144"/>
                      </a:lnTo>
                      <a:lnTo>
                        <a:pt x="4032" y="1178"/>
                      </a:lnTo>
                      <a:lnTo>
                        <a:pt x="3931" y="1212"/>
                      </a:lnTo>
                      <a:lnTo>
                        <a:pt x="3838" y="1220"/>
                      </a:lnTo>
                      <a:lnTo>
                        <a:pt x="3744" y="1220"/>
                      </a:lnTo>
                      <a:lnTo>
                        <a:pt x="3651" y="1195"/>
                      </a:lnTo>
                      <a:lnTo>
                        <a:pt x="3558" y="1152"/>
                      </a:lnTo>
                      <a:lnTo>
                        <a:pt x="3482" y="1102"/>
                      </a:lnTo>
                      <a:lnTo>
                        <a:pt x="3414" y="1025"/>
                      </a:lnTo>
                      <a:lnTo>
                        <a:pt x="3355" y="941"/>
                      </a:lnTo>
                      <a:lnTo>
                        <a:pt x="3296" y="839"/>
                      </a:lnTo>
                      <a:lnTo>
                        <a:pt x="3228" y="737"/>
                      </a:lnTo>
                      <a:lnTo>
                        <a:pt x="3152" y="644"/>
                      </a:lnTo>
                      <a:lnTo>
                        <a:pt x="3075" y="551"/>
                      </a:lnTo>
                      <a:lnTo>
                        <a:pt x="2991" y="466"/>
                      </a:lnTo>
                      <a:lnTo>
                        <a:pt x="2897" y="390"/>
                      </a:lnTo>
                      <a:lnTo>
                        <a:pt x="2804" y="314"/>
                      </a:lnTo>
                      <a:lnTo>
                        <a:pt x="2703" y="255"/>
                      </a:lnTo>
                      <a:lnTo>
                        <a:pt x="2601" y="195"/>
                      </a:lnTo>
                      <a:lnTo>
                        <a:pt x="2491" y="145"/>
                      </a:lnTo>
                      <a:lnTo>
                        <a:pt x="2381" y="102"/>
                      </a:lnTo>
                      <a:lnTo>
                        <a:pt x="2262" y="68"/>
                      </a:lnTo>
                      <a:lnTo>
                        <a:pt x="2144" y="35"/>
                      </a:lnTo>
                      <a:lnTo>
                        <a:pt x="2025" y="18"/>
                      </a:lnTo>
                      <a:lnTo>
                        <a:pt x="190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92" name="Google Shape;1482;p22">
                  <a:extLst>
                    <a:ext uri="{FF2B5EF4-FFF2-40B4-BE49-F238E27FC236}">
                      <a16:creationId xmlns:a16="http://schemas.microsoft.com/office/drawing/2014/main" id="{1424A198-2AB8-4436-A6F0-B1EFCD168E47}"/>
                    </a:ext>
                  </a:extLst>
                </p:cNvPr>
                <p:cNvSpPr/>
                <p:nvPr/>
              </p:nvSpPr>
              <p:spPr>
                <a:xfrm>
                  <a:off x="4792000" y="5123050"/>
                  <a:ext cx="143800" cy="8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2" h="3567" fill="none" extrusionOk="0">
                      <a:moveTo>
                        <a:pt x="4507" y="1085"/>
                      </a:moveTo>
                      <a:lnTo>
                        <a:pt x="4507" y="1085"/>
                      </a:lnTo>
                      <a:lnTo>
                        <a:pt x="4388" y="1093"/>
                      </a:lnTo>
                      <a:lnTo>
                        <a:pt x="4261" y="1110"/>
                      </a:lnTo>
                      <a:lnTo>
                        <a:pt x="4142" y="1144"/>
                      </a:lnTo>
                      <a:lnTo>
                        <a:pt x="4032" y="1178"/>
                      </a:lnTo>
                      <a:lnTo>
                        <a:pt x="4032" y="1178"/>
                      </a:lnTo>
                      <a:lnTo>
                        <a:pt x="3931" y="1212"/>
                      </a:lnTo>
                      <a:lnTo>
                        <a:pt x="3838" y="1220"/>
                      </a:lnTo>
                      <a:lnTo>
                        <a:pt x="3744" y="1220"/>
                      </a:lnTo>
                      <a:lnTo>
                        <a:pt x="3651" y="1195"/>
                      </a:lnTo>
                      <a:lnTo>
                        <a:pt x="3558" y="1152"/>
                      </a:lnTo>
                      <a:lnTo>
                        <a:pt x="3482" y="1102"/>
                      </a:lnTo>
                      <a:lnTo>
                        <a:pt x="3414" y="1025"/>
                      </a:lnTo>
                      <a:lnTo>
                        <a:pt x="3355" y="941"/>
                      </a:lnTo>
                      <a:lnTo>
                        <a:pt x="3355" y="941"/>
                      </a:lnTo>
                      <a:lnTo>
                        <a:pt x="3296" y="839"/>
                      </a:lnTo>
                      <a:lnTo>
                        <a:pt x="3228" y="737"/>
                      </a:lnTo>
                      <a:lnTo>
                        <a:pt x="3152" y="644"/>
                      </a:lnTo>
                      <a:lnTo>
                        <a:pt x="3075" y="551"/>
                      </a:lnTo>
                      <a:lnTo>
                        <a:pt x="2991" y="466"/>
                      </a:lnTo>
                      <a:lnTo>
                        <a:pt x="2897" y="390"/>
                      </a:lnTo>
                      <a:lnTo>
                        <a:pt x="2804" y="314"/>
                      </a:lnTo>
                      <a:lnTo>
                        <a:pt x="2703" y="255"/>
                      </a:lnTo>
                      <a:lnTo>
                        <a:pt x="2601" y="195"/>
                      </a:lnTo>
                      <a:lnTo>
                        <a:pt x="2491" y="145"/>
                      </a:lnTo>
                      <a:lnTo>
                        <a:pt x="2381" y="102"/>
                      </a:lnTo>
                      <a:lnTo>
                        <a:pt x="2262" y="68"/>
                      </a:lnTo>
                      <a:lnTo>
                        <a:pt x="2144" y="35"/>
                      </a:lnTo>
                      <a:lnTo>
                        <a:pt x="2025" y="18"/>
                      </a:lnTo>
                      <a:lnTo>
                        <a:pt x="1907" y="1"/>
                      </a:lnTo>
                      <a:lnTo>
                        <a:pt x="1780" y="1"/>
                      </a:lnTo>
                      <a:lnTo>
                        <a:pt x="1780" y="1"/>
                      </a:lnTo>
                      <a:lnTo>
                        <a:pt x="1602" y="9"/>
                      </a:lnTo>
                      <a:lnTo>
                        <a:pt x="1424" y="35"/>
                      </a:lnTo>
                      <a:lnTo>
                        <a:pt x="1254" y="77"/>
                      </a:lnTo>
                      <a:lnTo>
                        <a:pt x="1093" y="136"/>
                      </a:lnTo>
                      <a:lnTo>
                        <a:pt x="933" y="212"/>
                      </a:lnTo>
                      <a:lnTo>
                        <a:pt x="789" y="306"/>
                      </a:lnTo>
                      <a:lnTo>
                        <a:pt x="653" y="407"/>
                      </a:lnTo>
                      <a:lnTo>
                        <a:pt x="526" y="526"/>
                      </a:lnTo>
                      <a:lnTo>
                        <a:pt x="407" y="653"/>
                      </a:lnTo>
                      <a:lnTo>
                        <a:pt x="306" y="788"/>
                      </a:lnTo>
                      <a:lnTo>
                        <a:pt x="213" y="932"/>
                      </a:lnTo>
                      <a:lnTo>
                        <a:pt x="136" y="1093"/>
                      </a:lnTo>
                      <a:lnTo>
                        <a:pt x="77" y="1254"/>
                      </a:lnTo>
                      <a:lnTo>
                        <a:pt x="35" y="1423"/>
                      </a:lnTo>
                      <a:lnTo>
                        <a:pt x="9" y="1601"/>
                      </a:lnTo>
                      <a:lnTo>
                        <a:pt x="1" y="1788"/>
                      </a:lnTo>
                      <a:lnTo>
                        <a:pt x="1" y="1788"/>
                      </a:lnTo>
                      <a:lnTo>
                        <a:pt x="9" y="1966"/>
                      </a:lnTo>
                      <a:lnTo>
                        <a:pt x="35" y="2143"/>
                      </a:lnTo>
                      <a:lnTo>
                        <a:pt x="77" y="2313"/>
                      </a:lnTo>
                      <a:lnTo>
                        <a:pt x="136" y="2474"/>
                      </a:lnTo>
                      <a:lnTo>
                        <a:pt x="213" y="2635"/>
                      </a:lnTo>
                      <a:lnTo>
                        <a:pt x="306" y="2779"/>
                      </a:lnTo>
                      <a:lnTo>
                        <a:pt x="407" y="2914"/>
                      </a:lnTo>
                      <a:lnTo>
                        <a:pt x="526" y="3041"/>
                      </a:lnTo>
                      <a:lnTo>
                        <a:pt x="653" y="3160"/>
                      </a:lnTo>
                      <a:lnTo>
                        <a:pt x="789" y="3261"/>
                      </a:lnTo>
                      <a:lnTo>
                        <a:pt x="933" y="3355"/>
                      </a:lnTo>
                      <a:lnTo>
                        <a:pt x="1093" y="3431"/>
                      </a:lnTo>
                      <a:lnTo>
                        <a:pt x="1254" y="3490"/>
                      </a:lnTo>
                      <a:lnTo>
                        <a:pt x="1424" y="3532"/>
                      </a:lnTo>
                      <a:lnTo>
                        <a:pt x="1602" y="3558"/>
                      </a:lnTo>
                      <a:lnTo>
                        <a:pt x="1780" y="3566"/>
                      </a:lnTo>
                      <a:lnTo>
                        <a:pt x="4507" y="3566"/>
                      </a:lnTo>
                      <a:lnTo>
                        <a:pt x="4507" y="3566"/>
                      </a:lnTo>
                      <a:lnTo>
                        <a:pt x="4634" y="3558"/>
                      </a:lnTo>
                      <a:lnTo>
                        <a:pt x="4761" y="3541"/>
                      </a:lnTo>
                      <a:lnTo>
                        <a:pt x="4879" y="3515"/>
                      </a:lnTo>
                      <a:lnTo>
                        <a:pt x="4989" y="3473"/>
                      </a:lnTo>
                      <a:lnTo>
                        <a:pt x="5100" y="3422"/>
                      </a:lnTo>
                      <a:lnTo>
                        <a:pt x="5201" y="3355"/>
                      </a:lnTo>
                      <a:lnTo>
                        <a:pt x="5303" y="3287"/>
                      </a:lnTo>
                      <a:lnTo>
                        <a:pt x="5387" y="3202"/>
                      </a:lnTo>
                      <a:lnTo>
                        <a:pt x="5464" y="3117"/>
                      </a:lnTo>
                      <a:lnTo>
                        <a:pt x="5540" y="3024"/>
                      </a:lnTo>
                      <a:lnTo>
                        <a:pt x="5599" y="2914"/>
                      </a:lnTo>
                      <a:lnTo>
                        <a:pt x="5650" y="2812"/>
                      </a:lnTo>
                      <a:lnTo>
                        <a:pt x="5692" y="2694"/>
                      </a:lnTo>
                      <a:lnTo>
                        <a:pt x="5726" y="2575"/>
                      </a:lnTo>
                      <a:lnTo>
                        <a:pt x="5743" y="2457"/>
                      </a:lnTo>
                      <a:lnTo>
                        <a:pt x="5752" y="2330"/>
                      </a:lnTo>
                      <a:lnTo>
                        <a:pt x="5752" y="2330"/>
                      </a:lnTo>
                      <a:lnTo>
                        <a:pt x="5743" y="2203"/>
                      </a:lnTo>
                      <a:lnTo>
                        <a:pt x="5726" y="2076"/>
                      </a:lnTo>
                      <a:lnTo>
                        <a:pt x="5692" y="1957"/>
                      </a:lnTo>
                      <a:lnTo>
                        <a:pt x="5650" y="1847"/>
                      </a:lnTo>
                      <a:lnTo>
                        <a:pt x="5599" y="1737"/>
                      </a:lnTo>
                      <a:lnTo>
                        <a:pt x="5540" y="1635"/>
                      </a:lnTo>
                      <a:lnTo>
                        <a:pt x="5464" y="1542"/>
                      </a:lnTo>
                      <a:lnTo>
                        <a:pt x="5387" y="1449"/>
                      </a:lnTo>
                      <a:lnTo>
                        <a:pt x="5303" y="1373"/>
                      </a:lnTo>
                      <a:lnTo>
                        <a:pt x="5201" y="1296"/>
                      </a:lnTo>
                      <a:lnTo>
                        <a:pt x="5100" y="1237"/>
                      </a:lnTo>
                      <a:lnTo>
                        <a:pt x="4989" y="1186"/>
                      </a:lnTo>
                      <a:lnTo>
                        <a:pt x="4879" y="1144"/>
                      </a:lnTo>
                      <a:lnTo>
                        <a:pt x="4761" y="1110"/>
                      </a:lnTo>
                      <a:lnTo>
                        <a:pt x="4634" y="1093"/>
                      </a:lnTo>
                      <a:lnTo>
                        <a:pt x="4507" y="1085"/>
                      </a:lnTo>
                      <a:lnTo>
                        <a:pt x="4507" y="1085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93" name="Google Shape;1483;p22">
                  <a:extLst>
                    <a:ext uri="{FF2B5EF4-FFF2-40B4-BE49-F238E27FC236}">
                      <a16:creationId xmlns:a16="http://schemas.microsoft.com/office/drawing/2014/main" id="{4F6409DD-C142-4A82-BC02-5651B55C6713}"/>
                    </a:ext>
                  </a:extLst>
                </p:cNvPr>
                <p:cNvSpPr/>
                <p:nvPr/>
              </p:nvSpPr>
              <p:spPr>
                <a:xfrm>
                  <a:off x="4904650" y="51501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</p:grpSp>
          <p:sp>
            <p:nvSpPr>
              <p:cNvPr id="83" name="Google Shape;1484;p22">
                <a:extLst>
                  <a:ext uri="{FF2B5EF4-FFF2-40B4-BE49-F238E27FC236}">
                    <a16:creationId xmlns:a16="http://schemas.microsoft.com/office/drawing/2014/main" id="{46202E18-57E1-4C00-8E0D-19CCE575036D}"/>
                  </a:ext>
                </a:extLst>
              </p:cNvPr>
              <p:cNvSpPr txBox="1"/>
              <p:nvPr/>
            </p:nvSpPr>
            <p:spPr>
              <a:xfrm>
                <a:off x="4674488" y="4291575"/>
                <a:ext cx="950700" cy="2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dirty="0">
                    <a:latin typeface="Roboto"/>
                    <a:ea typeface="Roboto"/>
                    <a:cs typeface="Roboto"/>
                    <a:sym typeface="Roboto"/>
                  </a:rPr>
                  <a:t>45%</a:t>
                </a:r>
                <a:endParaRPr sz="8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11" name="Arrow: Striped Right 110">
            <a:extLst>
              <a:ext uri="{FF2B5EF4-FFF2-40B4-BE49-F238E27FC236}">
                <a16:creationId xmlns:a16="http://schemas.microsoft.com/office/drawing/2014/main" id="{FFD81A54-9969-4188-A7A3-FF2E9E5EFA6A}"/>
              </a:ext>
            </a:extLst>
          </p:cNvPr>
          <p:cNvSpPr/>
          <p:nvPr/>
        </p:nvSpPr>
        <p:spPr>
          <a:xfrm>
            <a:off x="4069080" y="2750572"/>
            <a:ext cx="1005840" cy="695680"/>
          </a:xfrm>
          <a:prstGeom prst="striped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764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059;p31">
            <a:extLst>
              <a:ext uri="{FF2B5EF4-FFF2-40B4-BE49-F238E27FC236}">
                <a16:creationId xmlns:a16="http://schemas.microsoft.com/office/drawing/2014/main" id="{CCD71AD9-8A7A-4AB4-896E-764669707277}"/>
              </a:ext>
            </a:extLst>
          </p:cNvPr>
          <p:cNvSpPr/>
          <p:nvPr/>
        </p:nvSpPr>
        <p:spPr>
          <a:xfrm>
            <a:off x="3751576" y="1953288"/>
            <a:ext cx="1584900" cy="1584900"/>
          </a:xfrm>
          <a:prstGeom prst="ellipse">
            <a:avLst/>
          </a:prstGeom>
          <a:solidFill>
            <a:schemeClr val="accent3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34" name="Google Shape;5190;p31">
            <a:extLst>
              <a:ext uri="{FF2B5EF4-FFF2-40B4-BE49-F238E27FC236}">
                <a16:creationId xmlns:a16="http://schemas.microsoft.com/office/drawing/2014/main" id="{2ACEAA7F-2E98-46BE-B9D9-59604D24EBEC}"/>
              </a:ext>
            </a:extLst>
          </p:cNvPr>
          <p:cNvGrpSpPr/>
          <p:nvPr/>
        </p:nvGrpSpPr>
        <p:grpSpPr>
          <a:xfrm>
            <a:off x="2499300" y="2222706"/>
            <a:ext cx="4145400" cy="1011584"/>
            <a:chOff x="2499300" y="2521150"/>
            <a:chExt cx="4145400" cy="451800"/>
          </a:xfrm>
        </p:grpSpPr>
        <p:sp>
          <p:nvSpPr>
            <p:cNvPr id="135" name="Google Shape;5191;p31">
              <a:extLst>
                <a:ext uri="{FF2B5EF4-FFF2-40B4-BE49-F238E27FC236}">
                  <a16:creationId xmlns:a16="http://schemas.microsoft.com/office/drawing/2014/main" id="{3F68CF18-2409-4636-B56C-A38976394B8B}"/>
                </a:ext>
              </a:extLst>
            </p:cNvPr>
            <p:cNvSpPr txBox="1"/>
            <p:nvPr/>
          </p:nvSpPr>
          <p:spPr>
            <a:xfrm>
              <a:off x="2499300" y="2521150"/>
              <a:ext cx="2091000" cy="451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Problemi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" name="Google Shape;5192;p31">
              <a:extLst>
                <a:ext uri="{FF2B5EF4-FFF2-40B4-BE49-F238E27FC236}">
                  <a16:creationId xmlns:a16="http://schemas.microsoft.com/office/drawing/2014/main" id="{46E818AF-6292-49A8-80D5-7E64DB34365F}"/>
                </a:ext>
              </a:extLst>
            </p:cNvPr>
            <p:cNvSpPr txBox="1"/>
            <p:nvPr/>
          </p:nvSpPr>
          <p:spPr>
            <a:xfrm>
              <a:off x="4553700" y="2521150"/>
              <a:ext cx="2091000" cy="4518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Rješenja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28DD92-CEA9-4765-AE9E-2A44ED68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Problemi i rješenja</a:t>
            </a:r>
          </a:p>
        </p:txBody>
      </p:sp>
      <p:grpSp>
        <p:nvGrpSpPr>
          <p:cNvPr id="5" name="Google Shape;5061;p31">
            <a:extLst>
              <a:ext uri="{FF2B5EF4-FFF2-40B4-BE49-F238E27FC236}">
                <a16:creationId xmlns:a16="http://schemas.microsoft.com/office/drawing/2014/main" id="{14C52028-18DD-43C7-BD28-1BA8D96B99D1}"/>
              </a:ext>
            </a:extLst>
          </p:cNvPr>
          <p:cNvGrpSpPr/>
          <p:nvPr/>
        </p:nvGrpSpPr>
        <p:grpSpPr>
          <a:xfrm>
            <a:off x="7081031" y="1337771"/>
            <a:ext cx="1879541" cy="3291267"/>
            <a:chOff x="6879475" y="1182074"/>
            <a:chExt cx="1879541" cy="2020237"/>
          </a:xfrm>
        </p:grpSpPr>
        <p:sp>
          <p:nvSpPr>
            <p:cNvPr id="6" name="Google Shape;5062;p31">
              <a:extLst>
                <a:ext uri="{FF2B5EF4-FFF2-40B4-BE49-F238E27FC236}">
                  <a16:creationId xmlns:a16="http://schemas.microsoft.com/office/drawing/2014/main" id="{C2FA7248-9931-43DD-BEB3-B0187939B426}"/>
                </a:ext>
              </a:extLst>
            </p:cNvPr>
            <p:cNvSpPr txBox="1"/>
            <p:nvPr/>
          </p:nvSpPr>
          <p:spPr>
            <a:xfrm>
              <a:off x="6879475" y="1182074"/>
              <a:ext cx="18072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hr-HR" sz="1800" b="1" dirty="0">
                  <a:solidFill>
                    <a:schemeClr val="dk1"/>
                  </a:solidFill>
                  <a:latin typeface="Fira Sans Extra Condensed"/>
                </a:rPr>
                <a:t>WEB STRANICA</a:t>
              </a:r>
              <a:endParaRPr sz="1800" b="1" dirty="0">
                <a:solidFill>
                  <a:schemeClr val="dk1"/>
                </a:solidFill>
                <a:latin typeface="Fira Sans Extra Condensed"/>
                <a:sym typeface="Fira Sans Extra Condensed"/>
              </a:endParaRPr>
            </a:p>
          </p:txBody>
        </p:sp>
        <p:sp>
          <p:nvSpPr>
            <p:cNvPr id="7" name="Google Shape;5063;p31">
              <a:extLst>
                <a:ext uri="{FF2B5EF4-FFF2-40B4-BE49-F238E27FC236}">
                  <a16:creationId xmlns:a16="http://schemas.microsoft.com/office/drawing/2014/main" id="{06C53613-65F4-4411-AFB2-9A76F56E97ED}"/>
                </a:ext>
              </a:extLst>
            </p:cNvPr>
            <p:cNvSpPr txBox="1"/>
            <p:nvPr/>
          </p:nvSpPr>
          <p:spPr>
            <a:xfrm>
              <a:off x="7174116" y="1490069"/>
              <a:ext cx="1584900" cy="1712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1" algn="ctr"/>
              <a:r>
                <a:rPr lang="hr-HR" dirty="0"/>
                <a:t>Izvoz mape u obliku web stranice omogućava navigaciju.</a:t>
              </a:r>
            </a:p>
          </p:txBody>
        </p:sp>
      </p:grpSp>
      <p:sp>
        <p:nvSpPr>
          <p:cNvPr id="10" name="Google Shape;5066;p31">
            <a:extLst>
              <a:ext uri="{FF2B5EF4-FFF2-40B4-BE49-F238E27FC236}">
                <a16:creationId xmlns:a16="http://schemas.microsoft.com/office/drawing/2014/main" id="{40757BA3-99E2-436E-A1AE-A49DF17CF238}"/>
              </a:ext>
            </a:extLst>
          </p:cNvPr>
          <p:cNvSpPr txBox="1"/>
          <p:nvPr/>
        </p:nvSpPr>
        <p:spPr>
          <a:xfrm>
            <a:off x="139763" y="1465307"/>
            <a:ext cx="2028560" cy="1240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algn="ctr"/>
            <a:r>
              <a:rPr lang="hr-HR" sz="1800" dirty="0">
                <a:solidFill>
                  <a:schemeClr val="dk1"/>
                </a:solidFill>
                <a:latin typeface="Fira Sans Extra Condensed"/>
              </a:rPr>
              <a:t>Izvoz mape u obliku slike onemogućava navigaciju po mapi.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B34030-D15F-42B3-86C3-6FA59AED22AB}"/>
              </a:ext>
            </a:extLst>
          </p:cNvPr>
          <p:cNvGrpSpPr/>
          <p:nvPr/>
        </p:nvGrpSpPr>
        <p:grpSpPr>
          <a:xfrm>
            <a:off x="748264" y="584899"/>
            <a:ext cx="798000" cy="798000"/>
            <a:chOff x="2499300" y="1328475"/>
            <a:chExt cx="798000" cy="798000"/>
          </a:xfrm>
        </p:grpSpPr>
        <p:sp>
          <p:nvSpPr>
            <p:cNvPr id="12" name="Google Shape;5068;p31">
              <a:extLst>
                <a:ext uri="{FF2B5EF4-FFF2-40B4-BE49-F238E27FC236}">
                  <a16:creationId xmlns:a16="http://schemas.microsoft.com/office/drawing/2014/main" id="{16BB9D75-B822-4E48-AA63-F119F0D038A0}"/>
                </a:ext>
              </a:extLst>
            </p:cNvPr>
            <p:cNvSpPr/>
            <p:nvPr/>
          </p:nvSpPr>
          <p:spPr>
            <a:xfrm>
              <a:off x="2499300" y="1328475"/>
              <a:ext cx="798000" cy="79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21" name="Google Shape;5177;p31">
              <a:extLst>
                <a:ext uri="{FF2B5EF4-FFF2-40B4-BE49-F238E27FC236}">
                  <a16:creationId xmlns:a16="http://schemas.microsoft.com/office/drawing/2014/main" id="{BB6F134B-62EA-49CD-B674-0F9BB45B84EB}"/>
                </a:ext>
              </a:extLst>
            </p:cNvPr>
            <p:cNvGrpSpPr/>
            <p:nvPr/>
          </p:nvGrpSpPr>
          <p:grpSpPr>
            <a:xfrm>
              <a:off x="2673805" y="1501638"/>
              <a:ext cx="451875" cy="451650"/>
              <a:chOff x="4736525" y="238125"/>
              <a:chExt cx="451875" cy="451650"/>
            </a:xfrm>
          </p:grpSpPr>
          <p:sp>
            <p:nvSpPr>
              <p:cNvPr id="122" name="Google Shape;5178;p31">
                <a:extLst>
                  <a:ext uri="{FF2B5EF4-FFF2-40B4-BE49-F238E27FC236}">
                    <a16:creationId xmlns:a16="http://schemas.microsoft.com/office/drawing/2014/main" id="{A7C4117C-C992-4F64-8D5B-8CB25D9D4A3A}"/>
                  </a:ext>
                </a:extLst>
              </p:cNvPr>
              <p:cNvSpPr/>
              <p:nvPr/>
            </p:nvSpPr>
            <p:spPr>
              <a:xfrm>
                <a:off x="4922875" y="583875"/>
                <a:ext cx="794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36" extrusionOk="0">
                    <a:moveTo>
                      <a:pt x="1584" y="1"/>
                    </a:moveTo>
                    <a:lnTo>
                      <a:pt x="1525" y="9"/>
                    </a:lnTo>
                    <a:lnTo>
                      <a:pt x="1474" y="17"/>
                    </a:lnTo>
                    <a:lnTo>
                      <a:pt x="1423" y="26"/>
                    </a:lnTo>
                    <a:lnTo>
                      <a:pt x="1372" y="43"/>
                    </a:lnTo>
                    <a:lnTo>
                      <a:pt x="1279" y="94"/>
                    </a:lnTo>
                    <a:lnTo>
                      <a:pt x="1203" y="161"/>
                    </a:lnTo>
                    <a:lnTo>
                      <a:pt x="1126" y="229"/>
                    </a:lnTo>
                    <a:lnTo>
                      <a:pt x="1059" y="314"/>
                    </a:lnTo>
                    <a:lnTo>
                      <a:pt x="940" y="483"/>
                    </a:lnTo>
                    <a:lnTo>
                      <a:pt x="745" y="780"/>
                    </a:lnTo>
                    <a:lnTo>
                      <a:pt x="551" y="1118"/>
                    </a:lnTo>
                    <a:lnTo>
                      <a:pt x="423" y="1364"/>
                    </a:lnTo>
                    <a:lnTo>
                      <a:pt x="313" y="1593"/>
                    </a:lnTo>
                    <a:lnTo>
                      <a:pt x="220" y="1805"/>
                    </a:lnTo>
                    <a:lnTo>
                      <a:pt x="136" y="1999"/>
                    </a:lnTo>
                    <a:lnTo>
                      <a:pt x="76" y="2186"/>
                    </a:lnTo>
                    <a:lnTo>
                      <a:pt x="34" y="2355"/>
                    </a:lnTo>
                    <a:lnTo>
                      <a:pt x="8" y="2507"/>
                    </a:lnTo>
                    <a:lnTo>
                      <a:pt x="0" y="2651"/>
                    </a:lnTo>
                    <a:lnTo>
                      <a:pt x="8" y="2812"/>
                    </a:lnTo>
                    <a:lnTo>
                      <a:pt x="34" y="2973"/>
                    </a:lnTo>
                    <a:lnTo>
                      <a:pt x="68" y="3126"/>
                    </a:lnTo>
                    <a:lnTo>
                      <a:pt x="127" y="3270"/>
                    </a:lnTo>
                    <a:lnTo>
                      <a:pt x="195" y="3405"/>
                    </a:lnTo>
                    <a:lnTo>
                      <a:pt x="271" y="3541"/>
                    </a:lnTo>
                    <a:lnTo>
                      <a:pt x="364" y="3659"/>
                    </a:lnTo>
                    <a:lnTo>
                      <a:pt x="466" y="3769"/>
                    </a:lnTo>
                    <a:lnTo>
                      <a:pt x="576" y="3880"/>
                    </a:lnTo>
                    <a:lnTo>
                      <a:pt x="703" y="3964"/>
                    </a:lnTo>
                    <a:lnTo>
                      <a:pt x="830" y="4049"/>
                    </a:lnTo>
                    <a:lnTo>
                      <a:pt x="966" y="4117"/>
                    </a:lnTo>
                    <a:lnTo>
                      <a:pt x="1118" y="4167"/>
                    </a:lnTo>
                    <a:lnTo>
                      <a:pt x="1270" y="4210"/>
                    </a:lnTo>
                    <a:lnTo>
                      <a:pt x="1423" y="4227"/>
                    </a:lnTo>
                    <a:lnTo>
                      <a:pt x="1584" y="4235"/>
                    </a:lnTo>
                    <a:lnTo>
                      <a:pt x="1753" y="4227"/>
                    </a:lnTo>
                    <a:lnTo>
                      <a:pt x="1906" y="4210"/>
                    </a:lnTo>
                    <a:lnTo>
                      <a:pt x="2058" y="4167"/>
                    </a:lnTo>
                    <a:lnTo>
                      <a:pt x="2202" y="4117"/>
                    </a:lnTo>
                    <a:lnTo>
                      <a:pt x="2346" y="4049"/>
                    </a:lnTo>
                    <a:lnTo>
                      <a:pt x="2473" y="3964"/>
                    </a:lnTo>
                    <a:lnTo>
                      <a:pt x="2600" y="3880"/>
                    </a:lnTo>
                    <a:lnTo>
                      <a:pt x="2710" y="3769"/>
                    </a:lnTo>
                    <a:lnTo>
                      <a:pt x="2812" y="3659"/>
                    </a:lnTo>
                    <a:lnTo>
                      <a:pt x="2905" y="3541"/>
                    </a:lnTo>
                    <a:lnTo>
                      <a:pt x="2981" y="3405"/>
                    </a:lnTo>
                    <a:lnTo>
                      <a:pt x="3049" y="3270"/>
                    </a:lnTo>
                    <a:lnTo>
                      <a:pt x="3100" y="3126"/>
                    </a:lnTo>
                    <a:lnTo>
                      <a:pt x="3142" y="2973"/>
                    </a:lnTo>
                    <a:lnTo>
                      <a:pt x="3168" y="2812"/>
                    </a:lnTo>
                    <a:lnTo>
                      <a:pt x="3176" y="2651"/>
                    </a:lnTo>
                    <a:lnTo>
                      <a:pt x="3168" y="2507"/>
                    </a:lnTo>
                    <a:lnTo>
                      <a:pt x="3142" y="2355"/>
                    </a:lnTo>
                    <a:lnTo>
                      <a:pt x="3100" y="2186"/>
                    </a:lnTo>
                    <a:lnTo>
                      <a:pt x="3032" y="1999"/>
                    </a:lnTo>
                    <a:lnTo>
                      <a:pt x="2956" y="1805"/>
                    </a:lnTo>
                    <a:lnTo>
                      <a:pt x="2863" y="1593"/>
                    </a:lnTo>
                    <a:lnTo>
                      <a:pt x="2753" y="1364"/>
                    </a:lnTo>
                    <a:lnTo>
                      <a:pt x="2617" y="1118"/>
                    </a:lnTo>
                    <a:lnTo>
                      <a:pt x="2422" y="780"/>
                    </a:lnTo>
                    <a:lnTo>
                      <a:pt x="2236" y="483"/>
                    </a:lnTo>
                    <a:lnTo>
                      <a:pt x="2117" y="314"/>
                    </a:lnTo>
                    <a:lnTo>
                      <a:pt x="2050" y="229"/>
                    </a:lnTo>
                    <a:lnTo>
                      <a:pt x="1973" y="161"/>
                    </a:lnTo>
                    <a:lnTo>
                      <a:pt x="1889" y="94"/>
                    </a:lnTo>
                    <a:lnTo>
                      <a:pt x="1804" y="43"/>
                    </a:lnTo>
                    <a:lnTo>
                      <a:pt x="1753" y="26"/>
                    </a:lnTo>
                    <a:lnTo>
                      <a:pt x="1702" y="17"/>
                    </a:lnTo>
                    <a:lnTo>
                      <a:pt x="1643" y="9"/>
                    </a:lnTo>
                    <a:lnTo>
                      <a:pt x="15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5179;p31">
                <a:extLst>
                  <a:ext uri="{FF2B5EF4-FFF2-40B4-BE49-F238E27FC236}">
                    <a16:creationId xmlns:a16="http://schemas.microsoft.com/office/drawing/2014/main" id="{DA0DC1C2-DB75-4C6C-B845-25E76CA1EC9E}"/>
                  </a:ext>
                </a:extLst>
              </p:cNvPr>
              <p:cNvSpPr/>
              <p:nvPr/>
            </p:nvSpPr>
            <p:spPr>
              <a:xfrm>
                <a:off x="4922875" y="583875"/>
                <a:ext cx="794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36" fill="none" extrusionOk="0">
                    <a:moveTo>
                      <a:pt x="2236" y="483"/>
                    </a:moveTo>
                    <a:lnTo>
                      <a:pt x="2236" y="483"/>
                    </a:lnTo>
                    <a:lnTo>
                      <a:pt x="2117" y="314"/>
                    </a:lnTo>
                    <a:lnTo>
                      <a:pt x="2050" y="229"/>
                    </a:lnTo>
                    <a:lnTo>
                      <a:pt x="1973" y="161"/>
                    </a:lnTo>
                    <a:lnTo>
                      <a:pt x="1889" y="94"/>
                    </a:lnTo>
                    <a:lnTo>
                      <a:pt x="1804" y="43"/>
                    </a:lnTo>
                    <a:lnTo>
                      <a:pt x="1753" y="26"/>
                    </a:lnTo>
                    <a:lnTo>
                      <a:pt x="1702" y="17"/>
                    </a:lnTo>
                    <a:lnTo>
                      <a:pt x="1643" y="9"/>
                    </a:lnTo>
                    <a:lnTo>
                      <a:pt x="1584" y="1"/>
                    </a:lnTo>
                    <a:lnTo>
                      <a:pt x="1584" y="1"/>
                    </a:lnTo>
                    <a:lnTo>
                      <a:pt x="1525" y="9"/>
                    </a:lnTo>
                    <a:lnTo>
                      <a:pt x="1474" y="17"/>
                    </a:lnTo>
                    <a:lnTo>
                      <a:pt x="1423" y="26"/>
                    </a:lnTo>
                    <a:lnTo>
                      <a:pt x="1372" y="43"/>
                    </a:lnTo>
                    <a:lnTo>
                      <a:pt x="1279" y="94"/>
                    </a:lnTo>
                    <a:lnTo>
                      <a:pt x="1203" y="161"/>
                    </a:lnTo>
                    <a:lnTo>
                      <a:pt x="1126" y="229"/>
                    </a:lnTo>
                    <a:lnTo>
                      <a:pt x="1059" y="314"/>
                    </a:lnTo>
                    <a:lnTo>
                      <a:pt x="940" y="483"/>
                    </a:lnTo>
                    <a:lnTo>
                      <a:pt x="940" y="483"/>
                    </a:lnTo>
                    <a:lnTo>
                      <a:pt x="745" y="780"/>
                    </a:lnTo>
                    <a:lnTo>
                      <a:pt x="551" y="1118"/>
                    </a:lnTo>
                    <a:lnTo>
                      <a:pt x="551" y="1118"/>
                    </a:lnTo>
                    <a:lnTo>
                      <a:pt x="423" y="1364"/>
                    </a:lnTo>
                    <a:lnTo>
                      <a:pt x="313" y="1593"/>
                    </a:lnTo>
                    <a:lnTo>
                      <a:pt x="220" y="1805"/>
                    </a:lnTo>
                    <a:lnTo>
                      <a:pt x="136" y="1999"/>
                    </a:lnTo>
                    <a:lnTo>
                      <a:pt x="76" y="2186"/>
                    </a:lnTo>
                    <a:lnTo>
                      <a:pt x="34" y="2355"/>
                    </a:lnTo>
                    <a:lnTo>
                      <a:pt x="8" y="2507"/>
                    </a:lnTo>
                    <a:lnTo>
                      <a:pt x="0" y="2651"/>
                    </a:lnTo>
                    <a:lnTo>
                      <a:pt x="0" y="2651"/>
                    </a:lnTo>
                    <a:lnTo>
                      <a:pt x="8" y="2812"/>
                    </a:lnTo>
                    <a:lnTo>
                      <a:pt x="34" y="2973"/>
                    </a:lnTo>
                    <a:lnTo>
                      <a:pt x="68" y="3126"/>
                    </a:lnTo>
                    <a:lnTo>
                      <a:pt x="127" y="3270"/>
                    </a:lnTo>
                    <a:lnTo>
                      <a:pt x="195" y="3405"/>
                    </a:lnTo>
                    <a:lnTo>
                      <a:pt x="271" y="3541"/>
                    </a:lnTo>
                    <a:lnTo>
                      <a:pt x="364" y="3659"/>
                    </a:lnTo>
                    <a:lnTo>
                      <a:pt x="466" y="3769"/>
                    </a:lnTo>
                    <a:lnTo>
                      <a:pt x="576" y="3880"/>
                    </a:lnTo>
                    <a:lnTo>
                      <a:pt x="703" y="3964"/>
                    </a:lnTo>
                    <a:lnTo>
                      <a:pt x="830" y="4049"/>
                    </a:lnTo>
                    <a:lnTo>
                      <a:pt x="966" y="4117"/>
                    </a:lnTo>
                    <a:lnTo>
                      <a:pt x="1118" y="4167"/>
                    </a:lnTo>
                    <a:lnTo>
                      <a:pt x="1270" y="4210"/>
                    </a:lnTo>
                    <a:lnTo>
                      <a:pt x="1423" y="4227"/>
                    </a:lnTo>
                    <a:lnTo>
                      <a:pt x="1584" y="4235"/>
                    </a:lnTo>
                    <a:lnTo>
                      <a:pt x="1584" y="4235"/>
                    </a:lnTo>
                    <a:lnTo>
                      <a:pt x="1753" y="4227"/>
                    </a:lnTo>
                    <a:lnTo>
                      <a:pt x="1906" y="4210"/>
                    </a:lnTo>
                    <a:lnTo>
                      <a:pt x="2058" y="4167"/>
                    </a:lnTo>
                    <a:lnTo>
                      <a:pt x="2202" y="4117"/>
                    </a:lnTo>
                    <a:lnTo>
                      <a:pt x="2346" y="4049"/>
                    </a:lnTo>
                    <a:lnTo>
                      <a:pt x="2473" y="3964"/>
                    </a:lnTo>
                    <a:lnTo>
                      <a:pt x="2600" y="3880"/>
                    </a:lnTo>
                    <a:lnTo>
                      <a:pt x="2710" y="3769"/>
                    </a:lnTo>
                    <a:lnTo>
                      <a:pt x="2812" y="3659"/>
                    </a:lnTo>
                    <a:lnTo>
                      <a:pt x="2905" y="3541"/>
                    </a:lnTo>
                    <a:lnTo>
                      <a:pt x="2981" y="3405"/>
                    </a:lnTo>
                    <a:lnTo>
                      <a:pt x="3049" y="3270"/>
                    </a:lnTo>
                    <a:lnTo>
                      <a:pt x="3100" y="3126"/>
                    </a:lnTo>
                    <a:lnTo>
                      <a:pt x="3142" y="2973"/>
                    </a:lnTo>
                    <a:lnTo>
                      <a:pt x="3168" y="2812"/>
                    </a:lnTo>
                    <a:lnTo>
                      <a:pt x="3176" y="2651"/>
                    </a:lnTo>
                    <a:lnTo>
                      <a:pt x="3176" y="2651"/>
                    </a:lnTo>
                    <a:lnTo>
                      <a:pt x="3168" y="2507"/>
                    </a:lnTo>
                    <a:lnTo>
                      <a:pt x="3142" y="2355"/>
                    </a:lnTo>
                    <a:lnTo>
                      <a:pt x="3100" y="2186"/>
                    </a:lnTo>
                    <a:lnTo>
                      <a:pt x="3032" y="1999"/>
                    </a:lnTo>
                    <a:lnTo>
                      <a:pt x="2956" y="1805"/>
                    </a:lnTo>
                    <a:lnTo>
                      <a:pt x="2863" y="1593"/>
                    </a:lnTo>
                    <a:lnTo>
                      <a:pt x="2753" y="1364"/>
                    </a:lnTo>
                    <a:lnTo>
                      <a:pt x="2617" y="1118"/>
                    </a:lnTo>
                    <a:lnTo>
                      <a:pt x="2617" y="1118"/>
                    </a:lnTo>
                    <a:lnTo>
                      <a:pt x="2422" y="780"/>
                    </a:lnTo>
                    <a:lnTo>
                      <a:pt x="2236" y="483"/>
                    </a:lnTo>
                    <a:lnTo>
                      <a:pt x="2236" y="48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5180;p31">
                <a:extLst>
                  <a:ext uri="{FF2B5EF4-FFF2-40B4-BE49-F238E27FC236}">
                    <a16:creationId xmlns:a16="http://schemas.microsoft.com/office/drawing/2014/main" id="{3E0D0082-C2A7-4053-B091-34F45284CA09}"/>
                  </a:ext>
                </a:extLst>
              </p:cNvPr>
              <p:cNvSpPr/>
              <p:nvPr/>
            </p:nvSpPr>
            <p:spPr>
              <a:xfrm>
                <a:off x="4978750" y="595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5181;p31">
                <a:extLst>
                  <a:ext uri="{FF2B5EF4-FFF2-40B4-BE49-F238E27FC236}">
                    <a16:creationId xmlns:a16="http://schemas.microsoft.com/office/drawing/2014/main" id="{26BE45B2-5F0D-4EE7-9C61-FC73BF2FE3CF}"/>
                  </a:ext>
                </a:extLst>
              </p:cNvPr>
              <p:cNvSpPr/>
              <p:nvPr/>
            </p:nvSpPr>
            <p:spPr>
              <a:xfrm>
                <a:off x="4786925" y="503625"/>
                <a:ext cx="794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36" extrusionOk="0">
                    <a:moveTo>
                      <a:pt x="1534" y="1"/>
                    </a:moveTo>
                    <a:lnTo>
                      <a:pt x="1474" y="9"/>
                    </a:lnTo>
                    <a:lnTo>
                      <a:pt x="1424" y="26"/>
                    </a:lnTo>
                    <a:lnTo>
                      <a:pt x="1381" y="43"/>
                    </a:lnTo>
                    <a:lnTo>
                      <a:pt x="1288" y="94"/>
                    </a:lnTo>
                    <a:lnTo>
                      <a:pt x="1203" y="153"/>
                    </a:lnTo>
                    <a:lnTo>
                      <a:pt x="1136" y="229"/>
                    </a:lnTo>
                    <a:lnTo>
                      <a:pt x="1068" y="314"/>
                    </a:lnTo>
                    <a:lnTo>
                      <a:pt x="941" y="483"/>
                    </a:lnTo>
                    <a:lnTo>
                      <a:pt x="754" y="780"/>
                    </a:lnTo>
                    <a:lnTo>
                      <a:pt x="560" y="1110"/>
                    </a:lnTo>
                    <a:lnTo>
                      <a:pt x="433" y="1356"/>
                    </a:lnTo>
                    <a:lnTo>
                      <a:pt x="314" y="1584"/>
                    </a:lnTo>
                    <a:lnTo>
                      <a:pt x="221" y="1805"/>
                    </a:lnTo>
                    <a:lnTo>
                      <a:pt x="145" y="1999"/>
                    </a:lnTo>
                    <a:lnTo>
                      <a:pt x="85" y="2186"/>
                    </a:lnTo>
                    <a:lnTo>
                      <a:pt x="35" y="2355"/>
                    </a:lnTo>
                    <a:lnTo>
                      <a:pt x="9" y="2508"/>
                    </a:lnTo>
                    <a:lnTo>
                      <a:pt x="1" y="2652"/>
                    </a:lnTo>
                    <a:lnTo>
                      <a:pt x="9" y="2812"/>
                    </a:lnTo>
                    <a:lnTo>
                      <a:pt x="35" y="2965"/>
                    </a:lnTo>
                    <a:lnTo>
                      <a:pt x="77" y="3117"/>
                    </a:lnTo>
                    <a:lnTo>
                      <a:pt x="128" y="3270"/>
                    </a:lnTo>
                    <a:lnTo>
                      <a:pt x="195" y="3405"/>
                    </a:lnTo>
                    <a:lnTo>
                      <a:pt x="272" y="3532"/>
                    </a:lnTo>
                    <a:lnTo>
                      <a:pt x="365" y="3659"/>
                    </a:lnTo>
                    <a:lnTo>
                      <a:pt x="467" y="3770"/>
                    </a:lnTo>
                    <a:lnTo>
                      <a:pt x="585" y="3871"/>
                    </a:lnTo>
                    <a:lnTo>
                      <a:pt x="704" y="3964"/>
                    </a:lnTo>
                    <a:lnTo>
                      <a:pt x="839" y="4041"/>
                    </a:lnTo>
                    <a:lnTo>
                      <a:pt x="975" y="4108"/>
                    </a:lnTo>
                    <a:lnTo>
                      <a:pt x="1119" y="4168"/>
                    </a:lnTo>
                    <a:lnTo>
                      <a:pt x="1271" y="4201"/>
                    </a:lnTo>
                    <a:lnTo>
                      <a:pt x="1432" y="4227"/>
                    </a:lnTo>
                    <a:lnTo>
                      <a:pt x="1593" y="4235"/>
                    </a:lnTo>
                    <a:lnTo>
                      <a:pt x="1754" y="4227"/>
                    </a:lnTo>
                    <a:lnTo>
                      <a:pt x="1915" y="4201"/>
                    </a:lnTo>
                    <a:lnTo>
                      <a:pt x="2067" y="4168"/>
                    </a:lnTo>
                    <a:lnTo>
                      <a:pt x="2211" y="4108"/>
                    </a:lnTo>
                    <a:lnTo>
                      <a:pt x="2347" y="4041"/>
                    </a:lnTo>
                    <a:lnTo>
                      <a:pt x="2482" y="3964"/>
                    </a:lnTo>
                    <a:lnTo>
                      <a:pt x="2601" y="3871"/>
                    </a:lnTo>
                    <a:lnTo>
                      <a:pt x="2711" y="3770"/>
                    </a:lnTo>
                    <a:lnTo>
                      <a:pt x="2821" y="3659"/>
                    </a:lnTo>
                    <a:lnTo>
                      <a:pt x="2906" y="3532"/>
                    </a:lnTo>
                    <a:lnTo>
                      <a:pt x="2990" y="3405"/>
                    </a:lnTo>
                    <a:lnTo>
                      <a:pt x="3058" y="3270"/>
                    </a:lnTo>
                    <a:lnTo>
                      <a:pt x="3109" y="3117"/>
                    </a:lnTo>
                    <a:lnTo>
                      <a:pt x="3151" y="2965"/>
                    </a:lnTo>
                    <a:lnTo>
                      <a:pt x="3168" y="2812"/>
                    </a:lnTo>
                    <a:lnTo>
                      <a:pt x="3177" y="2652"/>
                    </a:lnTo>
                    <a:lnTo>
                      <a:pt x="3168" y="2508"/>
                    </a:lnTo>
                    <a:lnTo>
                      <a:pt x="3143" y="2355"/>
                    </a:lnTo>
                    <a:lnTo>
                      <a:pt x="3100" y="2186"/>
                    </a:lnTo>
                    <a:lnTo>
                      <a:pt x="3041" y="1999"/>
                    </a:lnTo>
                    <a:lnTo>
                      <a:pt x="2965" y="1805"/>
                    </a:lnTo>
                    <a:lnTo>
                      <a:pt x="2863" y="1584"/>
                    </a:lnTo>
                    <a:lnTo>
                      <a:pt x="2753" y="1356"/>
                    </a:lnTo>
                    <a:lnTo>
                      <a:pt x="2626" y="1110"/>
                    </a:lnTo>
                    <a:lnTo>
                      <a:pt x="2431" y="780"/>
                    </a:lnTo>
                    <a:lnTo>
                      <a:pt x="2237" y="483"/>
                    </a:lnTo>
                    <a:lnTo>
                      <a:pt x="2118" y="314"/>
                    </a:lnTo>
                    <a:lnTo>
                      <a:pt x="2050" y="229"/>
                    </a:lnTo>
                    <a:lnTo>
                      <a:pt x="1983" y="153"/>
                    </a:lnTo>
                    <a:lnTo>
                      <a:pt x="1898" y="94"/>
                    </a:lnTo>
                    <a:lnTo>
                      <a:pt x="1805" y="43"/>
                    </a:lnTo>
                    <a:lnTo>
                      <a:pt x="1754" y="26"/>
                    </a:lnTo>
                    <a:lnTo>
                      <a:pt x="1703" y="9"/>
                    </a:lnTo>
                    <a:lnTo>
                      <a:pt x="1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5182;p31">
                <a:extLst>
                  <a:ext uri="{FF2B5EF4-FFF2-40B4-BE49-F238E27FC236}">
                    <a16:creationId xmlns:a16="http://schemas.microsoft.com/office/drawing/2014/main" id="{8E513072-CD34-44A4-A3E8-27795C333012}"/>
                  </a:ext>
                </a:extLst>
              </p:cNvPr>
              <p:cNvSpPr/>
              <p:nvPr/>
            </p:nvSpPr>
            <p:spPr>
              <a:xfrm>
                <a:off x="4786925" y="503625"/>
                <a:ext cx="794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36" fill="none" extrusionOk="0">
                    <a:moveTo>
                      <a:pt x="2237" y="483"/>
                    </a:moveTo>
                    <a:lnTo>
                      <a:pt x="2237" y="483"/>
                    </a:lnTo>
                    <a:lnTo>
                      <a:pt x="2118" y="314"/>
                    </a:lnTo>
                    <a:lnTo>
                      <a:pt x="2050" y="229"/>
                    </a:lnTo>
                    <a:lnTo>
                      <a:pt x="1983" y="153"/>
                    </a:lnTo>
                    <a:lnTo>
                      <a:pt x="1898" y="94"/>
                    </a:lnTo>
                    <a:lnTo>
                      <a:pt x="1805" y="43"/>
                    </a:lnTo>
                    <a:lnTo>
                      <a:pt x="1754" y="26"/>
                    </a:lnTo>
                    <a:lnTo>
                      <a:pt x="1703" y="9"/>
                    </a:lnTo>
                    <a:lnTo>
                      <a:pt x="1652" y="1"/>
                    </a:lnTo>
                    <a:lnTo>
                      <a:pt x="1593" y="1"/>
                    </a:lnTo>
                    <a:lnTo>
                      <a:pt x="1593" y="1"/>
                    </a:lnTo>
                    <a:lnTo>
                      <a:pt x="1534" y="1"/>
                    </a:lnTo>
                    <a:lnTo>
                      <a:pt x="1474" y="9"/>
                    </a:lnTo>
                    <a:lnTo>
                      <a:pt x="1424" y="26"/>
                    </a:lnTo>
                    <a:lnTo>
                      <a:pt x="1381" y="43"/>
                    </a:lnTo>
                    <a:lnTo>
                      <a:pt x="1288" y="94"/>
                    </a:lnTo>
                    <a:lnTo>
                      <a:pt x="1203" y="153"/>
                    </a:lnTo>
                    <a:lnTo>
                      <a:pt x="1136" y="229"/>
                    </a:lnTo>
                    <a:lnTo>
                      <a:pt x="1068" y="314"/>
                    </a:lnTo>
                    <a:lnTo>
                      <a:pt x="941" y="483"/>
                    </a:lnTo>
                    <a:lnTo>
                      <a:pt x="941" y="483"/>
                    </a:lnTo>
                    <a:lnTo>
                      <a:pt x="754" y="780"/>
                    </a:lnTo>
                    <a:lnTo>
                      <a:pt x="560" y="1110"/>
                    </a:lnTo>
                    <a:lnTo>
                      <a:pt x="560" y="1110"/>
                    </a:lnTo>
                    <a:lnTo>
                      <a:pt x="433" y="1356"/>
                    </a:lnTo>
                    <a:lnTo>
                      <a:pt x="314" y="1584"/>
                    </a:lnTo>
                    <a:lnTo>
                      <a:pt x="221" y="1805"/>
                    </a:lnTo>
                    <a:lnTo>
                      <a:pt x="145" y="1999"/>
                    </a:lnTo>
                    <a:lnTo>
                      <a:pt x="85" y="2186"/>
                    </a:lnTo>
                    <a:lnTo>
                      <a:pt x="35" y="2355"/>
                    </a:lnTo>
                    <a:lnTo>
                      <a:pt x="9" y="2508"/>
                    </a:lnTo>
                    <a:lnTo>
                      <a:pt x="1" y="2652"/>
                    </a:lnTo>
                    <a:lnTo>
                      <a:pt x="1" y="2652"/>
                    </a:lnTo>
                    <a:lnTo>
                      <a:pt x="9" y="2812"/>
                    </a:lnTo>
                    <a:lnTo>
                      <a:pt x="35" y="2965"/>
                    </a:lnTo>
                    <a:lnTo>
                      <a:pt x="77" y="3117"/>
                    </a:lnTo>
                    <a:lnTo>
                      <a:pt x="128" y="3270"/>
                    </a:lnTo>
                    <a:lnTo>
                      <a:pt x="195" y="3405"/>
                    </a:lnTo>
                    <a:lnTo>
                      <a:pt x="272" y="3532"/>
                    </a:lnTo>
                    <a:lnTo>
                      <a:pt x="365" y="3659"/>
                    </a:lnTo>
                    <a:lnTo>
                      <a:pt x="467" y="3770"/>
                    </a:lnTo>
                    <a:lnTo>
                      <a:pt x="585" y="3871"/>
                    </a:lnTo>
                    <a:lnTo>
                      <a:pt x="704" y="3964"/>
                    </a:lnTo>
                    <a:lnTo>
                      <a:pt x="839" y="4041"/>
                    </a:lnTo>
                    <a:lnTo>
                      <a:pt x="975" y="4108"/>
                    </a:lnTo>
                    <a:lnTo>
                      <a:pt x="1119" y="4168"/>
                    </a:lnTo>
                    <a:lnTo>
                      <a:pt x="1271" y="4201"/>
                    </a:lnTo>
                    <a:lnTo>
                      <a:pt x="1432" y="4227"/>
                    </a:lnTo>
                    <a:lnTo>
                      <a:pt x="1593" y="4235"/>
                    </a:lnTo>
                    <a:lnTo>
                      <a:pt x="1593" y="4235"/>
                    </a:lnTo>
                    <a:lnTo>
                      <a:pt x="1754" y="4227"/>
                    </a:lnTo>
                    <a:lnTo>
                      <a:pt x="1915" y="4201"/>
                    </a:lnTo>
                    <a:lnTo>
                      <a:pt x="2067" y="4168"/>
                    </a:lnTo>
                    <a:lnTo>
                      <a:pt x="2211" y="4108"/>
                    </a:lnTo>
                    <a:lnTo>
                      <a:pt x="2347" y="4041"/>
                    </a:lnTo>
                    <a:lnTo>
                      <a:pt x="2482" y="3964"/>
                    </a:lnTo>
                    <a:lnTo>
                      <a:pt x="2601" y="3871"/>
                    </a:lnTo>
                    <a:lnTo>
                      <a:pt x="2711" y="3770"/>
                    </a:lnTo>
                    <a:lnTo>
                      <a:pt x="2821" y="3659"/>
                    </a:lnTo>
                    <a:lnTo>
                      <a:pt x="2906" y="3532"/>
                    </a:lnTo>
                    <a:lnTo>
                      <a:pt x="2990" y="3405"/>
                    </a:lnTo>
                    <a:lnTo>
                      <a:pt x="3058" y="3270"/>
                    </a:lnTo>
                    <a:lnTo>
                      <a:pt x="3109" y="3117"/>
                    </a:lnTo>
                    <a:lnTo>
                      <a:pt x="3151" y="2965"/>
                    </a:lnTo>
                    <a:lnTo>
                      <a:pt x="3168" y="2812"/>
                    </a:lnTo>
                    <a:lnTo>
                      <a:pt x="3177" y="2652"/>
                    </a:lnTo>
                    <a:lnTo>
                      <a:pt x="3177" y="2652"/>
                    </a:lnTo>
                    <a:lnTo>
                      <a:pt x="3168" y="2508"/>
                    </a:lnTo>
                    <a:lnTo>
                      <a:pt x="3143" y="2355"/>
                    </a:lnTo>
                    <a:lnTo>
                      <a:pt x="3100" y="2186"/>
                    </a:lnTo>
                    <a:lnTo>
                      <a:pt x="3041" y="1999"/>
                    </a:lnTo>
                    <a:lnTo>
                      <a:pt x="2965" y="1805"/>
                    </a:lnTo>
                    <a:lnTo>
                      <a:pt x="2863" y="1584"/>
                    </a:lnTo>
                    <a:lnTo>
                      <a:pt x="2753" y="1356"/>
                    </a:lnTo>
                    <a:lnTo>
                      <a:pt x="2626" y="1110"/>
                    </a:lnTo>
                    <a:lnTo>
                      <a:pt x="2626" y="1110"/>
                    </a:lnTo>
                    <a:lnTo>
                      <a:pt x="2431" y="780"/>
                    </a:lnTo>
                    <a:lnTo>
                      <a:pt x="2237" y="483"/>
                    </a:lnTo>
                    <a:lnTo>
                      <a:pt x="2237" y="48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5183;p31">
                <a:extLst>
                  <a:ext uri="{FF2B5EF4-FFF2-40B4-BE49-F238E27FC236}">
                    <a16:creationId xmlns:a16="http://schemas.microsoft.com/office/drawing/2014/main" id="{69BF2A90-51F9-40DB-BA73-43E9E428C27C}"/>
                  </a:ext>
                </a:extLst>
              </p:cNvPr>
              <p:cNvSpPr/>
              <p:nvPr/>
            </p:nvSpPr>
            <p:spPr>
              <a:xfrm>
                <a:off x="4842825" y="5157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5184;p31">
                <a:extLst>
                  <a:ext uri="{FF2B5EF4-FFF2-40B4-BE49-F238E27FC236}">
                    <a16:creationId xmlns:a16="http://schemas.microsoft.com/office/drawing/2014/main" id="{3B3B9337-6E42-4B03-B11E-961ABC780B52}"/>
                  </a:ext>
                </a:extLst>
              </p:cNvPr>
              <p:cNvSpPr/>
              <p:nvPr/>
            </p:nvSpPr>
            <p:spPr>
              <a:xfrm>
                <a:off x="5058575" y="503625"/>
                <a:ext cx="794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36" extrusionOk="0">
                    <a:moveTo>
                      <a:pt x="1534" y="1"/>
                    </a:moveTo>
                    <a:lnTo>
                      <a:pt x="1475" y="9"/>
                    </a:lnTo>
                    <a:lnTo>
                      <a:pt x="1424" y="26"/>
                    </a:lnTo>
                    <a:lnTo>
                      <a:pt x="1381" y="43"/>
                    </a:lnTo>
                    <a:lnTo>
                      <a:pt x="1288" y="94"/>
                    </a:lnTo>
                    <a:lnTo>
                      <a:pt x="1204" y="153"/>
                    </a:lnTo>
                    <a:lnTo>
                      <a:pt x="1136" y="229"/>
                    </a:lnTo>
                    <a:lnTo>
                      <a:pt x="1068" y="314"/>
                    </a:lnTo>
                    <a:lnTo>
                      <a:pt x="941" y="483"/>
                    </a:lnTo>
                    <a:lnTo>
                      <a:pt x="755" y="780"/>
                    </a:lnTo>
                    <a:lnTo>
                      <a:pt x="560" y="1110"/>
                    </a:lnTo>
                    <a:lnTo>
                      <a:pt x="433" y="1356"/>
                    </a:lnTo>
                    <a:lnTo>
                      <a:pt x="314" y="1584"/>
                    </a:lnTo>
                    <a:lnTo>
                      <a:pt x="221" y="1805"/>
                    </a:lnTo>
                    <a:lnTo>
                      <a:pt x="145" y="1999"/>
                    </a:lnTo>
                    <a:lnTo>
                      <a:pt x="86" y="2186"/>
                    </a:lnTo>
                    <a:lnTo>
                      <a:pt x="35" y="2355"/>
                    </a:lnTo>
                    <a:lnTo>
                      <a:pt x="9" y="2508"/>
                    </a:lnTo>
                    <a:lnTo>
                      <a:pt x="1" y="2652"/>
                    </a:lnTo>
                    <a:lnTo>
                      <a:pt x="9" y="2812"/>
                    </a:lnTo>
                    <a:lnTo>
                      <a:pt x="35" y="2965"/>
                    </a:lnTo>
                    <a:lnTo>
                      <a:pt x="77" y="3117"/>
                    </a:lnTo>
                    <a:lnTo>
                      <a:pt x="128" y="3270"/>
                    </a:lnTo>
                    <a:lnTo>
                      <a:pt x="196" y="3405"/>
                    </a:lnTo>
                    <a:lnTo>
                      <a:pt x="272" y="3532"/>
                    </a:lnTo>
                    <a:lnTo>
                      <a:pt x="365" y="3659"/>
                    </a:lnTo>
                    <a:lnTo>
                      <a:pt x="467" y="3770"/>
                    </a:lnTo>
                    <a:lnTo>
                      <a:pt x="585" y="3871"/>
                    </a:lnTo>
                    <a:lnTo>
                      <a:pt x="704" y="3964"/>
                    </a:lnTo>
                    <a:lnTo>
                      <a:pt x="839" y="4041"/>
                    </a:lnTo>
                    <a:lnTo>
                      <a:pt x="975" y="4108"/>
                    </a:lnTo>
                    <a:lnTo>
                      <a:pt x="1119" y="4168"/>
                    </a:lnTo>
                    <a:lnTo>
                      <a:pt x="1271" y="4201"/>
                    </a:lnTo>
                    <a:lnTo>
                      <a:pt x="1432" y="4227"/>
                    </a:lnTo>
                    <a:lnTo>
                      <a:pt x="1593" y="4235"/>
                    </a:lnTo>
                    <a:lnTo>
                      <a:pt x="1754" y="4227"/>
                    </a:lnTo>
                    <a:lnTo>
                      <a:pt x="1915" y="4201"/>
                    </a:lnTo>
                    <a:lnTo>
                      <a:pt x="2067" y="4168"/>
                    </a:lnTo>
                    <a:lnTo>
                      <a:pt x="2211" y="4108"/>
                    </a:lnTo>
                    <a:lnTo>
                      <a:pt x="2347" y="4041"/>
                    </a:lnTo>
                    <a:lnTo>
                      <a:pt x="2482" y="3964"/>
                    </a:lnTo>
                    <a:lnTo>
                      <a:pt x="2601" y="3871"/>
                    </a:lnTo>
                    <a:lnTo>
                      <a:pt x="2711" y="3770"/>
                    </a:lnTo>
                    <a:lnTo>
                      <a:pt x="2821" y="3659"/>
                    </a:lnTo>
                    <a:lnTo>
                      <a:pt x="2906" y="3532"/>
                    </a:lnTo>
                    <a:lnTo>
                      <a:pt x="2991" y="3405"/>
                    </a:lnTo>
                    <a:lnTo>
                      <a:pt x="3058" y="3270"/>
                    </a:lnTo>
                    <a:lnTo>
                      <a:pt x="3109" y="3117"/>
                    </a:lnTo>
                    <a:lnTo>
                      <a:pt x="3151" y="2965"/>
                    </a:lnTo>
                    <a:lnTo>
                      <a:pt x="3168" y="2812"/>
                    </a:lnTo>
                    <a:lnTo>
                      <a:pt x="3177" y="2652"/>
                    </a:lnTo>
                    <a:lnTo>
                      <a:pt x="3168" y="2508"/>
                    </a:lnTo>
                    <a:lnTo>
                      <a:pt x="3143" y="2355"/>
                    </a:lnTo>
                    <a:lnTo>
                      <a:pt x="3101" y="2186"/>
                    </a:lnTo>
                    <a:lnTo>
                      <a:pt x="3041" y="1999"/>
                    </a:lnTo>
                    <a:lnTo>
                      <a:pt x="2965" y="1805"/>
                    </a:lnTo>
                    <a:lnTo>
                      <a:pt x="2864" y="1584"/>
                    </a:lnTo>
                    <a:lnTo>
                      <a:pt x="2753" y="1356"/>
                    </a:lnTo>
                    <a:lnTo>
                      <a:pt x="2626" y="1110"/>
                    </a:lnTo>
                    <a:lnTo>
                      <a:pt x="2432" y="780"/>
                    </a:lnTo>
                    <a:lnTo>
                      <a:pt x="2237" y="483"/>
                    </a:lnTo>
                    <a:lnTo>
                      <a:pt x="2118" y="314"/>
                    </a:lnTo>
                    <a:lnTo>
                      <a:pt x="2050" y="229"/>
                    </a:lnTo>
                    <a:lnTo>
                      <a:pt x="1974" y="153"/>
                    </a:lnTo>
                    <a:lnTo>
                      <a:pt x="1898" y="94"/>
                    </a:lnTo>
                    <a:lnTo>
                      <a:pt x="1805" y="43"/>
                    </a:lnTo>
                    <a:lnTo>
                      <a:pt x="1754" y="26"/>
                    </a:lnTo>
                    <a:lnTo>
                      <a:pt x="1703" y="9"/>
                    </a:lnTo>
                    <a:lnTo>
                      <a:pt x="1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5185;p31">
                <a:extLst>
                  <a:ext uri="{FF2B5EF4-FFF2-40B4-BE49-F238E27FC236}">
                    <a16:creationId xmlns:a16="http://schemas.microsoft.com/office/drawing/2014/main" id="{19FA5C8F-59E6-4C4A-81B3-107660E9F0C3}"/>
                  </a:ext>
                </a:extLst>
              </p:cNvPr>
              <p:cNvSpPr/>
              <p:nvPr/>
            </p:nvSpPr>
            <p:spPr>
              <a:xfrm>
                <a:off x="5058575" y="503625"/>
                <a:ext cx="794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36" fill="none" extrusionOk="0">
                    <a:moveTo>
                      <a:pt x="2237" y="483"/>
                    </a:moveTo>
                    <a:lnTo>
                      <a:pt x="2237" y="483"/>
                    </a:lnTo>
                    <a:lnTo>
                      <a:pt x="2118" y="314"/>
                    </a:lnTo>
                    <a:lnTo>
                      <a:pt x="2050" y="229"/>
                    </a:lnTo>
                    <a:lnTo>
                      <a:pt x="1974" y="153"/>
                    </a:lnTo>
                    <a:lnTo>
                      <a:pt x="1898" y="94"/>
                    </a:lnTo>
                    <a:lnTo>
                      <a:pt x="1805" y="43"/>
                    </a:lnTo>
                    <a:lnTo>
                      <a:pt x="1754" y="26"/>
                    </a:lnTo>
                    <a:lnTo>
                      <a:pt x="1703" y="9"/>
                    </a:lnTo>
                    <a:lnTo>
                      <a:pt x="1652" y="1"/>
                    </a:lnTo>
                    <a:lnTo>
                      <a:pt x="1593" y="1"/>
                    </a:lnTo>
                    <a:lnTo>
                      <a:pt x="1593" y="1"/>
                    </a:lnTo>
                    <a:lnTo>
                      <a:pt x="1534" y="1"/>
                    </a:lnTo>
                    <a:lnTo>
                      <a:pt x="1475" y="9"/>
                    </a:lnTo>
                    <a:lnTo>
                      <a:pt x="1424" y="26"/>
                    </a:lnTo>
                    <a:lnTo>
                      <a:pt x="1381" y="43"/>
                    </a:lnTo>
                    <a:lnTo>
                      <a:pt x="1288" y="94"/>
                    </a:lnTo>
                    <a:lnTo>
                      <a:pt x="1204" y="153"/>
                    </a:lnTo>
                    <a:lnTo>
                      <a:pt x="1136" y="229"/>
                    </a:lnTo>
                    <a:lnTo>
                      <a:pt x="1068" y="314"/>
                    </a:lnTo>
                    <a:lnTo>
                      <a:pt x="941" y="483"/>
                    </a:lnTo>
                    <a:lnTo>
                      <a:pt x="941" y="483"/>
                    </a:lnTo>
                    <a:lnTo>
                      <a:pt x="755" y="780"/>
                    </a:lnTo>
                    <a:lnTo>
                      <a:pt x="560" y="1110"/>
                    </a:lnTo>
                    <a:lnTo>
                      <a:pt x="560" y="1110"/>
                    </a:lnTo>
                    <a:lnTo>
                      <a:pt x="433" y="1356"/>
                    </a:lnTo>
                    <a:lnTo>
                      <a:pt x="314" y="1584"/>
                    </a:lnTo>
                    <a:lnTo>
                      <a:pt x="221" y="1805"/>
                    </a:lnTo>
                    <a:lnTo>
                      <a:pt x="145" y="1999"/>
                    </a:lnTo>
                    <a:lnTo>
                      <a:pt x="86" y="2186"/>
                    </a:lnTo>
                    <a:lnTo>
                      <a:pt x="35" y="2355"/>
                    </a:lnTo>
                    <a:lnTo>
                      <a:pt x="9" y="2508"/>
                    </a:lnTo>
                    <a:lnTo>
                      <a:pt x="1" y="2652"/>
                    </a:lnTo>
                    <a:lnTo>
                      <a:pt x="1" y="2652"/>
                    </a:lnTo>
                    <a:lnTo>
                      <a:pt x="9" y="2812"/>
                    </a:lnTo>
                    <a:lnTo>
                      <a:pt x="35" y="2965"/>
                    </a:lnTo>
                    <a:lnTo>
                      <a:pt x="77" y="3117"/>
                    </a:lnTo>
                    <a:lnTo>
                      <a:pt x="128" y="3270"/>
                    </a:lnTo>
                    <a:lnTo>
                      <a:pt x="196" y="3405"/>
                    </a:lnTo>
                    <a:lnTo>
                      <a:pt x="272" y="3532"/>
                    </a:lnTo>
                    <a:lnTo>
                      <a:pt x="365" y="3659"/>
                    </a:lnTo>
                    <a:lnTo>
                      <a:pt x="467" y="3770"/>
                    </a:lnTo>
                    <a:lnTo>
                      <a:pt x="585" y="3871"/>
                    </a:lnTo>
                    <a:lnTo>
                      <a:pt x="704" y="3964"/>
                    </a:lnTo>
                    <a:lnTo>
                      <a:pt x="839" y="4041"/>
                    </a:lnTo>
                    <a:lnTo>
                      <a:pt x="975" y="4108"/>
                    </a:lnTo>
                    <a:lnTo>
                      <a:pt x="1119" y="4168"/>
                    </a:lnTo>
                    <a:lnTo>
                      <a:pt x="1271" y="4201"/>
                    </a:lnTo>
                    <a:lnTo>
                      <a:pt x="1432" y="4227"/>
                    </a:lnTo>
                    <a:lnTo>
                      <a:pt x="1593" y="4235"/>
                    </a:lnTo>
                    <a:lnTo>
                      <a:pt x="1593" y="4235"/>
                    </a:lnTo>
                    <a:lnTo>
                      <a:pt x="1754" y="4227"/>
                    </a:lnTo>
                    <a:lnTo>
                      <a:pt x="1915" y="4201"/>
                    </a:lnTo>
                    <a:lnTo>
                      <a:pt x="2067" y="4168"/>
                    </a:lnTo>
                    <a:lnTo>
                      <a:pt x="2211" y="4108"/>
                    </a:lnTo>
                    <a:lnTo>
                      <a:pt x="2347" y="4041"/>
                    </a:lnTo>
                    <a:lnTo>
                      <a:pt x="2482" y="3964"/>
                    </a:lnTo>
                    <a:lnTo>
                      <a:pt x="2601" y="3871"/>
                    </a:lnTo>
                    <a:lnTo>
                      <a:pt x="2711" y="3770"/>
                    </a:lnTo>
                    <a:lnTo>
                      <a:pt x="2821" y="3659"/>
                    </a:lnTo>
                    <a:lnTo>
                      <a:pt x="2906" y="3532"/>
                    </a:lnTo>
                    <a:lnTo>
                      <a:pt x="2991" y="3405"/>
                    </a:lnTo>
                    <a:lnTo>
                      <a:pt x="3058" y="3270"/>
                    </a:lnTo>
                    <a:lnTo>
                      <a:pt x="3109" y="3117"/>
                    </a:lnTo>
                    <a:lnTo>
                      <a:pt x="3151" y="2965"/>
                    </a:lnTo>
                    <a:lnTo>
                      <a:pt x="3168" y="2812"/>
                    </a:lnTo>
                    <a:lnTo>
                      <a:pt x="3177" y="2652"/>
                    </a:lnTo>
                    <a:lnTo>
                      <a:pt x="3177" y="2652"/>
                    </a:lnTo>
                    <a:lnTo>
                      <a:pt x="3168" y="2508"/>
                    </a:lnTo>
                    <a:lnTo>
                      <a:pt x="3143" y="2355"/>
                    </a:lnTo>
                    <a:lnTo>
                      <a:pt x="3101" y="2186"/>
                    </a:lnTo>
                    <a:lnTo>
                      <a:pt x="3041" y="1999"/>
                    </a:lnTo>
                    <a:lnTo>
                      <a:pt x="2965" y="1805"/>
                    </a:lnTo>
                    <a:lnTo>
                      <a:pt x="2864" y="1584"/>
                    </a:lnTo>
                    <a:lnTo>
                      <a:pt x="2753" y="1356"/>
                    </a:lnTo>
                    <a:lnTo>
                      <a:pt x="2626" y="1110"/>
                    </a:lnTo>
                    <a:lnTo>
                      <a:pt x="2626" y="1110"/>
                    </a:lnTo>
                    <a:lnTo>
                      <a:pt x="2432" y="780"/>
                    </a:lnTo>
                    <a:lnTo>
                      <a:pt x="2237" y="483"/>
                    </a:lnTo>
                    <a:lnTo>
                      <a:pt x="2237" y="48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5186;p31">
                <a:extLst>
                  <a:ext uri="{FF2B5EF4-FFF2-40B4-BE49-F238E27FC236}">
                    <a16:creationId xmlns:a16="http://schemas.microsoft.com/office/drawing/2014/main" id="{4CAF2AC5-5652-45CC-B76E-70D0386BF83B}"/>
                  </a:ext>
                </a:extLst>
              </p:cNvPr>
              <p:cNvSpPr/>
              <p:nvPr/>
            </p:nvSpPr>
            <p:spPr>
              <a:xfrm>
                <a:off x="5114475" y="5157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5187;p31">
                <a:extLst>
                  <a:ext uri="{FF2B5EF4-FFF2-40B4-BE49-F238E27FC236}">
                    <a16:creationId xmlns:a16="http://schemas.microsoft.com/office/drawing/2014/main" id="{036BFB26-7CEF-4832-B9C9-13E711C8E17D}"/>
                  </a:ext>
                </a:extLst>
              </p:cNvPr>
              <p:cNvSpPr/>
              <p:nvPr/>
            </p:nvSpPr>
            <p:spPr>
              <a:xfrm>
                <a:off x="4736525" y="238125"/>
                <a:ext cx="451875" cy="281400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1256" extrusionOk="0">
                    <a:moveTo>
                      <a:pt x="8911" y="0"/>
                    </a:moveTo>
                    <a:lnTo>
                      <a:pt x="8775" y="8"/>
                    </a:lnTo>
                    <a:lnTo>
                      <a:pt x="8640" y="25"/>
                    </a:lnTo>
                    <a:lnTo>
                      <a:pt x="8513" y="42"/>
                    </a:lnTo>
                    <a:lnTo>
                      <a:pt x="8386" y="68"/>
                    </a:lnTo>
                    <a:lnTo>
                      <a:pt x="8250" y="102"/>
                    </a:lnTo>
                    <a:lnTo>
                      <a:pt x="8123" y="136"/>
                    </a:lnTo>
                    <a:lnTo>
                      <a:pt x="8005" y="178"/>
                    </a:lnTo>
                    <a:lnTo>
                      <a:pt x="7877" y="220"/>
                    </a:lnTo>
                    <a:lnTo>
                      <a:pt x="7759" y="271"/>
                    </a:lnTo>
                    <a:lnTo>
                      <a:pt x="7640" y="330"/>
                    </a:lnTo>
                    <a:lnTo>
                      <a:pt x="7522" y="390"/>
                    </a:lnTo>
                    <a:lnTo>
                      <a:pt x="7403" y="457"/>
                    </a:lnTo>
                    <a:lnTo>
                      <a:pt x="7293" y="534"/>
                    </a:lnTo>
                    <a:lnTo>
                      <a:pt x="7191" y="610"/>
                    </a:lnTo>
                    <a:lnTo>
                      <a:pt x="7081" y="694"/>
                    </a:lnTo>
                    <a:lnTo>
                      <a:pt x="6963" y="788"/>
                    </a:lnTo>
                    <a:lnTo>
                      <a:pt x="6853" y="898"/>
                    </a:lnTo>
                    <a:lnTo>
                      <a:pt x="6751" y="1008"/>
                    </a:lnTo>
                    <a:lnTo>
                      <a:pt x="6649" y="1118"/>
                    </a:lnTo>
                    <a:lnTo>
                      <a:pt x="6556" y="1237"/>
                    </a:lnTo>
                    <a:lnTo>
                      <a:pt x="6472" y="1364"/>
                    </a:lnTo>
                    <a:lnTo>
                      <a:pt x="6387" y="1491"/>
                    </a:lnTo>
                    <a:lnTo>
                      <a:pt x="6311" y="1618"/>
                    </a:lnTo>
                    <a:lnTo>
                      <a:pt x="6150" y="1524"/>
                    </a:lnTo>
                    <a:lnTo>
                      <a:pt x="5980" y="1440"/>
                    </a:lnTo>
                    <a:lnTo>
                      <a:pt x="5811" y="1364"/>
                    </a:lnTo>
                    <a:lnTo>
                      <a:pt x="5633" y="1296"/>
                    </a:lnTo>
                    <a:lnTo>
                      <a:pt x="5447" y="1253"/>
                    </a:lnTo>
                    <a:lnTo>
                      <a:pt x="5260" y="1211"/>
                    </a:lnTo>
                    <a:lnTo>
                      <a:pt x="5074" y="1194"/>
                    </a:lnTo>
                    <a:lnTo>
                      <a:pt x="4879" y="1186"/>
                    </a:lnTo>
                    <a:lnTo>
                      <a:pt x="4761" y="1186"/>
                    </a:lnTo>
                    <a:lnTo>
                      <a:pt x="4634" y="1194"/>
                    </a:lnTo>
                    <a:lnTo>
                      <a:pt x="4515" y="1211"/>
                    </a:lnTo>
                    <a:lnTo>
                      <a:pt x="4397" y="1228"/>
                    </a:lnTo>
                    <a:lnTo>
                      <a:pt x="4278" y="1253"/>
                    </a:lnTo>
                    <a:lnTo>
                      <a:pt x="4168" y="1287"/>
                    </a:lnTo>
                    <a:lnTo>
                      <a:pt x="4049" y="1321"/>
                    </a:lnTo>
                    <a:lnTo>
                      <a:pt x="3939" y="1364"/>
                    </a:lnTo>
                    <a:lnTo>
                      <a:pt x="3829" y="1406"/>
                    </a:lnTo>
                    <a:lnTo>
                      <a:pt x="3719" y="1457"/>
                    </a:lnTo>
                    <a:lnTo>
                      <a:pt x="3617" y="1516"/>
                    </a:lnTo>
                    <a:lnTo>
                      <a:pt x="3516" y="1575"/>
                    </a:lnTo>
                    <a:lnTo>
                      <a:pt x="3414" y="1643"/>
                    </a:lnTo>
                    <a:lnTo>
                      <a:pt x="3312" y="1719"/>
                    </a:lnTo>
                    <a:lnTo>
                      <a:pt x="3219" y="1796"/>
                    </a:lnTo>
                    <a:lnTo>
                      <a:pt x="3126" y="1872"/>
                    </a:lnTo>
                    <a:lnTo>
                      <a:pt x="2999" y="1999"/>
                    </a:lnTo>
                    <a:lnTo>
                      <a:pt x="2889" y="2134"/>
                    </a:lnTo>
                    <a:lnTo>
                      <a:pt x="2779" y="2270"/>
                    </a:lnTo>
                    <a:lnTo>
                      <a:pt x="2677" y="2414"/>
                    </a:lnTo>
                    <a:lnTo>
                      <a:pt x="2593" y="2566"/>
                    </a:lnTo>
                    <a:lnTo>
                      <a:pt x="2516" y="2727"/>
                    </a:lnTo>
                    <a:lnTo>
                      <a:pt x="2457" y="2888"/>
                    </a:lnTo>
                    <a:lnTo>
                      <a:pt x="2398" y="3057"/>
                    </a:lnTo>
                    <a:lnTo>
                      <a:pt x="2279" y="3066"/>
                    </a:lnTo>
                    <a:lnTo>
                      <a:pt x="2152" y="3083"/>
                    </a:lnTo>
                    <a:lnTo>
                      <a:pt x="2034" y="3108"/>
                    </a:lnTo>
                    <a:lnTo>
                      <a:pt x="1915" y="3134"/>
                    </a:lnTo>
                    <a:lnTo>
                      <a:pt x="1796" y="3168"/>
                    </a:lnTo>
                    <a:lnTo>
                      <a:pt x="1686" y="3210"/>
                    </a:lnTo>
                    <a:lnTo>
                      <a:pt x="1568" y="3252"/>
                    </a:lnTo>
                    <a:lnTo>
                      <a:pt x="1466" y="3303"/>
                    </a:lnTo>
                    <a:lnTo>
                      <a:pt x="1356" y="3362"/>
                    </a:lnTo>
                    <a:lnTo>
                      <a:pt x="1254" y="3422"/>
                    </a:lnTo>
                    <a:lnTo>
                      <a:pt x="1153" y="3481"/>
                    </a:lnTo>
                    <a:lnTo>
                      <a:pt x="1051" y="3549"/>
                    </a:lnTo>
                    <a:lnTo>
                      <a:pt x="958" y="3625"/>
                    </a:lnTo>
                    <a:lnTo>
                      <a:pt x="873" y="3701"/>
                    </a:lnTo>
                    <a:lnTo>
                      <a:pt x="780" y="3777"/>
                    </a:lnTo>
                    <a:lnTo>
                      <a:pt x="704" y="3862"/>
                    </a:lnTo>
                    <a:lnTo>
                      <a:pt x="619" y="3955"/>
                    </a:lnTo>
                    <a:lnTo>
                      <a:pt x="551" y="4048"/>
                    </a:lnTo>
                    <a:lnTo>
                      <a:pt x="475" y="4142"/>
                    </a:lnTo>
                    <a:lnTo>
                      <a:pt x="408" y="4243"/>
                    </a:lnTo>
                    <a:lnTo>
                      <a:pt x="348" y="4345"/>
                    </a:lnTo>
                    <a:lnTo>
                      <a:pt x="289" y="4446"/>
                    </a:lnTo>
                    <a:lnTo>
                      <a:pt x="238" y="4557"/>
                    </a:lnTo>
                    <a:lnTo>
                      <a:pt x="187" y="4667"/>
                    </a:lnTo>
                    <a:lnTo>
                      <a:pt x="145" y="4777"/>
                    </a:lnTo>
                    <a:lnTo>
                      <a:pt x="111" y="4895"/>
                    </a:lnTo>
                    <a:lnTo>
                      <a:pt x="77" y="5005"/>
                    </a:lnTo>
                    <a:lnTo>
                      <a:pt x="52" y="5132"/>
                    </a:lnTo>
                    <a:lnTo>
                      <a:pt x="35" y="5251"/>
                    </a:lnTo>
                    <a:lnTo>
                      <a:pt x="18" y="5378"/>
                    </a:lnTo>
                    <a:lnTo>
                      <a:pt x="9" y="5497"/>
                    </a:lnTo>
                    <a:lnTo>
                      <a:pt x="1" y="5624"/>
                    </a:lnTo>
                    <a:lnTo>
                      <a:pt x="9" y="5768"/>
                    </a:lnTo>
                    <a:lnTo>
                      <a:pt x="18" y="5903"/>
                    </a:lnTo>
                    <a:lnTo>
                      <a:pt x="35" y="6039"/>
                    </a:lnTo>
                    <a:lnTo>
                      <a:pt x="60" y="6174"/>
                    </a:lnTo>
                    <a:lnTo>
                      <a:pt x="94" y="6301"/>
                    </a:lnTo>
                    <a:lnTo>
                      <a:pt x="136" y="6428"/>
                    </a:lnTo>
                    <a:lnTo>
                      <a:pt x="179" y="6564"/>
                    </a:lnTo>
                    <a:lnTo>
                      <a:pt x="230" y="6682"/>
                    </a:lnTo>
                    <a:lnTo>
                      <a:pt x="289" y="6809"/>
                    </a:lnTo>
                    <a:lnTo>
                      <a:pt x="357" y="6928"/>
                    </a:lnTo>
                    <a:lnTo>
                      <a:pt x="424" y="7038"/>
                    </a:lnTo>
                    <a:lnTo>
                      <a:pt x="509" y="7157"/>
                    </a:lnTo>
                    <a:lnTo>
                      <a:pt x="585" y="7258"/>
                    </a:lnTo>
                    <a:lnTo>
                      <a:pt x="679" y="7360"/>
                    </a:lnTo>
                    <a:lnTo>
                      <a:pt x="772" y="7462"/>
                    </a:lnTo>
                    <a:lnTo>
                      <a:pt x="873" y="7555"/>
                    </a:lnTo>
                    <a:lnTo>
                      <a:pt x="1043" y="7690"/>
                    </a:lnTo>
                    <a:lnTo>
                      <a:pt x="1212" y="7809"/>
                    </a:lnTo>
                    <a:lnTo>
                      <a:pt x="1398" y="7910"/>
                    </a:lnTo>
                    <a:lnTo>
                      <a:pt x="1585" y="8004"/>
                    </a:lnTo>
                    <a:lnTo>
                      <a:pt x="1780" y="8071"/>
                    </a:lnTo>
                    <a:lnTo>
                      <a:pt x="1983" y="8131"/>
                    </a:lnTo>
                    <a:lnTo>
                      <a:pt x="2186" y="8173"/>
                    </a:lnTo>
                    <a:lnTo>
                      <a:pt x="2398" y="8198"/>
                    </a:lnTo>
                    <a:lnTo>
                      <a:pt x="2457" y="8402"/>
                    </a:lnTo>
                    <a:lnTo>
                      <a:pt x="2542" y="8588"/>
                    </a:lnTo>
                    <a:lnTo>
                      <a:pt x="2635" y="8774"/>
                    </a:lnTo>
                    <a:lnTo>
                      <a:pt x="2745" y="8952"/>
                    </a:lnTo>
                    <a:lnTo>
                      <a:pt x="2864" y="9122"/>
                    </a:lnTo>
                    <a:lnTo>
                      <a:pt x="2999" y="9274"/>
                    </a:lnTo>
                    <a:lnTo>
                      <a:pt x="3152" y="9418"/>
                    </a:lnTo>
                    <a:lnTo>
                      <a:pt x="3312" y="9553"/>
                    </a:lnTo>
                    <a:lnTo>
                      <a:pt x="3473" y="9672"/>
                    </a:lnTo>
                    <a:lnTo>
                      <a:pt x="3651" y="9782"/>
                    </a:lnTo>
                    <a:lnTo>
                      <a:pt x="3846" y="9875"/>
                    </a:lnTo>
                    <a:lnTo>
                      <a:pt x="4041" y="9952"/>
                    </a:lnTo>
                    <a:lnTo>
                      <a:pt x="4236" y="10011"/>
                    </a:lnTo>
                    <a:lnTo>
                      <a:pt x="4447" y="10053"/>
                    </a:lnTo>
                    <a:lnTo>
                      <a:pt x="4659" y="10079"/>
                    </a:lnTo>
                    <a:lnTo>
                      <a:pt x="4879" y="10087"/>
                    </a:lnTo>
                    <a:lnTo>
                      <a:pt x="5074" y="10087"/>
                    </a:lnTo>
                    <a:lnTo>
                      <a:pt x="5260" y="10062"/>
                    </a:lnTo>
                    <a:lnTo>
                      <a:pt x="5455" y="10028"/>
                    </a:lnTo>
                    <a:lnTo>
                      <a:pt x="5633" y="9977"/>
                    </a:lnTo>
                    <a:lnTo>
                      <a:pt x="5819" y="9918"/>
                    </a:lnTo>
                    <a:lnTo>
                      <a:pt x="5989" y="9841"/>
                    </a:lnTo>
                    <a:lnTo>
                      <a:pt x="6158" y="9748"/>
                    </a:lnTo>
                    <a:lnTo>
                      <a:pt x="6319" y="9647"/>
                    </a:lnTo>
                    <a:lnTo>
                      <a:pt x="6395" y="9782"/>
                    </a:lnTo>
                    <a:lnTo>
                      <a:pt x="6480" y="9901"/>
                    </a:lnTo>
                    <a:lnTo>
                      <a:pt x="6565" y="10028"/>
                    </a:lnTo>
                    <a:lnTo>
                      <a:pt x="6658" y="10146"/>
                    </a:lnTo>
                    <a:lnTo>
                      <a:pt x="6760" y="10256"/>
                    </a:lnTo>
                    <a:lnTo>
                      <a:pt x="6861" y="10367"/>
                    </a:lnTo>
                    <a:lnTo>
                      <a:pt x="6980" y="10468"/>
                    </a:lnTo>
                    <a:lnTo>
                      <a:pt x="7090" y="10570"/>
                    </a:lnTo>
                    <a:lnTo>
                      <a:pt x="7200" y="10646"/>
                    </a:lnTo>
                    <a:lnTo>
                      <a:pt x="7302" y="10722"/>
                    </a:lnTo>
                    <a:lnTo>
                      <a:pt x="7412" y="10798"/>
                    </a:lnTo>
                    <a:lnTo>
                      <a:pt x="7530" y="10866"/>
                    </a:lnTo>
                    <a:lnTo>
                      <a:pt x="7649" y="10926"/>
                    </a:lnTo>
                    <a:lnTo>
                      <a:pt x="7767" y="10985"/>
                    </a:lnTo>
                    <a:lnTo>
                      <a:pt x="7886" y="11036"/>
                    </a:lnTo>
                    <a:lnTo>
                      <a:pt x="8005" y="11078"/>
                    </a:lnTo>
                    <a:lnTo>
                      <a:pt x="8132" y="11120"/>
                    </a:lnTo>
                    <a:lnTo>
                      <a:pt x="8259" y="11154"/>
                    </a:lnTo>
                    <a:lnTo>
                      <a:pt x="8386" y="11188"/>
                    </a:lnTo>
                    <a:lnTo>
                      <a:pt x="8513" y="11213"/>
                    </a:lnTo>
                    <a:lnTo>
                      <a:pt x="8648" y="11230"/>
                    </a:lnTo>
                    <a:lnTo>
                      <a:pt x="8775" y="11247"/>
                    </a:lnTo>
                    <a:lnTo>
                      <a:pt x="8911" y="11256"/>
                    </a:lnTo>
                    <a:lnTo>
                      <a:pt x="9173" y="11256"/>
                    </a:lnTo>
                    <a:lnTo>
                      <a:pt x="9309" y="11247"/>
                    </a:lnTo>
                    <a:lnTo>
                      <a:pt x="9436" y="11230"/>
                    </a:lnTo>
                    <a:lnTo>
                      <a:pt x="9563" y="11213"/>
                    </a:lnTo>
                    <a:lnTo>
                      <a:pt x="9698" y="11188"/>
                    </a:lnTo>
                    <a:lnTo>
                      <a:pt x="9825" y="11154"/>
                    </a:lnTo>
                    <a:lnTo>
                      <a:pt x="9952" y="11120"/>
                    </a:lnTo>
                    <a:lnTo>
                      <a:pt x="10071" y="11078"/>
                    </a:lnTo>
                    <a:lnTo>
                      <a:pt x="10198" y="11036"/>
                    </a:lnTo>
                    <a:lnTo>
                      <a:pt x="10317" y="10985"/>
                    </a:lnTo>
                    <a:lnTo>
                      <a:pt x="10435" y="10926"/>
                    </a:lnTo>
                    <a:lnTo>
                      <a:pt x="10554" y="10866"/>
                    </a:lnTo>
                    <a:lnTo>
                      <a:pt x="10664" y="10798"/>
                    </a:lnTo>
                    <a:lnTo>
                      <a:pt x="10774" y="10722"/>
                    </a:lnTo>
                    <a:lnTo>
                      <a:pt x="10884" y="10646"/>
                    </a:lnTo>
                    <a:lnTo>
                      <a:pt x="10994" y="10570"/>
                    </a:lnTo>
                    <a:lnTo>
                      <a:pt x="11104" y="10468"/>
                    </a:lnTo>
                    <a:lnTo>
                      <a:pt x="11214" y="10367"/>
                    </a:lnTo>
                    <a:lnTo>
                      <a:pt x="11325" y="10256"/>
                    </a:lnTo>
                    <a:lnTo>
                      <a:pt x="11418" y="10146"/>
                    </a:lnTo>
                    <a:lnTo>
                      <a:pt x="11519" y="10028"/>
                    </a:lnTo>
                    <a:lnTo>
                      <a:pt x="11604" y="9901"/>
                    </a:lnTo>
                    <a:lnTo>
                      <a:pt x="11689" y="9782"/>
                    </a:lnTo>
                    <a:lnTo>
                      <a:pt x="11765" y="9647"/>
                    </a:lnTo>
                    <a:lnTo>
                      <a:pt x="11926" y="9748"/>
                    </a:lnTo>
                    <a:lnTo>
                      <a:pt x="12095" y="9841"/>
                    </a:lnTo>
                    <a:lnTo>
                      <a:pt x="12265" y="9918"/>
                    </a:lnTo>
                    <a:lnTo>
                      <a:pt x="12442" y="9977"/>
                    </a:lnTo>
                    <a:lnTo>
                      <a:pt x="12629" y="10028"/>
                    </a:lnTo>
                    <a:lnTo>
                      <a:pt x="12815" y="10062"/>
                    </a:lnTo>
                    <a:lnTo>
                      <a:pt x="13010" y="10087"/>
                    </a:lnTo>
                    <a:lnTo>
                      <a:pt x="13205" y="10087"/>
                    </a:lnTo>
                    <a:lnTo>
                      <a:pt x="13425" y="10079"/>
                    </a:lnTo>
                    <a:lnTo>
                      <a:pt x="13637" y="10053"/>
                    </a:lnTo>
                    <a:lnTo>
                      <a:pt x="13840" y="10011"/>
                    </a:lnTo>
                    <a:lnTo>
                      <a:pt x="14043" y="9952"/>
                    </a:lnTo>
                    <a:lnTo>
                      <a:pt x="14238" y="9875"/>
                    </a:lnTo>
                    <a:lnTo>
                      <a:pt x="14424" y="9782"/>
                    </a:lnTo>
                    <a:lnTo>
                      <a:pt x="14602" y="9672"/>
                    </a:lnTo>
                    <a:lnTo>
                      <a:pt x="14772" y="9553"/>
                    </a:lnTo>
                    <a:lnTo>
                      <a:pt x="14932" y="9418"/>
                    </a:lnTo>
                    <a:lnTo>
                      <a:pt x="15076" y="9274"/>
                    </a:lnTo>
                    <a:lnTo>
                      <a:pt x="15212" y="9122"/>
                    </a:lnTo>
                    <a:lnTo>
                      <a:pt x="15339" y="8952"/>
                    </a:lnTo>
                    <a:lnTo>
                      <a:pt x="15449" y="8774"/>
                    </a:lnTo>
                    <a:lnTo>
                      <a:pt x="15542" y="8588"/>
                    </a:lnTo>
                    <a:lnTo>
                      <a:pt x="15627" y="8402"/>
                    </a:lnTo>
                    <a:lnTo>
                      <a:pt x="15686" y="8198"/>
                    </a:lnTo>
                    <a:lnTo>
                      <a:pt x="15898" y="8173"/>
                    </a:lnTo>
                    <a:lnTo>
                      <a:pt x="16101" y="8131"/>
                    </a:lnTo>
                    <a:lnTo>
                      <a:pt x="16305" y="8071"/>
                    </a:lnTo>
                    <a:lnTo>
                      <a:pt x="16499" y="8004"/>
                    </a:lnTo>
                    <a:lnTo>
                      <a:pt x="16686" y="7910"/>
                    </a:lnTo>
                    <a:lnTo>
                      <a:pt x="16872" y="7809"/>
                    </a:lnTo>
                    <a:lnTo>
                      <a:pt x="17041" y="7690"/>
                    </a:lnTo>
                    <a:lnTo>
                      <a:pt x="17211" y="7555"/>
                    </a:lnTo>
                    <a:lnTo>
                      <a:pt x="17304" y="7462"/>
                    </a:lnTo>
                    <a:lnTo>
                      <a:pt x="17406" y="7360"/>
                    </a:lnTo>
                    <a:lnTo>
                      <a:pt x="17490" y="7258"/>
                    </a:lnTo>
                    <a:lnTo>
                      <a:pt x="17575" y="7157"/>
                    </a:lnTo>
                    <a:lnTo>
                      <a:pt x="17651" y="7038"/>
                    </a:lnTo>
                    <a:lnTo>
                      <a:pt x="17727" y="6928"/>
                    </a:lnTo>
                    <a:lnTo>
                      <a:pt x="17787" y="6809"/>
                    </a:lnTo>
                    <a:lnTo>
                      <a:pt x="17846" y="6682"/>
                    </a:lnTo>
                    <a:lnTo>
                      <a:pt x="17905" y="6564"/>
                    </a:lnTo>
                    <a:lnTo>
                      <a:pt x="17948" y="6428"/>
                    </a:lnTo>
                    <a:lnTo>
                      <a:pt x="17990" y="6301"/>
                    </a:lnTo>
                    <a:lnTo>
                      <a:pt x="18015" y="6174"/>
                    </a:lnTo>
                    <a:lnTo>
                      <a:pt x="18041" y="6039"/>
                    </a:lnTo>
                    <a:lnTo>
                      <a:pt x="18066" y="5903"/>
                    </a:lnTo>
                    <a:lnTo>
                      <a:pt x="18075" y="5768"/>
                    </a:lnTo>
                    <a:lnTo>
                      <a:pt x="18075" y="5624"/>
                    </a:lnTo>
                    <a:lnTo>
                      <a:pt x="18075" y="5488"/>
                    </a:lnTo>
                    <a:lnTo>
                      <a:pt x="18066" y="5353"/>
                    </a:lnTo>
                    <a:lnTo>
                      <a:pt x="18041" y="5217"/>
                    </a:lnTo>
                    <a:lnTo>
                      <a:pt x="18015" y="5082"/>
                    </a:lnTo>
                    <a:lnTo>
                      <a:pt x="17990" y="4946"/>
                    </a:lnTo>
                    <a:lnTo>
                      <a:pt x="17948" y="4819"/>
                    </a:lnTo>
                    <a:lnTo>
                      <a:pt x="17905" y="4692"/>
                    </a:lnTo>
                    <a:lnTo>
                      <a:pt x="17846" y="4565"/>
                    </a:lnTo>
                    <a:lnTo>
                      <a:pt x="17787" y="4446"/>
                    </a:lnTo>
                    <a:lnTo>
                      <a:pt x="17727" y="4328"/>
                    </a:lnTo>
                    <a:lnTo>
                      <a:pt x="17651" y="4209"/>
                    </a:lnTo>
                    <a:lnTo>
                      <a:pt x="17575" y="4099"/>
                    </a:lnTo>
                    <a:lnTo>
                      <a:pt x="17490" y="3989"/>
                    </a:lnTo>
                    <a:lnTo>
                      <a:pt x="17406" y="3887"/>
                    </a:lnTo>
                    <a:lnTo>
                      <a:pt x="17304" y="3786"/>
                    </a:lnTo>
                    <a:lnTo>
                      <a:pt x="17202" y="3693"/>
                    </a:lnTo>
                    <a:lnTo>
                      <a:pt x="17041" y="3557"/>
                    </a:lnTo>
                    <a:lnTo>
                      <a:pt x="16863" y="3439"/>
                    </a:lnTo>
                    <a:lnTo>
                      <a:pt x="16686" y="3337"/>
                    </a:lnTo>
                    <a:lnTo>
                      <a:pt x="16491" y="3252"/>
                    </a:lnTo>
                    <a:lnTo>
                      <a:pt x="16296" y="3176"/>
                    </a:lnTo>
                    <a:lnTo>
                      <a:pt x="16093" y="3117"/>
                    </a:lnTo>
                    <a:lnTo>
                      <a:pt x="15890" y="3083"/>
                    </a:lnTo>
                    <a:lnTo>
                      <a:pt x="15678" y="3057"/>
                    </a:lnTo>
                    <a:lnTo>
                      <a:pt x="15627" y="2888"/>
                    </a:lnTo>
                    <a:lnTo>
                      <a:pt x="15559" y="2727"/>
                    </a:lnTo>
                    <a:lnTo>
                      <a:pt x="15491" y="2566"/>
                    </a:lnTo>
                    <a:lnTo>
                      <a:pt x="15398" y="2414"/>
                    </a:lnTo>
                    <a:lnTo>
                      <a:pt x="15305" y="2270"/>
                    </a:lnTo>
                    <a:lnTo>
                      <a:pt x="15195" y="2134"/>
                    </a:lnTo>
                    <a:lnTo>
                      <a:pt x="15076" y="1999"/>
                    </a:lnTo>
                    <a:lnTo>
                      <a:pt x="14958" y="1872"/>
                    </a:lnTo>
                    <a:lnTo>
                      <a:pt x="14865" y="1796"/>
                    </a:lnTo>
                    <a:lnTo>
                      <a:pt x="14772" y="1719"/>
                    </a:lnTo>
                    <a:lnTo>
                      <a:pt x="14670" y="1643"/>
                    </a:lnTo>
                    <a:lnTo>
                      <a:pt x="14568" y="1575"/>
                    </a:lnTo>
                    <a:lnTo>
                      <a:pt x="14467" y="1516"/>
                    </a:lnTo>
                    <a:lnTo>
                      <a:pt x="14365" y="1457"/>
                    </a:lnTo>
                    <a:lnTo>
                      <a:pt x="14255" y="1406"/>
                    </a:lnTo>
                    <a:lnTo>
                      <a:pt x="14145" y="1364"/>
                    </a:lnTo>
                    <a:lnTo>
                      <a:pt x="14035" y="1321"/>
                    </a:lnTo>
                    <a:lnTo>
                      <a:pt x="13916" y="1287"/>
                    </a:lnTo>
                    <a:lnTo>
                      <a:pt x="13798" y="1253"/>
                    </a:lnTo>
                    <a:lnTo>
                      <a:pt x="13687" y="1228"/>
                    </a:lnTo>
                    <a:lnTo>
                      <a:pt x="13569" y="1211"/>
                    </a:lnTo>
                    <a:lnTo>
                      <a:pt x="13442" y="1194"/>
                    </a:lnTo>
                    <a:lnTo>
                      <a:pt x="13323" y="1186"/>
                    </a:lnTo>
                    <a:lnTo>
                      <a:pt x="13205" y="1186"/>
                    </a:lnTo>
                    <a:lnTo>
                      <a:pt x="13010" y="1194"/>
                    </a:lnTo>
                    <a:lnTo>
                      <a:pt x="12824" y="1211"/>
                    </a:lnTo>
                    <a:lnTo>
                      <a:pt x="12637" y="1253"/>
                    </a:lnTo>
                    <a:lnTo>
                      <a:pt x="12451" y="1296"/>
                    </a:lnTo>
                    <a:lnTo>
                      <a:pt x="12273" y="1364"/>
                    </a:lnTo>
                    <a:lnTo>
                      <a:pt x="12104" y="1440"/>
                    </a:lnTo>
                    <a:lnTo>
                      <a:pt x="11934" y="1524"/>
                    </a:lnTo>
                    <a:lnTo>
                      <a:pt x="11773" y="1626"/>
                    </a:lnTo>
                    <a:lnTo>
                      <a:pt x="11697" y="1491"/>
                    </a:lnTo>
                    <a:lnTo>
                      <a:pt x="11612" y="1364"/>
                    </a:lnTo>
                    <a:lnTo>
                      <a:pt x="11528" y="1237"/>
                    </a:lnTo>
                    <a:lnTo>
                      <a:pt x="11435" y="1118"/>
                    </a:lnTo>
                    <a:lnTo>
                      <a:pt x="11333" y="1008"/>
                    </a:lnTo>
                    <a:lnTo>
                      <a:pt x="11223" y="898"/>
                    </a:lnTo>
                    <a:lnTo>
                      <a:pt x="11113" y="788"/>
                    </a:lnTo>
                    <a:lnTo>
                      <a:pt x="11003" y="694"/>
                    </a:lnTo>
                    <a:lnTo>
                      <a:pt x="10893" y="610"/>
                    </a:lnTo>
                    <a:lnTo>
                      <a:pt x="10782" y="534"/>
                    </a:lnTo>
                    <a:lnTo>
                      <a:pt x="10672" y="457"/>
                    </a:lnTo>
                    <a:lnTo>
                      <a:pt x="10562" y="390"/>
                    </a:lnTo>
                    <a:lnTo>
                      <a:pt x="10444" y="330"/>
                    </a:lnTo>
                    <a:lnTo>
                      <a:pt x="10325" y="271"/>
                    </a:lnTo>
                    <a:lnTo>
                      <a:pt x="10207" y="220"/>
                    </a:lnTo>
                    <a:lnTo>
                      <a:pt x="10080" y="178"/>
                    </a:lnTo>
                    <a:lnTo>
                      <a:pt x="9952" y="136"/>
                    </a:lnTo>
                    <a:lnTo>
                      <a:pt x="9825" y="102"/>
                    </a:lnTo>
                    <a:lnTo>
                      <a:pt x="9698" y="68"/>
                    </a:lnTo>
                    <a:lnTo>
                      <a:pt x="9571" y="42"/>
                    </a:lnTo>
                    <a:lnTo>
                      <a:pt x="9436" y="25"/>
                    </a:lnTo>
                    <a:lnTo>
                      <a:pt x="9309" y="8"/>
                    </a:lnTo>
                    <a:lnTo>
                      <a:pt x="91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5188;p31">
                <a:extLst>
                  <a:ext uri="{FF2B5EF4-FFF2-40B4-BE49-F238E27FC236}">
                    <a16:creationId xmlns:a16="http://schemas.microsoft.com/office/drawing/2014/main" id="{242BDB1D-F78C-4897-90DF-271006AA697F}"/>
                  </a:ext>
                </a:extLst>
              </p:cNvPr>
              <p:cNvSpPr/>
              <p:nvPr/>
            </p:nvSpPr>
            <p:spPr>
              <a:xfrm>
                <a:off x="4736525" y="238125"/>
                <a:ext cx="451875" cy="281400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1256" fill="none" extrusionOk="0">
                    <a:moveTo>
                      <a:pt x="17202" y="3693"/>
                    </a:moveTo>
                    <a:lnTo>
                      <a:pt x="17202" y="3693"/>
                    </a:lnTo>
                    <a:lnTo>
                      <a:pt x="17041" y="3557"/>
                    </a:lnTo>
                    <a:lnTo>
                      <a:pt x="16863" y="3439"/>
                    </a:lnTo>
                    <a:lnTo>
                      <a:pt x="16686" y="3337"/>
                    </a:lnTo>
                    <a:lnTo>
                      <a:pt x="16491" y="3252"/>
                    </a:lnTo>
                    <a:lnTo>
                      <a:pt x="16296" y="3176"/>
                    </a:lnTo>
                    <a:lnTo>
                      <a:pt x="16093" y="3117"/>
                    </a:lnTo>
                    <a:lnTo>
                      <a:pt x="15890" y="3083"/>
                    </a:lnTo>
                    <a:lnTo>
                      <a:pt x="15678" y="3057"/>
                    </a:lnTo>
                    <a:lnTo>
                      <a:pt x="15678" y="3057"/>
                    </a:lnTo>
                    <a:lnTo>
                      <a:pt x="15627" y="2888"/>
                    </a:lnTo>
                    <a:lnTo>
                      <a:pt x="15559" y="2727"/>
                    </a:lnTo>
                    <a:lnTo>
                      <a:pt x="15491" y="2566"/>
                    </a:lnTo>
                    <a:lnTo>
                      <a:pt x="15398" y="2414"/>
                    </a:lnTo>
                    <a:lnTo>
                      <a:pt x="15305" y="2270"/>
                    </a:lnTo>
                    <a:lnTo>
                      <a:pt x="15195" y="2134"/>
                    </a:lnTo>
                    <a:lnTo>
                      <a:pt x="15076" y="1999"/>
                    </a:lnTo>
                    <a:lnTo>
                      <a:pt x="14958" y="1872"/>
                    </a:lnTo>
                    <a:lnTo>
                      <a:pt x="14958" y="1872"/>
                    </a:lnTo>
                    <a:lnTo>
                      <a:pt x="14865" y="1796"/>
                    </a:lnTo>
                    <a:lnTo>
                      <a:pt x="14772" y="1719"/>
                    </a:lnTo>
                    <a:lnTo>
                      <a:pt x="14670" y="1643"/>
                    </a:lnTo>
                    <a:lnTo>
                      <a:pt x="14568" y="1575"/>
                    </a:lnTo>
                    <a:lnTo>
                      <a:pt x="14467" y="1516"/>
                    </a:lnTo>
                    <a:lnTo>
                      <a:pt x="14365" y="1457"/>
                    </a:lnTo>
                    <a:lnTo>
                      <a:pt x="14255" y="1406"/>
                    </a:lnTo>
                    <a:lnTo>
                      <a:pt x="14145" y="1364"/>
                    </a:lnTo>
                    <a:lnTo>
                      <a:pt x="14035" y="1321"/>
                    </a:lnTo>
                    <a:lnTo>
                      <a:pt x="13916" y="1287"/>
                    </a:lnTo>
                    <a:lnTo>
                      <a:pt x="13798" y="1253"/>
                    </a:lnTo>
                    <a:lnTo>
                      <a:pt x="13687" y="1228"/>
                    </a:lnTo>
                    <a:lnTo>
                      <a:pt x="13569" y="1211"/>
                    </a:lnTo>
                    <a:lnTo>
                      <a:pt x="13442" y="1194"/>
                    </a:lnTo>
                    <a:lnTo>
                      <a:pt x="13323" y="1186"/>
                    </a:lnTo>
                    <a:lnTo>
                      <a:pt x="13205" y="1186"/>
                    </a:lnTo>
                    <a:lnTo>
                      <a:pt x="13205" y="1186"/>
                    </a:lnTo>
                    <a:lnTo>
                      <a:pt x="13010" y="1194"/>
                    </a:lnTo>
                    <a:lnTo>
                      <a:pt x="12824" y="1211"/>
                    </a:lnTo>
                    <a:lnTo>
                      <a:pt x="12637" y="1253"/>
                    </a:lnTo>
                    <a:lnTo>
                      <a:pt x="12451" y="1296"/>
                    </a:lnTo>
                    <a:lnTo>
                      <a:pt x="12273" y="1364"/>
                    </a:lnTo>
                    <a:lnTo>
                      <a:pt x="12104" y="1440"/>
                    </a:lnTo>
                    <a:lnTo>
                      <a:pt x="11934" y="1524"/>
                    </a:lnTo>
                    <a:lnTo>
                      <a:pt x="11773" y="1626"/>
                    </a:lnTo>
                    <a:lnTo>
                      <a:pt x="11773" y="1626"/>
                    </a:lnTo>
                    <a:lnTo>
                      <a:pt x="11697" y="1491"/>
                    </a:lnTo>
                    <a:lnTo>
                      <a:pt x="11612" y="1364"/>
                    </a:lnTo>
                    <a:lnTo>
                      <a:pt x="11528" y="1237"/>
                    </a:lnTo>
                    <a:lnTo>
                      <a:pt x="11435" y="1118"/>
                    </a:lnTo>
                    <a:lnTo>
                      <a:pt x="11333" y="1008"/>
                    </a:lnTo>
                    <a:lnTo>
                      <a:pt x="11223" y="898"/>
                    </a:lnTo>
                    <a:lnTo>
                      <a:pt x="11113" y="788"/>
                    </a:lnTo>
                    <a:lnTo>
                      <a:pt x="11003" y="694"/>
                    </a:lnTo>
                    <a:lnTo>
                      <a:pt x="11003" y="694"/>
                    </a:lnTo>
                    <a:lnTo>
                      <a:pt x="10893" y="610"/>
                    </a:lnTo>
                    <a:lnTo>
                      <a:pt x="10782" y="534"/>
                    </a:lnTo>
                    <a:lnTo>
                      <a:pt x="10672" y="457"/>
                    </a:lnTo>
                    <a:lnTo>
                      <a:pt x="10562" y="390"/>
                    </a:lnTo>
                    <a:lnTo>
                      <a:pt x="10444" y="330"/>
                    </a:lnTo>
                    <a:lnTo>
                      <a:pt x="10325" y="271"/>
                    </a:lnTo>
                    <a:lnTo>
                      <a:pt x="10207" y="220"/>
                    </a:lnTo>
                    <a:lnTo>
                      <a:pt x="10080" y="178"/>
                    </a:lnTo>
                    <a:lnTo>
                      <a:pt x="9952" y="136"/>
                    </a:lnTo>
                    <a:lnTo>
                      <a:pt x="9825" y="102"/>
                    </a:lnTo>
                    <a:lnTo>
                      <a:pt x="9698" y="68"/>
                    </a:lnTo>
                    <a:lnTo>
                      <a:pt x="9571" y="42"/>
                    </a:lnTo>
                    <a:lnTo>
                      <a:pt x="9436" y="25"/>
                    </a:lnTo>
                    <a:lnTo>
                      <a:pt x="9309" y="8"/>
                    </a:lnTo>
                    <a:lnTo>
                      <a:pt x="9173" y="0"/>
                    </a:lnTo>
                    <a:lnTo>
                      <a:pt x="9038" y="0"/>
                    </a:lnTo>
                    <a:lnTo>
                      <a:pt x="9038" y="0"/>
                    </a:lnTo>
                    <a:lnTo>
                      <a:pt x="8911" y="0"/>
                    </a:lnTo>
                    <a:lnTo>
                      <a:pt x="8775" y="8"/>
                    </a:lnTo>
                    <a:lnTo>
                      <a:pt x="8640" y="25"/>
                    </a:lnTo>
                    <a:lnTo>
                      <a:pt x="8513" y="42"/>
                    </a:lnTo>
                    <a:lnTo>
                      <a:pt x="8386" y="68"/>
                    </a:lnTo>
                    <a:lnTo>
                      <a:pt x="8250" y="102"/>
                    </a:lnTo>
                    <a:lnTo>
                      <a:pt x="8123" y="136"/>
                    </a:lnTo>
                    <a:lnTo>
                      <a:pt x="8005" y="178"/>
                    </a:lnTo>
                    <a:lnTo>
                      <a:pt x="7877" y="220"/>
                    </a:lnTo>
                    <a:lnTo>
                      <a:pt x="7759" y="271"/>
                    </a:lnTo>
                    <a:lnTo>
                      <a:pt x="7640" y="330"/>
                    </a:lnTo>
                    <a:lnTo>
                      <a:pt x="7522" y="390"/>
                    </a:lnTo>
                    <a:lnTo>
                      <a:pt x="7403" y="457"/>
                    </a:lnTo>
                    <a:lnTo>
                      <a:pt x="7293" y="534"/>
                    </a:lnTo>
                    <a:lnTo>
                      <a:pt x="7191" y="610"/>
                    </a:lnTo>
                    <a:lnTo>
                      <a:pt x="7081" y="694"/>
                    </a:lnTo>
                    <a:lnTo>
                      <a:pt x="7081" y="694"/>
                    </a:lnTo>
                    <a:lnTo>
                      <a:pt x="6963" y="788"/>
                    </a:lnTo>
                    <a:lnTo>
                      <a:pt x="6853" y="898"/>
                    </a:lnTo>
                    <a:lnTo>
                      <a:pt x="6751" y="1008"/>
                    </a:lnTo>
                    <a:lnTo>
                      <a:pt x="6649" y="1118"/>
                    </a:lnTo>
                    <a:lnTo>
                      <a:pt x="6556" y="1237"/>
                    </a:lnTo>
                    <a:lnTo>
                      <a:pt x="6472" y="1364"/>
                    </a:lnTo>
                    <a:lnTo>
                      <a:pt x="6387" y="1491"/>
                    </a:lnTo>
                    <a:lnTo>
                      <a:pt x="6311" y="1618"/>
                    </a:lnTo>
                    <a:lnTo>
                      <a:pt x="6311" y="1618"/>
                    </a:lnTo>
                    <a:lnTo>
                      <a:pt x="6150" y="1524"/>
                    </a:lnTo>
                    <a:lnTo>
                      <a:pt x="5980" y="1440"/>
                    </a:lnTo>
                    <a:lnTo>
                      <a:pt x="5811" y="1364"/>
                    </a:lnTo>
                    <a:lnTo>
                      <a:pt x="5633" y="1296"/>
                    </a:lnTo>
                    <a:lnTo>
                      <a:pt x="5447" y="1253"/>
                    </a:lnTo>
                    <a:lnTo>
                      <a:pt x="5260" y="1211"/>
                    </a:lnTo>
                    <a:lnTo>
                      <a:pt x="5074" y="1194"/>
                    </a:lnTo>
                    <a:lnTo>
                      <a:pt x="4879" y="1186"/>
                    </a:lnTo>
                    <a:lnTo>
                      <a:pt x="4879" y="1186"/>
                    </a:lnTo>
                    <a:lnTo>
                      <a:pt x="4761" y="1186"/>
                    </a:lnTo>
                    <a:lnTo>
                      <a:pt x="4634" y="1194"/>
                    </a:lnTo>
                    <a:lnTo>
                      <a:pt x="4515" y="1211"/>
                    </a:lnTo>
                    <a:lnTo>
                      <a:pt x="4397" y="1228"/>
                    </a:lnTo>
                    <a:lnTo>
                      <a:pt x="4278" y="1253"/>
                    </a:lnTo>
                    <a:lnTo>
                      <a:pt x="4168" y="1287"/>
                    </a:lnTo>
                    <a:lnTo>
                      <a:pt x="4049" y="1321"/>
                    </a:lnTo>
                    <a:lnTo>
                      <a:pt x="3939" y="1364"/>
                    </a:lnTo>
                    <a:lnTo>
                      <a:pt x="3829" y="1406"/>
                    </a:lnTo>
                    <a:lnTo>
                      <a:pt x="3719" y="1457"/>
                    </a:lnTo>
                    <a:lnTo>
                      <a:pt x="3617" y="1516"/>
                    </a:lnTo>
                    <a:lnTo>
                      <a:pt x="3516" y="1575"/>
                    </a:lnTo>
                    <a:lnTo>
                      <a:pt x="3414" y="1643"/>
                    </a:lnTo>
                    <a:lnTo>
                      <a:pt x="3312" y="1719"/>
                    </a:lnTo>
                    <a:lnTo>
                      <a:pt x="3219" y="1796"/>
                    </a:lnTo>
                    <a:lnTo>
                      <a:pt x="3126" y="1872"/>
                    </a:lnTo>
                    <a:lnTo>
                      <a:pt x="3126" y="1872"/>
                    </a:lnTo>
                    <a:lnTo>
                      <a:pt x="2999" y="1999"/>
                    </a:lnTo>
                    <a:lnTo>
                      <a:pt x="2889" y="2134"/>
                    </a:lnTo>
                    <a:lnTo>
                      <a:pt x="2779" y="2270"/>
                    </a:lnTo>
                    <a:lnTo>
                      <a:pt x="2677" y="2414"/>
                    </a:lnTo>
                    <a:lnTo>
                      <a:pt x="2593" y="2566"/>
                    </a:lnTo>
                    <a:lnTo>
                      <a:pt x="2516" y="2727"/>
                    </a:lnTo>
                    <a:lnTo>
                      <a:pt x="2457" y="2888"/>
                    </a:lnTo>
                    <a:lnTo>
                      <a:pt x="2398" y="3057"/>
                    </a:lnTo>
                    <a:lnTo>
                      <a:pt x="2398" y="3057"/>
                    </a:lnTo>
                    <a:lnTo>
                      <a:pt x="2279" y="3066"/>
                    </a:lnTo>
                    <a:lnTo>
                      <a:pt x="2152" y="3083"/>
                    </a:lnTo>
                    <a:lnTo>
                      <a:pt x="2034" y="3108"/>
                    </a:lnTo>
                    <a:lnTo>
                      <a:pt x="1915" y="3134"/>
                    </a:lnTo>
                    <a:lnTo>
                      <a:pt x="1796" y="3168"/>
                    </a:lnTo>
                    <a:lnTo>
                      <a:pt x="1686" y="3210"/>
                    </a:lnTo>
                    <a:lnTo>
                      <a:pt x="1568" y="3252"/>
                    </a:lnTo>
                    <a:lnTo>
                      <a:pt x="1466" y="3303"/>
                    </a:lnTo>
                    <a:lnTo>
                      <a:pt x="1356" y="3362"/>
                    </a:lnTo>
                    <a:lnTo>
                      <a:pt x="1254" y="3422"/>
                    </a:lnTo>
                    <a:lnTo>
                      <a:pt x="1153" y="3481"/>
                    </a:lnTo>
                    <a:lnTo>
                      <a:pt x="1051" y="3549"/>
                    </a:lnTo>
                    <a:lnTo>
                      <a:pt x="958" y="3625"/>
                    </a:lnTo>
                    <a:lnTo>
                      <a:pt x="873" y="3701"/>
                    </a:lnTo>
                    <a:lnTo>
                      <a:pt x="780" y="3777"/>
                    </a:lnTo>
                    <a:lnTo>
                      <a:pt x="704" y="3862"/>
                    </a:lnTo>
                    <a:lnTo>
                      <a:pt x="619" y="3955"/>
                    </a:lnTo>
                    <a:lnTo>
                      <a:pt x="551" y="4048"/>
                    </a:lnTo>
                    <a:lnTo>
                      <a:pt x="475" y="4142"/>
                    </a:lnTo>
                    <a:lnTo>
                      <a:pt x="408" y="4243"/>
                    </a:lnTo>
                    <a:lnTo>
                      <a:pt x="348" y="4345"/>
                    </a:lnTo>
                    <a:lnTo>
                      <a:pt x="289" y="4446"/>
                    </a:lnTo>
                    <a:lnTo>
                      <a:pt x="238" y="4557"/>
                    </a:lnTo>
                    <a:lnTo>
                      <a:pt x="187" y="4667"/>
                    </a:lnTo>
                    <a:lnTo>
                      <a:pt x="145" y="4777"/>
                    </a:lnTo>
                    <a:lnTo>
                      <a:pt x="111" y="4895"/>
                    </a:lnTo>
                    <a:lnTo>
                      <a:pt x="77" y="5005"/>
                    </a:lnTo>
                    <a:lnTo>
                      <a:pt x="52" y="5132"/>
                    </a:lnTo>
                    <a:lnTo>
                      <a:pt x="35" y="5251"/>
                    </a:lnTo>
                    <a:lnTo>
                      <a:pt x="18" y="5378"/>
                    </a:lnTo>
                    <a:lnTo>
                      <a:pt x="9" y="5497"/>
                    </a:lnTo>
                    <a:lnTo>
                      <a:pt x="1" y="5624"/>
                    </a:lnTo>
                    <a:lnTo>
                      <a:pt x="1" y="5624"/>
                    </a:lnTo>
                    <a:lnTo>
                      <a:pt x="9" y="5768"/>
                    </a:lnTo>
                    <a:lnTo>
                      <a:pt x="18" y="5903"/>
                    </a:lnTo>
                    <a:lnTo>
                      <a:pt x="35" y="6039"/>
                    </a:lnTo>
                    <a:lnTo>
                      <a:pt x="60" y="6174"/>
                    </a:lnTo>
                    <a:lnTo>
                      <a:pt x="94" y="6301"/>
                    </a:lnTo>
                    <a:lnTo>
                      <a:pt x="136" y="6428"/>
                    </a:lnTo>
                    <a:lnTo>
                      <a:pt x="179" y="6564"/>
                    </a:lnTo>
                    <a:lnTo>
                      <a:pt x="230" y="6682"/>
                    </a:lnTo>
                    <a:lnTo>
                      <a:pt x="289" y="6809"/>
                    </a:lnTo>
                    <a:lnTo>
                      <a:pt x="357" y="6928"/>
                    </a:lnTo>
                    <a:lnTo>
                      <a:pt x="424" y="7038"/>
                    </a:lnTo>
                    <a:lnTo>
                      <a:pt x="509" y="7157"/>
                    </a:lnTo>
                    <a:lnTo>
                      <a:pt x="585" y="7258"/>
                    </a:lnTo>
                    <a:lnTo>
                      <a:pt x="679" y="7360"/>
                    </a:lnTo>
                    <a:lnTo>
                      <a:pt x="772" y="7462"/>
                    </a:lnTo>
                    <a:lnTo>
                      <a:pt x="873" y="7555"/>
                    </a:lnTo>
                    <a:lnTo>
                      <a:pt x="873" y="7555"/>
                    </a:lnTo>
                    <a:lnTo>
                      <a:pt x="1043" y="7690"/>
                    </a:lnTo>
                    <a:lnTo>
                      <a:pt x="1212" y="7809"/>
                    </a:lnTo>
                    <a:lnTo>
                      <a:pt x="1398" y="7910"/>
                    </a:lnTo>
                    <a:lnTo>
                      <a:pt x="1585" y="8004"/>
                    </a:lnTo>
                    <a:lnTo>
                      <a:pt x="1780" y="8071"/>
                    </a:lnTo>
                    <a:lnTo>
                      <a:pt x="1983" y="8131"/>
                    </a:lnTo>
                    <a:lnTo>
                      <a:pt x="2186" y="8173"/>
                    </a:lnTo>
                    <a:lnTo>
                      <a:pt x="2398" y="8198"/>
                    </a:lnTo>
                    <a:lnTo>
                      <a:pt x="2398" y="8198"/>
                    </a:lnTo>
                    <a:lnTo>
                      <a:pt x="2457" y="8402"/>
                    </a:lnTo>
                    <a:lnTo>
                      <a:pt x="2542" y="8588"/>
                    </a:lnTo>
                    <a:lnTo>
                      <a:pt x="2635" y="8774"/>
                    </a:lnTo>
                    <a:lnTo>
                      <a:pt x="2745" y="8952"/>
                    </a:lnTo>
                    <a:lnTo>
                      <a:pt x="2864" y="9122"/>
                    </a:lnTo>
                    <a:lnTo>
                      <a:pt x="2999" y="9274"/>
                    </a:lnTo>
                    <a:lnTo>
                      <a:pt x="3152" y="9418"/>
                    </a:lnTo>
                    <a:lnTo>
                      <a:pt x="3312" y="9553"/>
                    </a:lnTo>
                    <a:lnTo>
                      <a:pt x="3473" y="9672"/>
                    </a:lnTo>
                    <a:lnTo>
                      <a:pt x="3651" y="9782"/>
                    </a:lnTo>
                    <a:lnTo>
                      <a:pt x="3846" y="9875"/>
                    </a:lnTo>
                    <a:lnTo>
                      <a:pt x="4041" y="9952"/>
                    </a:lnTo>
                    <a:lnTo>
                      <a:pt x="4236" y="10011"/>
                    </a:lnTo>
                    <a:lnTo>
                      <a:pt x="4447" y="10053"/>
                    </a:lnTo>
                    <a:lnTo>
                      <a:pt x="4659" y="10079"/>
                    </a:lnTo>
                    <a:lnTo>
                      <a:pt x="4879" y="10087"/>
                    </a:lnTo>
                    <a:lnTo>
                      <a:pt x="4879" y="10087"/>
                    </a:lnTo>
                    <a:lnTo>
                      <a:pt x="5074" y="10087"/>
                    </a:lnTo>
                    <a:lnTo>
                      <a:pt x="5260" y="10062"/>
                    </a:lnTo>
                    <a:lnTo>
                      <a:pt x="5455" y="10028"/>
                    </a:lnTo>
                    <a:lnTo>
                      <a:pt x="5633" y="9977"/>
                    </a:lnTo>
                    <a:lnTo>
                      <a:pt x="5819" y="9918"/>
                    </a:lnTo>
                    <a:lnTo>
                      <a:pt x="5989" y="9841"/>
                    </a:lnTo>
                    <a:lnTo>
                      <a:pt x="6158" y="9748"/>
                    </a:lnTo>
                    <a:lnTo>
                      <a:pt x="6319" y="9647"/>
                    </a:lnTo>
                    <a:lnTo>
                      <a:pt x="6319" y="9647"/>
                    </a:lnTo>
                    <a:lnTo>
                      <a:pt x="6395" y="9782"/>
                    </a:lnTo>
                    <a:lnTo>
                      <a:pt x="6480" y="9901"/>
                    </a:lnTo>
                    <a:lnTo>
                      <a:pt x="6565" y="10028"/>
                    </a:lnTo>
                    <a:lnTo>
                      <a:pt x="6658" y="10146"/>
                    </a:lnTo>
                    <a:lnTo>
                      <a:pt x="6760" y="10256"/>
                    </a:lnTo>
                    <a:lnTo>
                      <a:pt x="6861" y="10367"/>
                    </a:lnTo>
                    <a:lnTo>
                      <a:pt x="6980" y="10468"/>
                    </a:lnTo>
                    <a:lnTo>
                      <a:pt x="7090" y="10570"/>
                    </a:lnTo>
                    <a:lnTo>
                      <a:pt x="7090" y="10570"/>
                    </a:lnTo>
                    <a:lnTo>
                      <a:pt x="7200" y="10646"/>
                    </a:lnTo>
                    <a:lnTo>
                      <a:pt x="7302" y="10722"/>
                    </a:lnTo>
                    <a:lnTo>
                      <a:pt x="7412" y="10798"/>
                    </a:lnTo>
                    <a:lnTo>
                      <a:pt x="7530" y="10866"/>
                    </a:lnTo>
                    <a:lnTo>
                      <a:pt x="7649" y="10926"/>
                    </a:lnTo>
                    <a:lnTo>
                      <a:pt x="7767" y="10985"/>
                    </a:lnTo>
                    <a:lnTo>
                      <a:pt x="7886" y="11036"/>
                    </a:lnTo>
                    <a:lnTo>
                      <a:pt x="8005" y="11078"/>
                    </a:lnTo>
                    <a:lnTo>
                      <a:pt x="8132" y="11120"/>
                    </a:lnTo>
                    <a:lnTo>
                      <a:pt x="8259" y="11154"/>
                    </a:lnTo>
                    <a:lnTo>
                      <a:pt x="8386" y="11188"/>
                    </a:lnTo>
                    <a:lnTo>
                      <a:pt x="8513" y="11213"/>
                    </a:lnTo>
                    <a:lnTo>
                      <a:pt x="8648" y="11230"/>
                    </a:lnTo>
                    <a:lnTo>
                      <a:pt x="8775" y="11247"/>
                    </a:lnTo>
                    <a:lnTo>
                      <a:pt x="8911" y="11256"/>
                    </a:lnTo>
                    <a:lnTo>
                      <a:pt x="9038" y="11256"/>
                    </a:lnTo>
                    <a:lnTo>
                      <a:pt x="9038" y="11256"/>
                    </a:lnTo>
                    <a:lnTo>
                      <a:pt x="9173" y="11256"/>
                    </a:lnTo>
                    <a:lnTo>
                      <a:pt x="9309" y="11247"/>
                    </a:lnTo>
                    <a:lnTo>
                      <a:pt x="9436" y="11230"/>
                    </a:lnTo>
                    <a:lnTo>
                      <a:pt x="9563" y="11213"/>
                    </a:lnTo>
                    <a:lnTo>
                      <a:pt x="9698" y="11188"/>
                    </a:lnTo>
                    <a:lnTo>
                      <a:pt x="9825" y="11154"/>
                    </a:lnTo>
                    <a:lnTo>
                      <a:pt x="9952" y="11120"/>
                    </a:lnTo>
                    <a:lnTo>
                      <a:pt x="10071" y="11078"/>
                    </a:lnTo>
                    <a:lnTo>
                      <a:pt x="10198" y="11036"/>
                    </a:lnTo>
                    <a:lnTo>
                      <a:pt x="10317" y="10985"/>
                    </a:lnTo>
                    <a:lnTo>
                      <a:pt x="10435" y="10926"/>
                    </a:lnTo>
                    <a:lnTo>
                      <a:pt x="10554" y="10866"/>
                    </a:lnTo>
                    <a:lnTo>
                      <a:pt x="10664" y="10798"/>
                    </a:lnTo>
                    <a:lnTo>
                      <a:pt x="10774" y="10722"/>
                    </a:lnTo>
                    <a:lnTo>
                      <a:pt x="10884" y="10646"/>
                    </a:lnTo>
                    <a:lnTo>
                      <a:pt x="10994" y="10570"/>
                    </a:lnTo>
                    <a:lnTo>
                      <a:pt x="10994" y="10570"/>
                    </a:lnTo>
                    <a:lnTo>
                      <a:pt x="11104" y="10468"/>
                    </a:lnTo>
                    <a:lnTo>
                      <a:pt x="11214" y="10367"/>
                    </a:lnTo>
                    <a:lnTo>
                      <a:pt x="11325" y="10256"/>
                    </a:lnTo>
                    <a:lnTo>
                      <a:pt x="11418" y="10146"/>
                    </a:lnTo>
                    <a:lnTo>
                      <a:pt x="11519" y="10028"/>
                    </a:lnTo>
                    <a:lnTo>
                      <a:pt x="11604" y="9901"/>
                    </a:lnTo>
                    <a:lnTo>
                      <a:pt x="11689" y="9782"/>
                    </a:lnTo>
                    <a:lnTo>
                      <a:pt x="11765" y="9647"/>
                    </a:lnTo>
                    <a:lnTo>
                      <a:pt x="11765" y="9647"/>
                    </a:lnTo>
                    <a:lnTo>
                      <a:pt x="11926" y="9748"/>
                    </a:lnTo>
                    <a:lnTo>
                      <a:pt x="12095" y="9841"/>
                    </a:lnTo>
                    <a:lnTo>
                      <a:pt x="12265" y="9918"/>
                    </a:lnTo>
                    <a:lnTo>
                      <a:pt x="12442" y="9977"/>
                    </a:lnTo>
                    <a:lnTo>
                      <a:pt x="12629" y="10028"/>
                    </a:lnTo>
                    <a:lnTo>
                      <a:pt x="12815" y="10062"/>
                    </a:lnTo>
                    <a:lnTo>
                      <a:pt x="13010" y="10087"/>
                    </a:lnTo>
                    <a:lnTo>
                      <a:pt x="13205" y="10087"/>
                    </a:lnTo>
                    <a:lnTo>
                      <a:pt x="13205" y="10087"/>
                    </a:lnTo>
                    <a:lnTo>
                      <a:pt x="13425" y="10079"/>
                    </a:lnTo>
                    <a:lnTo>
                      <a:pt x="13637" y="10053"/>
                    </a:lnTo>
                    <a:lnTo>
                      <a:pt x="13840" y="10011"/>
                    </a:lnTo>
                    <a:lnTo>
                      <a:pt x="14043" y="9952"/>
                    </a:lnTo>
                    <a:lnTo>
                      <a:pt x="14238" y="9875"/>
                    </a:lnTo>
                    <a:lnTo>
                      <a:pt x="14424" y="9782"/>
                    </a:lnTo>
                    <a:lnTo>
                      <a:pt x="14602" y="9672"/>
                    </a:lnTo>
                    <a:lnTo>
                      <a:pt x="14772" y="9553"/>
                    </a:lnTo>
                    <a:lnTo>
                      <a:pt x="14932" y="9418"/>
                    </a:lnTo>
                    <a:lnTo>
                      <a:pt x="15076" y="9274"/>
                    </a:lnTo>
                    <a:lnTo>
                      <a:pt x="15212" y="9122"/>
                    </a:lnTo>
                    <a:lnTo>
                      <a:pt x="15339" y="8952"/>
                    </a:lnTo>
                    <a:lnTo>
                      <a:pt x="15449" y="8774"/>
                    </a:lnTo>
                    <a:lnTo>
                      <a:pt x="15542" y="8588"/>
                    </a:lnTo>
                    <a:lnTo>
                      <a:pt x="15627" y="8402"/>
                    </a:lnTo>
                    <a:lnTo>
                      <a:pt x="15686" y="8198"/>
                    </a:lnTo>
                    <a:lnTo>
                      <a:pt x="15686" y="8198"/>
                    </a:lnTo>
                    <a:lnTo>
                      <a:pt x="15898" y="8173"/>
                    </a:lnTo>
                    <a:lnTo>
                      <a:pt x="16101" y="8131"/>
                    </a:lnTo>
                    <a:lnTo>
                      <a:pt x="16305" y="8071"/>
                    </a:lnTo>
                    <a:lnTo>
                      <a:pt x="16499" y="8004"/>
                    </a:lnTo>
                    <a:lnTo>
                      <a:pt x="16686" y="7910"/>
                    </a:lnTo>
                    <a:lnTo>
                      <a:pt x="16872" y="7809"/>
                    </a:lnTo>
                    <a:lnTo>
                      <a:pt x="17041" y="7690"/>
                    </a:lnTo>
                    <a:lnTo>
                      <a:pt x="17211" y="7555"/>
                    </a:lnTo>
                    <a:lnTo>
                      <a:pt x="17211" y="7555"/>
                    </a:lnTo>
                    <a:lnTo>
                      <a:pt x="17304" y="7462"/>
                    </a:lnTo>
                    <a:lnTo>
                      <a:pt x="17406" y="7360"/>
                    </a:lnTo>
                    <a:lnTo>
                      <a:pt x="17490" y="7258"/>
                    </a:lnTo>
                    <a:lnTo>
                      <a:pt x="17575" y="7157"/>
                    </a:lnTo>
                    <a:lnTo>
                      <a:pt x="17651" y="7038"/>
                    </a:lnTo>
                    <a:lnTo>
                      <a:pt x="17727" y="6928"/>
                    </a:lnTo>
                    <a:lnTo>
                      <a:pt x="17787" y="6809"/>
                    </a:lnTo>
                    <a:lnTo>
                      <a:pt x="17846" y="6682"/>
                    </a:lnTo>
                    <a:lnTo>
                      <a:pt x="17905" y="6564"/>
                    </a:lnTo>
                    <a:lnTo>
                      <a:pt x="17948" y="6428"/>
                    </a:lnTo>
                    <a:lnTo>
                      <a:pt x="17990" y="6301"/>
                    </a:lnTo>
                    <a:lnTo>
                      <a:pt x="18015" y="6174"/>
                    </a:lnTo>
                    <a:lnTo>
                      <a:pt x="18041" y="6039"/>
                    </a:lnTo>
                    <a:lnTo>
                      <a:pt x="18066" y="5903"/>
                    </a:lnTo>
                    <a:lnTo>
                      <a:pt x="18075" y="5768"/>
                    </a:lnTo>
                    <a:lnTo>
                      <a:pt x="18075" y="5624"/>
                    </a:lnTo>
                    <a:lnTo>
                      <a:pt x="18075" y="5624"/>
                    </a:lnTo>
                    <a:lnTo>
                      <a:pt x="18075" y="5488"/>
                    </a:lnTo>
                    <a:lnTo>
                      <a:pt x="18066" y="5353"/>
                    </a:lnTo>
                    <a:lnTo>
                      <a:pt x="18041" y="5217"/>
                    </a:lnTo>
                    <a:lnTo>
                      <a:pt x="18015" y="5082"/>
                    </a:lnTo>
                    <a:lnTo>
                      <a:pt x="17990" y="4946"/>
                    </a:lnTo>
                    <a:lnTo>
                      <a:pt x="17948" y="4819"/>
                    </a:lnTo>
                    <a:lnTo>
                      <a:pt x="17905" y="4692"/>
                    </a:lnTo>
                    <a:lnTo>
                      <a:pt x="17846" y="4565"/>
                    </a:lnTo>
                    <a:lnTo>
                      <a:pt x="17787" y="4446"/>
                    </a:lnTo>
                    <a:lnTo>
                      <a:pt x="17727" y="4328"/>
                    </a:lnTo>
                    <a:lnTo>
                      <a:pt x="17651" y="4209"/>
                    </a:lnTo>
                    <a:lnTo>
                      <a:pt x="17575" y="4099"/>
                    </a:lnTo>
                    <a:lnTo>
                      <a:pt x="17490" y="3989"/>
                    </a:lnTo>
                    <a:lnTo>
                      <a:pt x="17406" y="3887"/>
                    </a:lnTo>
                    <a:lnTo>
                      <a:pt x="17304" y="3786"/>
                    </a:lnTo>
                    <a:lnTo>
                      <a:pt x="17202" y="3693"/>
                    </a:lnTo>
                    <a:lnTo>
                      <a:pt x="17202" y="369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5189;p31">
                <a:extLst>
                  <a:ext uri="{FF2B5EF4-FFF2-40B4-BE49-F238E27FC236}">
                    <a16:creationId xmlns:a16="http://schemas.microsoft.com/office/drawing/2014/main" id="{7A67F064-076A-4F09-94DA-383F49C77FA5}"/>
                  </a:ext>
                </a:extLst>
              </p:cNvPr>
              <p:cNvSpPr/>
              <p:nvPr/>
            </p:nvSpPr>
            <p:spPr>
              <a:xfrm>
                <a:off x="5166575" y="330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7" name="Google Shape;5193;p31">
            <a:extLst>
              <a:ext uri="{FF2B5EF4-FFF2-40B4-BE49-F238E27FC236}">
                <a16:creationId xmlns:a16="http://schemas.microsoft.com/office/drawing/2014/main" id="{C291CA68-1FD7-49D8-BA0C-25B4F96FFA6F}"/>
              </a:ext>
            </a:extLst>
          </p:cNvPr>
          <p:cNvSpPr/>
          <p:nvPr/>
        </p:nvSpPr>
        <p:spPr>
          <a:xfrm>
            <a:off x="4172875" y="2348050"/>
            <a:ext cx="798000" cy="798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38" name="Google Shape;5194;p31">
            <a:extLst>
              <a:ext uri="{FF2B5EF4-FFF2-40B4-BE49-F238E27FC236}">
                <a16:creationId xmlns:a16="http://schemas.microsoft.com/office/drawing/2014/main" id="{4C0D406B-D49B-4589-8CCF-80AFA32CD8D8}"/>
              </a:ext>
            </a:extLst>
          </p:cNvPr>
          <p:cNvGrpSpPr/>
          <p:nvPr/>
        </p:nvGrpSpPr>
        <p:grpSpPr>
          <a:xfrm>
            <a:off x="4345938" y="2521125"/>
            <a:ext cx="451850" cy="451850"/>
            <a:chOff x="6031300" y="5025025"/>
            <a:chExt cx="451850" cy="451850"/>
          </a:xfrm>
        </p:grpSpPr>
        <p:sp>
          <p:nvSpPr>
            <p:cNvPr id="139" name="Google Shape;5195;p31">
              <a:extLst>
                <a:ext uri="{FF2B5EF4-FFF2-40B4-BE49-F238E27FC236}">
                  <a16:creationId xmlns:a16="http://schemas.microsoft.com/office/drawing/2014/main" id="{56935916-3A5F-456B-9F91-CCE389F3E820}"/>
                </a:ext>
              </a:extLst>
            </p:cNvPr>
            <p:cNvSpPr/>
            <p:nvPr/>
          </p:nvSpPr>
          <p:spPr>
            <a:xfrm>
              <a:off x="6122975" y="5025025"/>
              <a:ext cx="360175" cy="315075"/>
            </a:xfrm>
            <a:custGeom>
              <a:avLst/>
              <a:gdLst/>
              <a:ahLst/>
              <a:cxnLst/>
              <a:rect l="l" t="t" r="r" b="b"/>
              <a:pathLst>
                <a:path w="14407" h="12603" extrusionOk="0">
                  <a:moveTo>
                    <a:pt x="9774" y="2346"/>
                  </a:moveTo>
                  <a:lnTo>
                    <a:pt x="9867" y="2355"/>
                  </a:lnTo>
                  <a:lnTo>
                    <a:pt x="9952" y="2380"/>
                  </a:lnTo>
                  <a:lnTo>
                    <a:pt x="10037" y="2414"/>
                  </a:lnTo>
                  <a:lnTo>
                    <a:pt x="10113" y="2473"/>
                  </a:lnTo>
                  <a:lnTo>
                    <a:pt x="10596" y="2871"/>
                  </a:lnTo>
                  <a:lnTo>
                    <a:pt x="11214" y="2922"/>
                  </a:lnTo>
                  <a:lnTo>
                    <a:pt x="11307" y="2939"/>
                  </a:lnTo>
                  <a:lnTo>
                    <a:pt x="11392" y="2973"/>
                  </a:lnTo>
                  <a:lnTo>
                    <a:pt x="11468" y="3024"/>
                  </a:lnTo>
                  <a:lnTo>
                    <a:pt x="11536" y="3083"/>
                  </a:lnTo>
                  <a:lnTo>
                    <a:pt x="11595" y="3151"/>
                  </a:lnTo>
                  <a:lnTo>
                    <a:pt x="11646" y="3227"/>
                  </a:lnTo>
                  <a:lnTo>
                    <a:pt x="11671" y="3312"/>
                  </a:lnTo>
                  <a:lnTo>
                    <a:pt x="11688" y="3405"/>
                  </a:lnTo>
                  <a:lnTo>
                    <a:pt x="11747" y="4023"/>
                  </a:lnTo>
                  <a:lnTo>
                    <a:pt x="12145" y="4498"/>
                  </a:lnTo>
                  <a:lnTo>
                    <a:pt x="12196" y="4582"/>
                  </a:lnTo>
                  <a:lnTo>
                    <a:pt x="12239" y="4667"/>
                  </a:lnTo>
                  <a:lnTo>
                    <a:pt x="12264" y="4752"/>
                  </a:lnTo>
                  <a:lnTo>
                    <a:pt x="12264" y="4845"/>
                  </a:lnTo>
                  <a:lnTo>
                    <a:pt x="12264" y="4929"/>
                  </a:lnTo>
                  <a:lnTo>
                    <a:pt x="12239" y="5023"/>
                  </a:lnTo>
                  <a:lnTo>
                    <a:pt x="12196" y="5107"/>
                  </a:lnTo>
                  <a:lnTo>
                    <a:pt x="12145" y="5184"/>
                  </a:lnTo>
                  <a:lnTo>
                    <a:pt x="11747" y="5658"/>
                  </a:lnTo>
                  <a:lnTo>
                    <a:pt x="11697" y="6251"/>
                  </a:lnTo>
                  <a:lnTo>
                    <a:pt x="11764" y="6378"/>
                  </a:lnTo>
                  <a:lnTo>
                    <a:pt x="11832" y="6505"/>
                  </a:lnTo>
                  <a:lnTo>
                    <a:pt x="11891" y="6640"/>
                  </a:lnTo>
                  <a:lnTo>
                    <a:pt x="11942" y="6784"/>
                  </a:lnTo>
                  <a:lnTo>
                    <a:pt x="11976" y="6928"/>
                  </a:lnTo>
                  <a:lnTo>
                    <a:pt x="12010" y="7081"/>
                  </a:lnTo>
                  <a:lnTo>
                    <a:pt x="12018" y="7225"/>
                  </a:lnTo>
                  <a:lnTo>
                    <a:pt x="12027" y="7386"/>
                  </a:lnTo>
                  <a:lnTo>
                    <a:pt x="12027" y="7487"/>
                  </a:lnTo>
                  <a:lnTo>
                    <a:pt x="12018" y="7597"/>
                  </a:lnTo>
                  <a:lnTo>
                    <a:pt x="12002" y="7699"/>
                  </a:lnTo>
                  <a:lnTo>
                    <a:pt x="11985" y="7801"/>
                  </a:lnTo>
                  <a:lnTo>
                    <a:pt x="11959" y="7902"/>
                  </a:lnTo>
                  <a:lnTo>
                    <a:pt x="11934" y="8004"/>
                  </a:lnTo>
                  <a:lnTo>
                    <a:pt x="11866" y="8190"/>
                  </a:lnTo>
                  <a:lnTo>
                    <a:pt x="11781" y="8377"/>
                  </a:lnTo>
                  <a:lnTo>
                    <a:pt x="11671" y="8546"/>
                  </a:lnTo>
                  <a:lnTo>
                    <a:pt x="11553" y="8707"/>
                  </a:lnTo>
                  <a:lnTo>
                    <a:pt x="11417" y="8851"/>
                  </a:lnTo>
                  <a:lnTo>
                    <a:pt x="11273" y="8986"/>
                  </a:lnTo>
                  <a:lnTo>
                    <a:pt x="11112" y="9105"/>
                  </a:lnTo>
                  <a:lnTo>
                    <a:pt x="10943" y="9215"/>
                  </a:lnTo>
                  <a:lnTo>
                    <a:pt x="10757" y="9300"/>
                  </a:lnTo>
                  <a:lnTo>
                    <a:pt x="10570" y="9367"/>
                  </a:lnTo>
                  <a:lnTo>
                    <a:pt x="10469" y="9393"/>
                  </a:lnTo>
                  <a:lnTo>
                    <a:pt x="10367" y="9418"/>
                  </a:lnTo>
                  <a:lnTo>
                    <a:pt x="10265" y="9435"/>
                  </a:lnTo>
                  <a:lnTo>
                    <a:pt x="10164" y="9452"/>
                  </a:lnTo>
                  <a:lnTo>
                    <a:pt x="10054" y="9461"/>
                  </a:lnTo>
                  <a:lnTo>
                    <a:pt x="7428" y="9461"/>
                  </a:lnTo>
                  <a:lnTo>
                    <a:pt x="7301" y="9452"/>
                  </a:lnTo>
                  <a:lnTo>
                    <a:pt x="7174" y="9435"/>
                  </a:lnTo>
                  <a:lnTo>
                    <a:pt x="7047" y="9410"/>
                  </a:lnTo>
                  <a:lnTo>
                    <a:pt x="6928" y="9384"/>
                  </a:lnTo>
                  <a:lnTo>
                    <a:pt x="6801" y="9351"/>
                  </a:lnTo>
                  <a:lnTo>
                    <a:pt x="6683" y="9308"/>
                  </a:lnTo>
                  <a:lnTo>
                    <a:pt x="6573" y="9257"/>
                  </a:lnTo>
                  <a:lnTo>
                    <a:pt x="6454" y="9207"/>
                  </a:lnTo>
                  <a:lnTo>
                    <a:pt x="6344" y="9156"/>
                  </a:lnTo>
                  <a:lnTo>
                    <a:pt x="6242" y="9088"/>
                  </a:lnTo>
                  <a:lnTo>
                    <a:pt x="6141" y="9029"/>
                  </a:lnTo>
                  <a:lnTo>
                    <a:pt x="6039" y="8952"/>
                  </a:lnTo>
                  <a:lnTo>
                    <a:pt x="5937" y="8876"/>
                  </a:lnTo>
                  <a:lnTo>
                    <a:pt x="5844" y="8800"/>
                  </a:lnTo>
                  <a:lnTo>
                    <a:pt x="5760" y="8715"/>
                  </a:lnTo>
                  <a:lnTo>
                    <a:pt x="5675" y="8622"/>
                  </a:lnTo>
                  <a:lnTo>
                    <a:pt x="5590" y="8529"/>
                  </a:lnTo>
                  <a:lnTo>
                    <a:pt x="5514" y="8436"/>
                  </a:lnTo>
                  <a:lnTo>
                    <a:pt x="5446" y="8334"/>
                  </a:lnTo>
                  <a:lnTo>
                    <a:pt x="5378" y="8233"/>
                  </a:lnTo>
                  <a:lnTo>
                    <a:pt x="5319" y="8122"/>
                  </a:lnTo>
                  <a:lnTo>
                    <a:pt x="5260" y="8012"/>
                  </a:lnTo>
                  <a:lnTo>
                    <a:pt x="5209" y="7902"/>
                  </a:lnTo>
                  <a:lnTo>
                    <a:pt x="5167" y="7784"/>
                  </a:lnTo>
                  <a:lnTo>
                    <a:pt x="5124" y="7665"/>
                  </a:lnTo>
                  <a:lnTo>
                    <a:pt x="5091" y="7547"/>
                  </a:lnTo>
                  <a:lnTo>
                    <a:pt x="5065" y="7419"/>
                  </a:lnTo>
                  <a:lnTo>
                    <a:pt x="5040" y="7292"/>
                  </a:lnTo>
                  <a:lnTo>
                    <a:pt x="5023" y="7165"/>
                  </a:lnTo>
                  <a:lnTo>
                    <a:pt x="5014" y="7038"/>
                  </a:lnTo>
                  <a:lnTo>
                    <a:pt x="5006" y="6911"/>
                  </a:lnTo>
                  <a:lnTo>
                    <a:pt x="5014" y="6776"/>
                  </a:lnTo>
                  <a:lnTo>
                    <a:pt x="5023" y="6649"/>
                  </a:lnTo>
                  <a:lnTo>
                    <a:pt x="5040" y="6522"/>
                  </a:lnTo>
                  <a:lnTo>
                    <a:pt x="5057" y="6395"/>
                  </a:lnTo>
                  <a:lnTo>
                    <a:pt x="5091" y="6276"/>
                  </a:lnTo>
                  <a:lnTo>
                    <a:pt x="5124" y="6158"/>
                  </a:lnTo>
                  <a:lnTo>
                    <a:pt x="5158" y="6039"/>
                  </a:lnTo>
                  <a:lnTo>
                    <a:pt x="5209" y="5920"/>
                  </a:lnTo>
                  <a:lnTo>
                    <a:pt x="5260" y="5810"/>
                  </a:lnTo>
                  <a:lnTo>
                    <a:pt x="5311" y="5700"/>
                  </a:lnTo>
                  <a:lnTo>
                    <a:pt x="5370" y="5590"/>
                  </a:lnTo>
                  <a:lnTo>
                    <a:pt x="5438" y="5488"/>
                  </a:lnTo>
                  <a:lnTo>
                    <a:pt x="5514" y="5395"/>
                  </a:lnTo>
                  <a:lnTo>
                    <a:pt x="5582" y="5294"/>
                  </a:lnTo>
                  <a:lnTo>
                    <a:pt x="5666" y="5201"/>
                  </a:lnTo>
                  <a:lnTo>
                    <a:pt x="5751" y="5116"/>
                  </a:lnTo>
                  <a:lnTo>
                    <a:pt x="5836" y="5031"/>
                  </a:lnTo>
                  <a:lnTo>
                    <a:pt x="5929" y="4946"/>
                  </a:lnTo>
                  <a:lnTo>
                    <a:pt x="6022" y="4870"/>
                  </a:lnTo>
                  <a:lnTo>
                    <a:pt x="6124" y="4802"/>
                  </a:lnTo>
                  <a:lnTo>
                    <a:pt x="6225" y="4735"/>
                  </a:lnTo>
                  <a:lnTo>
                    <a:pt x="6327" y="4675"/>
                  </a:lnTo>
                  <a:lnTo>
                    <a:pt x="6437" y="4616"/>
                  </a:lnTo>
                  <a:lnTo>
                    <a:pt x="6547" y="4565"/>
                  </a:lnTo>
                  <a:lnTo>
                    <a:pt x="6666" y="4514"/>
                  </a:lnTo>
                  <a:lnTo>
                    <a:pt x="6776" y="4481"/>
                  </a:lnTo>
                  <a:lnTo>
                    <a:pt x="6903" y="4438"/>
                  </a:lnTo>
                  <a:lnTo>
                    <a:pt x="7022" y="4413"/>
                  </a:lnTo>
                  <a:lnTo>
                    <a:pt x="7149" y="4387"/>
                  </a:lnTo>
                  <a:lnTo>
                    <a:pt x="7276" y="4371"/>
                  </a:lnTo>
                  <a:lnTo>
                    <a:pt x="7403" y="4362"/>
                  </a:lnTo>
                  <a:lnTo>
                    <a:pt x="7530" y="4354"/>
                  </a:lnTo>
                  <a:lnTo>
                    <a:pt x="7809" y="4023"/>
                  </a:lnTo>
                  <a:lnTo>
                    <a:pt x="7860" y="3405"/>
                  </a:lnTo>
                  <a:lnTo>
                    <a:pt x="7877" y="3312"/>
                  </a:lnTo>
                  <a:lnTo>
                    <a:pt x="7911" y="3227"/>
                  </a:lnTo>
                  <a:lnTo>
                    <a:pt x="7953" y="3151"/>
                  </a:lnTo>
                  <a:lnTo>
                    <a:pt x="8012" y="3083"/>
                  </a:lnTo>
                  <a:lnTo>
                    <a:pt x="8080" y="3024"/>
                  </a:lnTo>
                  <a:lnTo>
                    <a:pt x="8165" y="2973"/>
                  </a:lnTo>
                  <a:lnTo>
                    <a:pt x="8250" y="2939"/>
                  </a:lnTo>
                  <a:lnTo>
                    <a:pt x="8343" y="2922"/>
                  </a:lnTo>
                  <a:lnTo>
                    <a:pt x="8961" y="2871"/>
                  </a:lnTo>
                  <a:lnTo>
                    <a:pt x="9435" y="2473"/>
                  </a:lnTo>
                  <a:lnTo>
                    <a:pt x="9512" y="2414"/>
                  </a:lnTo>
                  <a:lnTo>
                    <a:pt x="9596" y="2380"/>
                  </a:lnTo>
                  <a:lnTo>
                    <a:pt x="9689" y="2355"/>
                  </a:lnTo>
                  <a:lnTo>
                    <a:pt x="9774" y="2346"/>
                  </a:lnTo>
                  <a:close/>
                  <a:moveTo>
                    <a:pt x="534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3"/>
                  </a:lnTo>
                  <a:lnTo>
                    <a:pt x="161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9" y="627"/>
                  </a:lnTo>
                  <a:lnTo>
                    <a:pt x="34" y="712"/>
                  </a:lnTo>
                  <a:lnTo>
                    <a:pt x="77" y="796"/>
                  </a:lnTo>
                  <a:lnTo>
                    <a:pt x="127" y="873"/>
                  </a:lnTo>
                  <a:lnTo>
                    <a:pt x="187" y="932"/>
                  </a:lnTo>
                  <a:lnTo>
                    <a:pt x="263" y="983"/>
                  </a:lnTo>
                  <a:lnTo>
                    <a:pt x="339" y="1025"/>
                  </a:lnTo>
                  <a:lnTo>
                    <a:pt x="432" y="1051"/>
                  </a:lnTo>
                  <a:lnTo>
                    <a:pt x="432" y="5810"/>
                  </a:lnTo>
                  <a:lnTo>
                    <a:pt x="686" y="5785"/>
                  </a:lnTo>
                  <a:lnTo>
                    <a:pt x="949" y="5768"/>
                  </a:lnTo>
                  <a:lnTo>
                    <a:pt x="1135" y="5776"/>
                  </a:lnTo>
                  <a:lnTo>
                    <a:pt x="1322" y="5793"/>
                  </a:lnTo>
                  <a:lnTo>
                    <a:pt x="1508" y="5810"/>
                  </a:lnTo>
                  <a:lnTo>
                    <a:pt x="1686" y="5844"/>
                  </a:lnTo>
                  <a:lnTo>
                    <a:pt x="1864" y="5887"/>
                  </a:lnTo>
                  <a:lnTo>
                    <a:pt x="2042" y="5937"/>
                  </a:lnTo>
                  <a:lnTo>
                    <a:pt x="2211" y="5997"/>
                  </a:lnTo>
                  <a:lnTo>
                    <a:pt x="2372" y="6064"/>
                  </a:lnTo>
                  <a:lnTo>
                    <a:pt x="2541" y="6132"/>
                  </a:lnTo>
                  <a:lnTo>
                    <a:pt x="2694" y="6217"/>
                  </a:lnTo>
                  <a:lnTo>
                    <a:pt x="2855" y="6302"/>
                  </a:lnTo>
                  <a:lnTo>
                    <a:pt x="2999" y="6403"/>
                  </a:lnTo>
                  <a:lnTo>
                    <a:pt x="3143" y="6505"/>
                  </a:lnTo>
                  <a:lnTo>
                    <a:pt x="3287" y="6615"/>
                  </a:lnTo>
                  <a:lnTo>
                    <a:pt x="3414" y="6725"/>
                  </a:lnTo>
                  <a:lnTo>
                    <a:pt x="3541" y="6852"/>
                  </a:lnTo>
                  <a:lnTo>
                    <a:pt x="3668" y="6979"/>
                  </a:lnTo>
                  <a:lnTo>
                    <a:pt x="3778" y="7106"/>
                  </a:lnTo>
                  <a:lnTo>
                    <a:pt x="3888" y="7250"/>
                  </a:lnTo>
                  <a:lnTo>
                    <a:pt x="3989" y="7394"/>
                  </a:lnTo>
                  <a:lnTo>
                    <a:pt x="4091" y="7538"/>
                  </a:lnTo>
                  <a:lnTo>
                    <a:pt x="4176" y="7699"/>
                  </a:lnTo>
                  <a:lnTo>
                    <a:pt x="4261" y="7851"/>
                  </a:lnTo>
                  <a:lnTo>
                    <a:pt x="4328" y="8012"/>
                  </a:lnTo>
                  <a:lnTo>
                    <a:pt x="4396" y="8182"/>
                  </a:lnTo>
                  <a:lnTo>
                    <a:pt x="4455" y="8351"/>
                  </a:lnTo>
                  <a:lnTo>
                    <a:pt x="4506" y="8529"/>
                  </a:lnTo>
                  <a:lnTo>
                    <a:pt x="4548" y="8707"/>
                  </a:lnTo>
                  <a:lnTo>
                    <a:pt x="4574" y="8885"/>
                  </a:lnTo>
                  <a:lnTo>
                    <a:pt x="4599" y="9071"/>
                  </a:lnTo>
                  <a:lnTo>
                    <a:pt x="4616" y="9257"/>
                  </a:lnTo>
                  <a:lnTo>
                    <a:pt x="4625" y="9444"/>
                  </a:lnTo>
                  <a:lnTo>
                    <a:pt x="4616" y="9605"/>
                  </a:lnTo>
                  <a:lnTo>
                    <a:pt x="4608" y="9757"/>
                  </a:lnTo>
                  <a:lnTo>
                    <a:pt x="4591" y="9910"/>
                  </a:lnTo>
                  <a:lnTo>
                    <a:pt x="4565" y="10062"/>
                  </a:lnTo>
                  <a:lnTo>
                    <a:pt x="4540" y="10214"/>
                  </a:lnTo>
                  <a:lnTo>
                    <a:pt x="4506" y="10367"/>
                  </a:lnTo>
                  <a:lnTo>
                    <a:pt x="4464" y="10511"/>
                  </a:lnTo>
                  <a:lnTo>
                    <a:pt x="4413" y="10655"/>
                  </a:lnTo>
                  <a:lnTo>
                    <a:pt x="4591" y="10714"/>
                  </a:lnTo>
                  <a:lnTo>
                    <a:pt x="4752" y="10790"/>
                  </a:lnTo>
                  <a:lnTo>
                    <a:pt x="4913" y="10867"/>
                  </a:lnTo>
                  <a:lnTo>
                    <a:pt x="5074" y="10960"/>
                  </a:lnTo>
                  <a:lnTo>
                    <a:pt x="5226" y="11061"/>
                  </a:lnTo>
                  <a:lnTo>
                    <a:pt x="5370" y="11163"/>
                  </a:lnTo>
                  <a:lnTo>
                    <a:pt x="5506" y="11282"/>
                  </a:lnTo>
                  <a:lnTo>
                    <a:pt x="5641" y="11400"/>
                  </a:lnTo>
                  <a:lnTo>
                    <a:pt x="5768" y="11527"/>
                  </a:lnTo>
                  <a:lnTo>
                    <a:pt x="5878" y="11663"/>
                  </a:lnTo>
                  <a:lnTo>
                    <a:pt x="5988" y="11807"/>
                  </a:lnTo>
                  <a:lnTo>
                    <a:pt x="6098" y="11951"/>
                  </a:lnTo>
                  <a:lnTo>
                    <a:pt x="6192" y="12103"/>
                  </a:lnTo>
                  <a:lnTo>
                    <a:pt x="6276" y="12264"/>
                  </a:lnTo>
                  <a:lnTo>
                    <a:pt x="6352" y="12433"/>
                  </a:lnTo>
                  <a:lnTo>
                    <a:pt x="6420" y="12603"/>
                  </a:lnTo>
                  <a:lnTo>
                    <a:pt x="13450" y="12603"/>
                  </a:lnTo>
                  <a:lnTo>
                    <a:pt x="13501" y="12594"/>
                  </a:lnTo>
                  <a:lnTo>
                    <a:pt x="13560" y="12586"/>
                  </a:lnTo>
                  <a:lnTo>
                    <a:pt x="13611" y="12577"/>
                  </a:lnTo>
                  <a:lnTo>
                    <a:pt x="13653" y="12560"/>
                  </a:lnTo>
                  <a:lnTo>
                    <a:pt x="13746" y="12510"/>
                  </a:lnTo>
                  <a:lnTo>
                    <a:pt x="13822" y="12442"/>
                  </a:lnTo>
                  <a:lnTo>
                    <a:pt x="13890" y="12366"/>
                  </a:lnTo>
                  <a:lnTo>
                    <a:pt x="13941" y="12272"/>
                  </a:lnTo>
                  <a:lnTo>
                    <a:pt x="13958" y="12230"/>
                  </a:lnTo>
                  <a:lnTo>
                    <a:pt x="13966" y="12179"/>
                  </a:lnTo>
                  <a:lnTo>
                    <a:pt x="13975" y="12128"/>
                  </a:lnTo>
                  <a:lnTo>
                    <a:pt x="13983" y="12069"/>
                  </a:lnTo>
                  <a:lnTo>
                    <a:pt x="13983" y="1051"/>
                  </a:lnTo>
                  <a:lnTo>
                    <a:pt x="14068" y="1025"/>
                  </a:lnTo>
                  <a:lnTo>
                    <a:pt x="14153" y="983"/>
                  </a:lnTo>
                  <a:lnTo>
                    <a:pt x="14220" y="932"/>
                  </a:lnTo>
                  <a:lnTo>
                    <a:pt x="14280" y="873"/>
                  </a:lnTo>
                  <a:lnTo>
                    <a:pt x="14339" y="796"/>
                  </a:lnTo>
                  <a:lnTo>
                    <a:pt x="14373" y="712"/>
                  </a:lnTo>
                  <a:lnTo>
                    <a:pt x="14398" y="627"/>
                  </a:lnTo>
                  <a:lnTo>
                    <a:pt x="14407" y="534"/>
                  </a:lnTo>
                  <a:lnTo>
                    <a:pt x="14407" y="475"/>
                  </a:lnTo>
                  <a:lnTo>
                    <a:pt x="14398" y="424"/>
                  </a:lnTo>
                  <a:lnTo>
                    <a:pt x="14381" y="373"/>
                  </a:lnTo>
                  <a:lnTo>
                    <a:pt x="14364" y="322"/>
                  </a:lnTo>
                  <a:lnTo>
                    <a:pt x="14314" y="237"/>
                  </a:lnTo>
                  <a:lnTo>
                    <a:pt x="14254" y="161"/>
                  </a:lnTo>
                  <a:lnTo>
                    <a:pt x="14170" y="93"/>
                  </a:lnTo>
                  <a:lnTo>
                    <a:pt x="14085" y="43"/>
                  </a:lnTo>
                  <a:lnTo>
                    <a:pt x="14034" y="26"/>
                  </a:lnTo>
                  <a:lnTo>
                    <a:pt x="13983" y="17"/>
                  </a:lnTo>
                  <a:lnTo>
                    <a:pt x="13933" y="9"/>
                  </a:lnTo>
                  <a:lnTo>
                    <a:pt x="138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196;p31">
              <a:extLst>
                <a:ext uri="{FF2B5EF4-FFF2-40B4-BE49-F238E27FC236}">
                  <a16:creationId xmlns:a16="http://schemas.microsoft.com/office/drawing/2014/main" id="{1C579FC5-D34A-4CB1-9BB4-ABE34CDE244B}"/>
                </a:ext>
              </a:extLst>
            </p:cNvPr>
            <p:cNvSpPr/>
            <p:nvPr/>
          </p:nvSpPr>
          <p:spPr>
            <a:xfrm>
              <a:off x="6122975" y="5025025"/>
              <a:ext cx="360175" cy="315075"/>
            </a:xfrm>
            <a:custGeom>
              <a:avLst/>
              <a:gdLst/>
              <a:ahLst/>
              <a:cxnLst/>
              <a:rect l="l" t="t" r="r" b="b"/>
              <a:pathLst>
                <a:path w="14407" h="12603" fill="none" extrusionOk="0">
                  <a:moveTo>
                    <a:pt x="13873" y="0"/>
                  </a:moveTo>
                  <a:lnTo>
                    <a:pt x="534" y="0"/>
                  </a:lnTo>
                  <a:lnTo>
                    <a:pt x="534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3"/>
                  </a:lnTo>
                  <a:lnTo>
                    <a:pt x="161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627"/>
                  </a:lnTo>
                  <a:lnTo>
                    <a:pt x="34" y="712"/>
                  </a:lnTo>
                  <a:lnTo>
                    <a:pt x="77" y="796"/>
                  </a:lnTo>
                  <a:lnTo>
                    <a:pt x="127" y="873"/>
                  </a:lnTo>
                  <a:lnTo>
                    <a:pt x="187" y="932"/>
                  </a:lnTo>
                  <a:lnTo>
                    <a:pt x="263" y="983"/>
                  </a:lnTo>
                  <a:lnTo>
                    <a:pt x="339" y="1025"/>
                  </a:lnTo>
                  <a:lnTo>
                    <a:pt x="432" y="1051"/>
                  </a:lnTo>
                  <a:lnTo>
                    <a:pt x="432" y="5810"/>
                  </a:lnTo>
                  <a:lnTo>
                    <a:pt x="432" y="5810"/>
                  </a:lnTo>
                  <a:lnTo>
                    <a:pt x="686" y="5785"/>
                  </a:lnTo>
                  <a:lnTo>
                    <a:pt x="949" y="5768"/>
                  </a:lnTo>
                  <a:lnTo>
                    <a:pt x="949" y="5768"/>
                  </a:lnTo>
                  <a:lnTo>
                    <a:pt x="1135" y="5776"/>
                  </a:lnTo>
                  <a:lnTo>
                    <a:pt x="1322" y="5793"/>
                  </a:lnTo>
                  <a:lnTo>
                    <a:pt x="1508" y="5810"/>
                  </a:lnTo>
                  <a:lnTo>
                    <a:pt x="1686" y="5844"/>
                  </a:lnTo>
                  <a:lnTo>
                    <a:pt x="1864" y="5887"/>
                  </a:lnTo>
                  <a:lnTo>
                    <a:pt x="2042" y="5937"/>
                  </a:lnTo>
                  <a:lnTo>
                    <a:pt x="2211" y="5997"/>
                  </a:lnTo>
                  <a:lnTo>
                    <a:pt x="2372" y="6064"/>
                  </a:lnTo>
                  <a:lnTo>
                    <a:pt x="2541" y="6132"/>
                  </a:lnTo>
                  <a:lnTo>
                    <a:pt x="2694" y="6217"/>
                  </a:lnTo>
                  <a:lnTo>
                    <a:pt x="2855" y="6302"/>
                  </a:lnTo>
                  <a:lnTo>
                    <a:pt x="2999" y="6403"/>
                  </a:lnTo>
                  <a:lnTo>
                    <a:pt x="3143" y="6505"/>
                  </a:lnTo>
                  <a:lnTo>
                    <a:pt x="3287" y="6615"/>
                  </a:lnTo>
                  <a:lnTo>
                    <a:pt x="3414" y="6725"/>
                  </a:lnTo>
                  <a:lnTo>
                    <a:pt x="3541" y="6852"/>
                  </a:lnTo>
                  <a:lnTo>
                    <a:pt x="3668" y="6979"/>
                  </a:lnTo>
                  <a:lnTo>
                    <a:pt x="3778" y="7106"/>
                  </a:lnTo>
                  <a:lnTo>
                    <a:pt x="3888" y="7250"/>
                  </a:lnTo>
                  <a:lnTo>
                    <a:pt x="3989" y="7394"/>
                  </a:lnTo>
                  <a:lnTo>
                    <a:pt x="4091" y="7538"/>
                  </a:lnTo>
                  <a:lnTo>
                    <a:pt x="4176" y="7699"/>
                  </a:lnTo>
                  <a:lnTo>
                    <a:pt x="4261" y="7851"/>
                  </a:lnTo>
                  <a:lnTo>
                    <a:pt x="4328" y="8012"/>
                  </a:lnTo>
                  <a:lnTo>
                    <a:pt x="4396" y="8182"/>
                  </a:lnTo>
                  <a:lnTo>
                    <a:pt x="4455" y="8351"/>
                  </a:lnTo>
                  <a:lnTo>
                    <a:pt x="4506" y="8529"/>
                  </a:lnTo>
                  <a:lnTo>
                    <a:pt x="4548" y="8707"/>
                  </a:lnTo>
                  <a:lnTo>
                    <a:pt x="4574" y="8885"/>
                  </a:lnTo>
                  <a:lnTo>
                    <a:pt x="4599" y="9071"/>
                  </a:lnTo>
                  <a:lnTo>
                    <a:pt x="4616" y="9257"/>
                  </a:lnTo>
                  <a:lnTo>
                    <a:pt x="4625" y="9444"/>
                  </a:lnTo>
                  <a:lnTo>
                    <a:pt x="4625" y="9444"/>
                  </a:lnTo>
                  <a:lnTo>
                    <a:pt x="4616" y="9605"/>
                  </a:lnTo>
                  <a:lnTo>
                    <a:pt x="4608" y="9757"/>
                  </a:lnTo>
                  <a:lnTo>
                    <a:pt x="4591" y="9910"/>
                  </a:lnTo>
                  <a:lnTo>
                    <a:pt x="4565" y="10062"/>
                  </a:lnTo>
                  <a:lnTo>
                    <a:pt x="4540" y="10214"/>
                  </a:lnTo>
                  <a:lnTo>
                    <a:pt x="4506" y="10367"/>
                  </a:lnTo>
                  <a:lnTo>
                    <a:pt x="4464" y="10511"/>
                  </a:lnTo>
                  <a:lnTo>
                    <a:pt x="4413" y="10655"/>
                  </a:lnTo>
                  <a:lnTo>
                    <a:pt x="4413" y="10655"/>
                  </a:lnTo>
                  <a:lnTo>
                    <a:pt x="4591" y="10714"/>
                  </a:lnTo>
                  <a:lnTo>
                    <a:pt x="4752" y="10790"/>
                  </a:lnTo>
                  <a:lnTo>
                    <a:pt x="4913" y="10867"/>
                  </a:lnTo>
                  <a:lnTo>
                    <a:pt x="5074" y="10960"/>
                  </a:lnTo>
                  <a:lnTo>
                    <a:pt x="5226" y="11061"/>
                  </a:lnTo>
                  <a:lnTo>
                    <a:pt x="5370" y="11163"/>
                  </a:lnTo>
                  <a:lnTo>
                    <a:pt x="5506" y="11282"/>
                  </a:lnTo>
                  <a:lnTo>
                    <a:pt x="5641" y="11400"/>
                  </a:lnTo>
                  <a:lnTo>
                    <a:pt x="5768" y="11527"/>
                  </a:lnTo>
                  <a:lnTo>
                    <a:pt x="5878" y="11663"/>
                  </a:lnTo>
                  <a:lnTo>
                    <a:pt x="5988" y="11807"/>
                  </a:lnTo>
                  <a:lnTo>
                    <a:pt x="6098" y="11951"/>
                  </a:lnTo>
                  <a:lnTo>
                    <a:pt x="6192" y="12103"/>
                  </a:lnTo>
                  <a:lnTo>
                    <a:pt x="6276" y="12264"/>
                  </a:lnTo>
                  <a:lnTo>
                    <a:pt x="6352" y="12433"/>
                  </a:lnTo>
                  <a:lnTo>
                    <a:pt x="6420" y="12603"/>
                  </a:lnTo>
                  <a:lnTo>
                    <a:pt x="13450" y="12603"/>
                  </a:lnTo>
                  <a:lnTo>
                    <a:pt x="13450" y="12603"/>
                  </a:lnTo>
                  <a:lnTo>
                    <a:pt x="13501" y="12594"/>
                  </a:lnTo>
                  <a:lnTo>
                    <a:pt x="13560" y="12586"/>
                  </a:lnTo>
                  <a:lnTo>
                    <a:pt x="13611" y="12577"/>
                  </a:lnTo>
                  <a:lnTo>
                    <a:pt x="13653" y="12560"/>
                  </a:lnTo>
                  <a:lnTo>
                    <a:pt x="13746" y="12510"/>
                  </a:lnTo>
                  <a:lnTo>
                    <a:pt x="13822" y="12442"/>
                  </a:lnTo>
                  <a:lnTo>
                    <a:pt x="13890" y="12366"/>
                  </a:lnTo>
                  <a:lnTo>
                    <a:pt x="13941" y="12272"/>
                  </a:lnTo>
                  <a:lnTo>
                    <a:pt x="13958" y="12230"/>
                  </a:lnTo>
                  <a:lnTo>
                    <a:pt x="13966" y="12179"/>
                  </a:lnTo>
                  <a:lnTo>
                    <a:pt x="13975" y="12128"/>
                  </a:lnTo>
                  <a:lnTo>
                    <a:pt x="13983" y="12069"/>
                  </a:lnTo>
                  <a:lnTo>
                    <a:pt x="13983" y="1051"/>
                  </a:lnTo>
                  <a:lnTo>
                    <a:pt x="13983" y="1051"/>
                  </a:lnTo>
                  <a:lnTo>
                    <a:pt x="14068" y="1025"/>
                  </a:lnTo>
                  <a:lnTo>
                    <a:pt x="14153" y="983"/>
                  </a:lnTo>
                  <a:lnTo>
                    <a:pt x="14220" y="932"/>
                  </a:lnTo>
                  <a:lnTo>
                    <a:pt x="14280" y="873"/>
                  </a:lnTo>
                  <a:lnTo>
                    <a:pt x="14339" y="796"/>
                  </a:lnTo>
                  <a:lnTo>
                    <a:pt x="14373" y="712"/>
                  </a:lnTo>
                  <a:lnTo>
                    <a:pt x="14398" y="627"/>
                  </a:lnTo>
                  <a:lnTo>
                    <a:pt x="14407" y="534"/>
                  </a:lnTo>
                  <a:lnTo>
                    <a:pt x="14407" y="534"/>
                  </a:lnTo>
                  <a:lnTo>
                    <a:pt x="14407" y="475"/>
                  </a:lnTo>
                  <a:lnTo>
                    <a:pt x="14398" y="424"/>
                  </a:lnTo>
                  <a:lnTo>
                    <a:pt x="14381" y="373"/>
                  </a:lnTo>
                  <a:lnTo>
                    <a:pt x="14364" y="322"/>
                  </a:lnTo>
                  <a:lnTo>
                    <a:pt x="14314" y="237"/>
                  </a:lnTo>
                  <a:lnTo>
                    <a:pt x="14254" y="161"/>
                  </a:lnTo>
                  <a:lnTo>
                    <a:pt x="14170" y="93"/>
                  </a:lnTo>
                  <a:lnTo>
                    <a:pt x="14085" y="43"/>
                  </a:lnTo>
                  <a:lnTo>
                    <a:pt x="14034" y="26"/>
                  </a:lnTo>
                  <a:lnTo>
                    <a:pt x="13983" y="17"/>
                  </a:lnTo>
                  <a:lnTo>
                    <a:pt x="13933" y="9"/>
                  </a:lnTo>
                  <a:lnTo>
                    <a:pt x="13873" y="0"/>
                  </a:lnTo>
                  <a:lnTo>
                    <a:pt x="13873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197;p31">
              <a:extLst>
                <a:ext uri="{FF2B5EF4-FFF2-40B4-BE49-F238E27FC236}">
                  <a16:creationId xmlns:a16="http://schemas.microsoft.com/office/drawing/2014/main" id="{8538B5A5-CBDF-49AC-BCCC-BD487A9AC73C}"/>
                </a:ext>
              </a:extLst>
            </p:cNvPr>
            <p:cNvSpPr/>
            <p:nvPr/>
          </p:nvSpPr>
          <p:spPr>
            <a:xfrm>
              <a:off x="6248100" y="5083675"/>
              <a:ext cx="181500" cy="177875"/>
            </a:xfrm>
            <a:custGeom>
              <a:avLst/>
              <a:gdLst/>
              <a:ahLst/>
              <a:cxnLst/>
              <a:rect l="l" t="t" r="r" b="b"/>
              <a:pathLst>
                <a:path w="7260" h="7115" fill="none" extrusionOk="0">
                  <a:moveTo>
                    <a:pt x="7140" y="2838"/>
                  </a:moveTo>
                  <a:lnTo>
                    <a:pt x="6742" y="3312"/>
                  </a:lnTo>
                  <a:lnTo>
                    <a:pt x="6692" y="3905"/>
                  </a:lnTo>
                  <a:lnTo>
                    <a:pt x="6692" y="3905"/>
                  </a:lnTo>
                  <a:lnTo>
                    <a:pt x="6759" y="4032"/>
                  </a:lnTo>
                  <a:lnTo>
                    <a:pt x="6827" y="4159"/>
                  </a:lnTo>
                  <a:lnTo>
                    <a:pt x="6886" y="4294"/>
                  </a:lnTo>
                  <a:lnTo>
                    <a:pt x="6937" y="4438"/>
                  </a:lnTo>
                  <a:lnTo>
                    <a:pt x="6971" y="4582"/>
                  </a:lnTo>
                  <a:lnTo>
                    <a:pt x="7005" y="4735"/>
                  </a:lnTo>
                  <a:lnTo>
                    <a:pt x="7013" y="4879"/>
                  </a:lnTo>
                  <a:lnTo>
                    <a:pt x="7022" y="5040"/>
                  </a:lnTo>
                  <a:lnTo>
                    <a:pt x="7022" y="5040"/>
                  </a:lnTo>
                  <a:lnTo>
                    <a:pt x="7022" y="5141"/>
                  </a:lnTo>
                  <a:lnTo>
                    <a:pt x="7013" y="5251"/>
                  </a:lnTo>
                  <a:lnTo>
                    <a:pt x="6997" y="5353"/>
                  </a:lnTo>
                  <a:lnTo>
                    <a:pt x="6980" y="5455"/>
                  </a:lnTo>
                  <a:lnTo>
                    <a:pt x="6954" y="5556"/>
                  </a:lnTo>
                  <a:lnTo>
                    <a:pt x="6929" y="5658"/>
                  </a:lnTo>
                  <a:lnTo>
                    <a:pt x="6861" y="5844"/>
                  </a:lnTo>
                  <a:lnTo>
                    <a:pt x="6776" y="6031"/>
                  </a:lnTo>
                  <a:lnTo>
                    <a:pt x="6666" y="6200"/>
                  </a:lnTo>
                  <a:lnTo>
                    <a:pt x="6548" y="6361"/>
                  </a:lnTo>
                  <a:lnTo>
                    <a:pt x="6412" y="6505"/>
                  </a:lnTo>
                  <a:lnTo>
                    <a:pt x="6268" y="6640"/>
                  </a:lnTo>
                  <a:lnTo>
                    <a:pt x="6107" y="6759"/>
                  </a:lnTo>
                  <a:lnTo>
                    <a:pt x="5938" y="6869"/>
                  </a:lnTo>
                  <a:lnTo>
                    <a:pt x="5752" y="6954"/>
                  </a:lnTo>
                  <a:lnTo>
                    <a:pt x="5565" y="7021"/>
                  </a:lnTo>
                  <a:lnTo>
                    <a:pt x="5464" y="7047"/>
                  </a:lnTo>
                  <a:lnTo>
                    <a:pt x="5362" y="7072"/>
                  </a:lnTo>
                  <a:lnTo>
                    <a:pt x="5260" y="7089"/>
                  </a:lnTo>
                  <a:lnTo>
                    <a:pt x="5159" y="7106"/>
                  </a:lnTo>
                  <a:lnTo>
                    <a:pt x="5049" y="7115"/>
                  </a:lnTo>
                  <a:lnTo>
                    <a:pt x="4947" y="7115"/>
                  </a:lnTo>
                  <a:lnTo>
                    <a:pt x="2559" y="7115"/>
                  </a:lnTo>
                  <a:lnTo>
                    <a:pt x="2559" y="7115"/>
                  </a:lnTo>
                  <a:lnTo>
                    <a:pt x="2423" y="7115"/>
                  </a:lnTo>
                  <a:lnTo>
                    <a:pt x="2296" y="7106"/>
                  </a:lnTo>
                  <a:lnTo>
                    <a:pt x="2169" y="7089"/>
                  </a:lnTo>
                  <a:lnTo>
                    <a:pt x="2042" y="7064"/>
                  </a:lnTo>
                  <a:lnTo>
                    <a:pt x="1923" y="7038"/>
                  </a:lnTo>
                  <a:lnTo>
                    <a:pt x="1796" y="7005"/>
                  </a:lnTo>
                  <a:lnTo>
                    <a:pt x="1678" y="6962"/>
                  </a:lnTo>
                  <a:lnTo>
                    <a:pt x="1568" y="6911"/>
                  </a:lnTo>
                  <a:lnTo>
                    <a:pt x="1449" y="6861"/>
                  </a:lnTo>
                  <a:lnTo>
                    <a:pt x="1339" y="6810"/>
                  </a:lnTo>
                  <a:lnTo>
                    <a:pt x="1237" y="6742"/>
                  </a:lnTo>
                  <a:lnTo>
                    <a:pt x="1136" y="6683"/>
                  </a:lnTo>
                  <a:lnTo>
                    <a:pt x="1034" y="6606"/>
                  </a:lnTo>
                  <a:lnTo>
                    <a:pt x="932" y="6530"/>
                  </a:lnTo>
                  <a:lnTo>
                    <a:pt x="839" y="6454"/>
                  </a:lnTo>
                  <a:lnTo>
                    <a:pt x="755" y="6369"/>
                  </a:lnTo>
                  <a:lnTo>
                    <a:pt x="670" y="6276"/>
                  </a:lnTo>
                  <a:lnTo>
                    <a:pt x="585" y="6183"/>
                  </a:lnTo>
                  <a:lnTo>
                    <a:pt x="509" y="6090"/>
                  </a:lnTo>
                  <a:lnTo>
                    <a:pt x="441" y="5988"/>
                  </a:lnTo>
                  <a:lnTo>
                    <a:pt x="373" y="5887"/>
                  </a:lnTo>
                  <a:lnTo>
                    <a:pt x="314" y="5776"/>
                  </a:lnTo>
                  <a:lnTo>
                    <a:pt x="255" y="5666"/>
                  </a:lnTo>
                  <a:lnTo>
                    <a:pt x="204" y="5556"/>
                  </a:lnTo>
                  <a:lnTo>
                    <a:pt x="162" y="5438"/>
                  </a:lnTo>
                  <a:lnTo>
                    <a:pt x="119" y="5319"/>
                  </a:lnTo>
                  <a:lnTo>
                    <a:pt x="86" y="5201"/>
                  </a:lnTo>
                  <a:lnTo>
                    <a:pt x="60" y="5073"/>
                  </a:lnTo>
                  <a:lnTo>
                    <a:pt x="35" y="4946"/>
                  </a:lnTo>
                  <a:lnTo>
                    <a:pt x="18" y="4819"/>
                  </a:lnTo>
                  <a:lnTo>
                    <a:pt x="9" y="4692"/>
                  </a:lnTo>
                  <a:lnTo>
                    <a:pt x="1" y="4565"/>
                  </a:lnTo>
                  <a:lnTo>
                    <a:pt x="1" y="4565"/>
                  </a:lnTo>
                  <a:lnTo>
                    <a:pt x="9" y="4430"/>
                  </a:lnTo>
                  <a:lnTo>
                    <a:pt x="18" y="4303"/>
                  </a:lnTo>
                  <a:lnTo>
                    <a:pt x="35" y="4176"/>
                  </a:lnTo>
                  <a:lnTo>
                    <a:pt x="52" y="4049"/>
                  </a:lnTo>
                  <a:lnTo>
                    <a:pt x="86" y="3930"/>
                  </a:lnTo>
                  <a:lnTo>
                    <a:pt x="119" y="3812"/>
                  </a:lnTo>
                  <a:lnTo>
                    <a:pt x="153" y="3693"/>
                  </a:lnTo>
                  <a:lnTo>
                    <a:pt x="204" y="3574"/>
                  </a:lnTo>
                  <a:lnTo>
                    <a:pt x="255" y="3464"/>
                  </a:lnTo>
                  <a:lnTo>
                    <a:pt x="306" y="3354"/>
                  </a:lnTo>
                  <a:lnTo>
                    <a:pt x="365" y="3244"/>
                  </a:lnTo>
                  <a:lnTo>
                    <a:pt x="433" y="3142"/>
                  </a:lnTo>
                  <a:lnTo>
                    <a:pt x="509" y="3049"/>
                  </a:lnTo>
                  <a:lnTo>
                    <a:pt x="577" y="2948"/>
                  </a:lnTo>
                  <a:lnTo>
                    <a:pt x="661" y="2855"/>
                  </a:lnTo>
                  <a:lnTo>
                    <a:pt x="746" y="2770"/>
                  </a:lnTo>
                  <a:lnTo>
                    <a:pt x="831" y="2685"/>
                  </a:lnTo>
                  <a:lnTo>
                    <a:pt x="924" y="2600"/>
                  </a:lnTo>
                  <a:lnTo>
                    <a:pt x="1017" y="2524"/>
                  </a:lnTo>
                  <a:lnTo>
                    <a:pt x="1119" y="2456"/>
                  </a:lnTo>
                  <a:lnTo>
                    <a:pt x="1220" y="2389"/>
                  </a:lnTo>
                  <a:lnTo>
                    <a:pt x="1322" y="2329"/>
                  </a:lnTo>
                  <a:lnTo>
                    <a:pt x="1432" y="2270"/>
                  </a:lnTo>
                  <a:lnTo>
                    <a:pt x="1542" y="2219"/>
                  </a:lnTo>
                  <a:lnTo>
                    <a:pt x="1661" y="2168"/>
                  </a:lnTo>
                  <a:lnTo>
                    <a:pt x="1771" y="2135"/>
                  </a:lnTo>
                  <a:lnTo>
                    <a:pt x="1898" y="2092"/>
                  </a:lnTo>
                  <a:lnTo>
                    <a:pt x="2017" y="2067"/>
                  </a:lnTo>
                  <a:lnTo>
                    <a:pt x="2144" y="2041"/>
                  </a:lnTo>
                  <a:lnTo>
                    <a:pt x="2271" y="2025"/>
                  </a:lnTo>
                  <a:lnTo>
                    <a:pt x="2398" y="2016"/>
                  </a:lnTo>
                  <a:lnTo>
                    <a:pt x="2525" y="2008"/>
                  </a:lnTo>
                  <a:lnTo>
                    <a:pt x="2804" y="1677"/>
                  </a:lnTo>
                  <a:lnTo>
                    <a:pt x="2855" y="1059"/>
                  </a:lnTo>
                  <a:lnTo>
                    <a:pt x="2855" y="1059"/>
                  </a:lnTo>
                  <a:lnTo>
                    <a:pt x="2872" y="966"/>
                  </a:lnTo>
                  <a:lnTo>
                    <a:pt x="2906" y="881"/>
                  </a:lnTo>
                  <a:lnTo>
                    <a:pt x="2948" y="805"/>
                  </a:lnTo>
                  <a:lnTo>
                    <a:pt x="3007" y="737"/>
                  </a:lnTo>
                  <a:lnTo>
                    <a:pt x="3075" y="678"/>
                  </a:lnTo>
                  <a:lnTo>
                    <a:pt x="3160" y="627"/>
                  </a:lnTo>
                  <a:lnTo>
                    <a:pt x="3245" y="593"/>
                  </a:lnTo>
                  <a:lnTo>
                    <a:pt x="3338" y="576"/>
                  </a:lnTo>
                  <a:lnTo>
                    <a:pt x="3956" y="525"/>
                  </a:lnTo>
                  <a:lnTo>
                    <a:pt x="4430" y="127"/>
                  </a:lnTo>
                  <a:lnTo>
                    <a:pt x="4430" y="127"/>
                  </a:lnTo>
                  <a:lnTo>
                    <a:pt x="4507" y="68"/>
                  </a:lnTo>
                  <a:lnTo>
                    <a:pt x="4591" y="34"/>
                  </a:lnTo>
                  <a:lnTo>
                    <a:pt x="4684" y="9"/>
                  </a:lnTo>
                  <a:lnTo>
                    <a:pt x="4769" y="0"/>
                  </a:lnTo>
                  <a:lnTo>
                    <a:pt x="4862" y="9"/>
                  </a:lnTo>
                  <a:lnTo>
                    <a:pt x="4947" y="34"/>
                  </a:lnTo>
                  <a:lnTo>
                    <a:pt x="5032" y="68"/>
                  </a:lnTo>
                  <a:lnTo>
                    <a:pt x="5108" y="127"/>
                  </a:lnTo>
                  <a:lnTo>
                    <a:pt x="5591" y="525"/>
                  </a:lnTo>
                  <a:lnTo>
                    <a:pt x="6209" y="576"/>
                  </a:lnTo>
                  <a:lnTo>
                    <a:pt x="6209" y="576"/>
                  </a:lnTo>
                  <a:lnTo>
                    <a:pt x="6302" y="593"/>
                  </a:lnTo>
                  <a:lnTo>
                    <a:pt x="6387" y="627"/>
                  </a:lnTo>
                  <a:lnTo>
                    <a:pt x="6463" y="678"/>
                  </a:lnTo>
                  <a:lnTo>
                    <a:pt x="6531" y="737"/>
                  </a:lnTo>
                  <a:lnTo>
                    <a:pt x="6590" y="805"/>
                  </a:lnTo>
                  <a:lnTo>
                    <a:pt x="6641" y="881"/>
                  </a:lnTo>
                  <a:lnTo>
                    <a:pt x="6666" y="966"/>
                  </a:lnTo>
                  <a:lnTo>
                    <a:pt x="6683" y="1059"/>
                  </a:lnTo>
                  <a:lnTo>
                    <a:pt x="6742" y="1677"/>
                  </a:lnTo>
                  <a:lnTo>
                    <a:pt x="7140" y="2152"/>
                  </a:lnTo>
                  <a:lnTo>
                    <a:pt x="7140" y="2152"/>
                  </a:lnTo>
                  <a:lnTo>
                    <a:pt x="7191" y="2236"/>
                  </a:lnTo>
                  <a:lnTo>
                    <a:pt x="7234" y="2321"/>
                  </a:lnTo>
                  <a:lnTo>
                    <a:pt x="7259" y="2406"/>
                  </a:lnTo>
                  <a:lnTo>
                    <a:pt x="7259" y="2499"/>
                  </a:lnTo>
                  <a:lnTo>
                    <a:pt x="7259" y="2583"/>
                  </a:lnTo>
                  <a:lnTo>
                    <a:pt x="7234" y="2677"/>
                  </a:lnTo>
                  <a:lnTo>
                    <a:pt x="7191" y="2761"/>
                  </a:lnTo>
                  <a:lnTo>
                    <a:pt x="7140" y="2838"/>
                  </a:lnTo>
                  <a:lnTo>
                    <a:pt x="7140" y="2838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198;p31">
              <a:extLst>
                <a:ext uri="{FF2B5EF4-FFF2-40B4-BE49-F238E27FC236}">
                  <a16:creationId xmlns:a16="http://schemas.microsoft.com/office/drawing/2014/main" id="{C57C150D-4562-4276-8DB6-F1D79237939D}"/>
                </a:ext>
              </a:extLst>
            </p:cNvPr>
            <p:cNvSpPr/>
            <p:nvPr/>
          </p:nvSpPr>
          <p:spPr>
            <a:xfrm>
              <a:off x="6426600" y="5154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199;p31">
              <a:extLst>
                <a:ext uri="{FF2B5EF4-FFF2-40B4-BE49-F238E27FC236}">
                  <a16:creationId xmlns:a16="http://schemas.microsoft.com/office/drawing/2014/main" id="{43250659-1060-44CA-BD69-AFDCCC54BEFB}"/>
                </a:ext>
              </a:extLst>
            </p:cNvPr>
            <p:cNvSpPr/>
            <p:nvPr/>
          </p:nvSpPr>
          <p:spPr>
            <a:xfrm>
              <a:off x="6274575" y="5160325"/>
              <a:ext cx="122625" cy="74750"/>
            </a:xfrm>
            <a:custGeom>
              <a:avLst/>
              <a:gdLst/>
              <a:ahLst/>
              <a:cxnLst/>
              <a:rect l="l" t="t" r="r" b="b"/>
              <a:pathLst>
                <a:path w="4905" h="2990" extrusionOk="0">
                  <a:moveTo>
                    <a:pt x="1500" y="0"/>
                  </a:moveTo>
                  <a:lnTo>
                    <a:pt x="1347" y="9"/>
                  </a:lnTo>
                  <a:lnTo>
                    <a:pt x="1195" y="34"/>
                  </a:lnTo>
                  <a:lnTo>
                    <a:pt x="1059" y="68"/>
                  </a:lnTo>
                  <a:lnTo>
                    <a:pt x="915" y="119"/>
                  </a:lnTo>
                  <a:lnTo>
                    <a:pt x="788" y="178"/>
                  </a:lnTo>
                  <a:lnTo>
                    <a:pt x="661" y="254"/>
                  </a:lnTo>
                  <a:lnTo>
                    <a:pt x="551" y="339"/>
                  </a:lnTo>
                  <a:lnTo>
                    <a:pt x="441" y="441"/>
                  </a:lnTo>
                  <a:lnTo>
                    <a:pt x="348" y="542"/>
                  </a:lnTo>
                  <a:lnTo>
                    <a:pt x="263" y="661"/>
                  </a:lnTo>
                  <a:lnTo>
                    <a:pt x="187" y="788"/>
                  </a:lnTo>
                  <a:lnTo>
                    <a:pt x="119" y="915"/>
                  </a:lnTo>
                  <a:lnTo>
                    <a:pt x="68" y="1050"/>
                  </a:lnTo>
                  <a:lnTo>
                    <a:pt x="34" y="1194"/>
                  </a:lnTo>
                  <a:lnTo>
                    <a:pt x="9" y="1347"/>
                  </a:lnTo>
                  <a:lnTo>
                    <a:pt x="0" y="1499"/>
                  </a:lnTo>
                  <a:lnTo>
                    <a:pt x="9" y="1652"/>
                  </a:lnTo>
                  <a:lnTo>
                    <a:pt x="34" y="1796"/>
                  </a:lnTo>
                  <a:lnTo>
                    <a:pt x="68" y="1940"/>
                  </a:lnTo>
                  <a:lnTo>
                    <a:pt x="119" y="2075"/>
                  </a:lnTo>
                  <a:lnTo>
                    <a:pt x="187" y="2211"/>
                  </a:lnTo>
                  <a:lnTo>
                    <a:pt x="263" y="2329"/>
                  </a:lnTo>
                  <a:lnTo>
                    <a:pt x="348" y="2448"/>
                  </a:lnTo>
                  <a:lnTo>
                    <a:pt x="441" y="2550"/>
                  </a:lnTo>
                  <a:lnTo>
                    <a:pt x="551" y="2651"/>
                  </a:lnTo>
                  <a:lnTo>
                    <a:pt x="661" y="2736"/>
                  </a:lnTo>
                  <a:lnTo>
                    <a:pt x="788" y="2812"/>
                  </a:lnTo>
                  <a:lnTo>
                    <a:pt x="915" y="2871"/>
                  </a:lnTo>
                  <a:lnTo>
                    <a:pt x="1059" y="2922"/>
                  </a:lnTo>
                  <a:lnTo>
                    <a:pt x="1195" y="2965"/>
                  </a:lnTo>
                  <a:lnTo>
                    <a:pt x="1347" y="2981"/>
                  </a:lnTo>
                  <a:lnTo>
                    <a:pt x="1500" y="2990"/>
                  </a:lnTo>
                  <a:lnTo>
                    <a:pt x="3990" y="2990"/>
                  </a:lnTo>
                  <a:lnTo>
                    <a:pt x="4091" y="2973"/>
                  </a:lnTo>
                  <a:lnTo>
                    <a:pt x="4193" y="2948"/>
                  </a:lnTo>
                  <a:lnTo>
                    <a:pt x="4286" y="2914"/>
                  </a:lnTo>
                  <a:lnTo>
                    <a:pt x="4371" y="2871"/>
                  </a:lnTo>
                  <a:lnTo>
                    <a:pt x="4455" y="2821"/>
                  </a:lnTo>
                  <a:lnTo>
                    <a:pt x="4532" y="2761"/>
                  </a:lnTo>
                  <a:lnTo>
                    <a:pt x="4608" y="2694"/>
                  </a:lnTo>
                  <a:lnTo>
                    <a:pt x="4676" y="2617"/>
                  </a:lnTo>
                  <a:lnTo>
                    <a:pt x="4735" y="2541"/>
                  </a:lnTo>
                  <a:lnTo>
                    <a:pt x="4786" y="2456"/>
                  </a:lnTo>
                  <a:lnTo>
                    <a:pt x="4828" y="2372"/>
                  </a:lnTo>
                  <a:lnTo>
                    <a:pt x="4862" y="2279"/>
                  </a:lnTo>
                  <a:lnTo>
                    <a:pt x="4887" y="2177"/>
                  </a:lnTo>
                  <a:lnTo>
                    <a:pt x="4904" y="2075"/>
                  </a:lnTo>
                  <a:lnTo>
                    <a:pt x="4904" y="1974"/>
                  </a:lnTo>
                  <a:lnTo>
                    <a:pt x="4904" y="1864"/>
                  </a:lnTo>
                  <a:lnTo>
                    <a:pt x="4887" y="1762"/>
                  </a:lnTo>
                  <a:lnTo>
                    <a:pt x="4862" y="1669"/>
                  </a:lnTo>
                  <a:lnTo>
                    <a:pt x="4828" y="1576"/>
                  </a:lnTo>
                  <a:lnTo>
                    <a:pt x="4786" y="1482"/>
                  </a:lnTo>
                  <a:lnTo>
                    <a:pt x="4735" y="1398"/>
                  </a:lnTo>
                  <a:lnTo>
                    <a:pt x="4676" y="1321"/>
                  </a:lnTo>
                  <a:lnTo>
                    <a:pt x="4608" y="1254"/>
                  </a:lnTo>
                  <a:lnTo>
                    <a:pt x="4532" y="1186"/>
                  </a:lnTo>
                  <a:lnTo>
                    <a:pt x="4455" y="1127"/>
                  </a:lnTo>
                  <a:lnTo>
                    <a:pt x="4371" y="1076"/>
                  </a:lnTo>
                  <a:lnTo>
                    <a:pt x="4286" y="1034"/>
                  </a:lnTo>
                  <a:lnTo>
                    <a:pt x="4193" y="1000"/>
                  </a:lnTo>
                  <a:lnTo>
                    <a:pt x="4091" y="974"/>
                  </a:lnTo>
                  <a:lnTo>
                    <a:pt x="3990" y="957"/>
                  </a:lnTo>
                  <a:lnTo>
                    <a:pt x="3888" y="949"/>
                  </a:lnTo>
                  <a:lnTo>
                    <a:pt x="3786" y="957"/>
                  </a:lnTo>
                  <a:lnTo>
                    <a:pt x="3685" y="974"/>
                  </a:lnTo>
                  <a:lnTo>
                    <a:pt x="3583" y="1000"/>
                  </a:lnTo>
                  <a:lnTo>
                    <a:pt x="3490" y="1034"/>
                  </a:lnTo>
                  <a:lnTo>
                    <a:pt x="3397" y="1059"/>
                  </a:lnTo>
                  <a:lnTo>
                    <a:pt x="3295" y="1067"/>
                  </a:lnTo>
                  <a:lnTo>
                    <a:pt x="3202" y="1067"/>
                  </a:lnTo>
                  <a:lnTo>
                    <a:pt x="3109" y="1042"/>
                  </a:lnTo>
                  <a:lnTo>
                    <a:pt x="3024" y="1000"/>
                  </a:lnTo>
                  <a:lnTo>
                    <a:pt x="2939" y="949"/>
                  </a:lnTo>
                  <a:lnTo>
                    <a:pt x="2872" y="873"/>
                  </a:lnTo>
                  <a:lnTo>
                    <a:pt x="2821" y="788"/>
                  </a:lnTo>
                  <a:lnTo>
                    <a:pt x="2770" y="703"/>
                  </a:lnTo>
                  <a:lnTo>
                    <a:pt x="2711" y="619"/>
                  </a:lnTo>
                  <a:lnTo>
                    <a:pt x="2651" y="534"/>
                  </a:lnTo>
                  <a:lnTo>
                    <a:pt x="2584" y="466"/>
                  </a:lnTo>
                  <a:lnTo>
                    <a:pt x="2507" y="390"/>
                  </a:lnTo>
                  <a:lnTo>
                    <a:pt x="2431" y="331"/>
                  </a:lnTo>
                  <a:lnTo>
                    <a:pt x="2355" y="271"/>
                  </a:lnTo>
                  <a:lnTo>
                    <a:pt x="2270" y="212"/>
                  </a:lnTo>
                  <a:lnTo>
                    <a:pt x="2186" y="161"/>
                  </a:lnTo>
                  <a:lnTo>
                    <a:pt x="2092" y="119"/>
                  </a:lnTo>
                  <a:lnTo>
                    <a:pt x="1999" y="85"/>
                  </a:lnTo>
                  <a:lnTo>
                    <a:pt x="1906" y="60"/>
                  </a:lnTo>
                  <a:lnTo>
                    <a:pt x="1804" y="34"/>
                  </a:lnTo>
                  <a:lnTo>
                    <a:pt x="1703" y="17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200;p31">
              <a:extLst>
                <a:ext uri="{FF2B5EF4-FFF2-40B4-BE49-F238E27FC236}">
                  <a16:creationId xmlns:a16="http://schemas.microsoft.com/office/drawing/2014/main" id="{56636C07-C8FE-4DE5-AFB2-C5F37DD68EF2}"/>
                </a:ext>
              </a:extLst>
            </p:cNvPr>
            <p:cNvSpPr/>
            <p:nvPr/>
          </p:nvSpPr>
          <p:spPr>
            <a:xfrm>
              <a:off x="6274575" y="5160325"/>
              <a:ext cx="122625" cy="74750"/>
            </a:xfrm>
            <a:custGeom>
              <a:avLst/>
              <a:gdLst/>
              <a:ahLst/>
              <a:cxnLst/>
              <a:rect l="l" t="t" r="r" b="b"/>
              <a:pathLst>
                <a:path w="4905" h="2990" fill="none" extrusionOk="0">
                  <a:moveTo>
                    <a:pt x="3888" y="949"/>
                  </a:moveTo>
                  <a:lnTo>
                    <a:pt x="3888" y="949"/>
                  </a:lnTo>
                  <a:lnTo>
                    <a:pt x="3786" y="957"/>
                  </a:lnTo>
                  <a:lnTo>
                    <a:pt x="3685" y="974"/>
                  </a:lnTo>
                  <a:lnTo>
                    <a:pt x="3583" y="1000"/>
                  </a:lnTo>
                  <a:lnTo>
                    <a:pt x="3490" y="1034"/>
                  </a:lnTo>
                  <a:lnTo>
                    <a:pt x="3490" y="1034"/>
                  </a:lnTo>
                  <a:lnTo>
                    <a:pt x="3397" y="1059"/>
                  </a:lnTo>
                  <a:lnTo>
                    <a:pt x="3295" y="1067"/>
                  </a:lnTo>
                  <a:lnTo>
                    <a:pt x="3202" y="1067"/>
                  </a:lnTo>
                  <a:lnTo>
                    <a:pt x="3109" y="1042"/>
                  </a:lnTo>
                  <a:lnTo>
                    <a:pt x="3024" y="1000"/>
                  </a:lnTo>
                  <a:lnTo>
                    <a:pt x="2939" y="949"/>
                  </a:lnTo>
                  <a:lnTo>
                    <a:pt x="2872" y="873"/>
                  </a:lnTo>
                  <a:lnTo>
                    <a:pt x="2821" y="788"/>
                  </a:lnTo>
                  <a:lnTo>
                    <a:pt x="2821" y="788"/>
                  </a:lnTo>
                  <a:lnTo>
                    <a:pt x="2770" y="703"/>
                  </a:lnTo>
                  <a:lnTo>
                    <a:pt x="2711" y="619"/>
                  </a:lnTo>
                  <a:lnTo>
                    <a:pt x="2651" y="534"/>
                  </a:lnTo>
                  <a:lnTo>
                    <a:pt x="2584" y="466"/>
                  </a:lnTo>
                  <a:lnTo>
                    <a:pt x="2507" y="390"/>
                  </a:lnTo>
                  <a:lnTo>
                    <a:pt x="2431" y="331"/>
                  </a:lnTo>
                  <a:lnTo>
                    <a:pt x="2355" y="271"/>
                  </a:lnTo>
                  <a:lnTo>
                    <a:pt x="2270" y="212"/>
                  </a:lnTo>
                  <a:lnTo>
                    <a:pt x="2186" y="161"/>
                  </a:lnTo>
                  <a:lnTo>
                    <a:pt x="2092" y="119"/>
                  </a:lnTo>
                  <a:lnTo>
                    <a:pt x="1999" y="85"/>
                  </a:lnTo>
                  <a:lnTo>
                    <a:pt x="1906" y="60"/>
                  </a:lnTo>
                  <a:lnTo>
                    <a:pt x="1804" y="34"/>
                  </a:lnTo>
                  <a:lnTo>
                    <a:pt x="1703" y="17"/>
                  </a:lnTo>
                  <a:lnTo>
                    <a:pt x="1601" y="0"/>
                  </a:lnTo>
                  <a:lnTo>
                    <a:pt x="1500" y="0"/>
                  </a:lnTo>
                  <a:lnTo>
                    <a:pt x="1500" y="0"/>
                  </a:lnTo>
                  <a:lnTo>
                    <a:pt x="1347" y="9"/>
                  </a:lnTo>
                  <a:lnTo>
                    <a:pt x="1195" y="34"/>
                  </a:lnTo>
                  <a:lnTo>
                    <a:pt x="1059" y="68"/>
                  </a:lnTo>
                  <a:lnTo>
                    <a:pt x="915" y="119"/>
                  </a:lnTo>
                  <a:lnTo>
                    <a:pt x="788" y="178"/>
                  </a:lnTo>
                  <a:lnTo>
                    <a:pt x="661" y="254"/>
                  </a:lnTo>
                  <a:lnTo>
                    <a:pt x="551" y="339"/>
                  </a:lnTo>
                  <a:lnTo>
                    <a:pt x="441" y="441"/>
                  </a:lnTo>
                  <a:lnTo>
                    <a:pt x="348" y="542"/>
                  </a:lnTo>
                  <a:lnTo>
                    <a:pt x="263" y="661"/>
                  </a:lnTo>
                  <a:lnTo>
                    <a:pt x="187" y="788"/>
                  </a:lnTo>
                  <a:lnTo>
                    <a:pt x="119" y="915"/>
                  </a:lnTo>
                  <a:lnTo>
                    <a:pt x="68" y="1050"/>
                  </a:lnTo>
                  <a:lnTo>
                    <a:pt x="34" y="1194"/>
                  </a:lnTo>
                  <a:lnTo>
                    <a:pt x="9" y="1347"/>
                  </a:lnTo>
                  <a:lnTo>
                    <a:pt x="0" y="1499"/>
                  </a:lnTo>
                  <a:lnTo>
                    <a:pt x="0" y="1499"/>
                  </a:lnTo>
                  <a:lnTo>
                    <a:pt x="9" y="1652"/>
                  </a:lnTo>
                  <a:lnTo>
                    <a:pt x="34" y="1796"/>
                  </a:lnTo>
                  <a:lnTo>
                    <a:pt x="68" y="1940"/>
                  </a:lnTo>
                  <a:lnTo>
                    <a:pt x="119" y="2075"/>
                  </a:lnTo>
                  <a:lnTo>
                    <a:pt x="187" y="2211"/>
                  </a:lnTo>
                  <a:lnTo>
                    <a:pt x="263" y="2329"/>
                  </a:lnTo>
                  <a:lnTo>
                    <a:pt x="348" y="2448"/>
                  </a:lnTo>
                  <a:lnTo>
                    <a:pt x="441" y="2550"/>
                  </a:lnTo>
                  <a:lnTo>
                    <a:pt x="551" y="2651"/>
                  </a:lnTo>
                  <a:lnTo>
                    <a:pt x="661" y="2736"/>
                  </a:lnTo>
                  <a:lnTo>
                    <a:pt x="788" y="2812"/>
                  </a:lnTo>
                  <a:lnTo>
                    <a:pt x="915" y="2871"/>
                  </a:lnTo>
                  <a:lnTo>
                    <a:pt x="1059" y="2922"/>
                  </a:lnTo>
                  <a:lnTo>
                    <a:pt x="1195" y="2965"/>
                  </a:lnTo>
                  <a:lnTo>
                    <a:pt x="1347" y="2981"/>
                  </a:lnTo>
                  <a:lnTo>
                    <a:pt x="1500" y="2990"/>
                  </a:lnTo>
                  <a:lnTo>
                    <a:pt x="3888" y="2990"/>
                  </a:lnTo>
                  <a:lnTo>
                    <a:pt x="3888" y="2990"/>
                  </a:lnTo>
                  <a:lnTo>
                    <a:pt x="3990" y="2990"/>
                  </a:lnTo>
                  <a:lnTo>
                    <a:pt x="4091" y="2973"/>
                  </a:lnTo>
                  <a:lnTo>
                    <a:pt x="4193" y="2948"/>
                  </a:lnTo>
                  <a:lnTo>
                    <a:pt x="4286" y="2914"/>
                  </a:lnTo>
                  <a:lnTo>
                    <a:pt x="4371" y="2871"/>
                  </a:lnTo>
                  <a:lnTo>
                    <a:pt x="4455" y="2821"/>
                  </a:lnTo>
                  <a:lnTo>
                    <a:pt x="4532" y="2761"/>
                  </a:lnTo>
                  <a:lnTo>
                    <a:pt x="4608" y="2694"/>
                  </a:lnTo>
                  <a:lnTo>
                    <a:pt x="4676" y="2617"/>
                  </a:lnTo>
                  <a:lnTo>
                    <a:pt x="4735" y="2541"/>
                  </a:lnTo>
                  <a:lnTo>
                    <a:pt x="4786" y="2456"/>
                  </a:lnTo>
                  <a:lnTo>
                    <a:pt x="4828" y="2372"/>
                  </a:lnTo>
                  <a:lnTo>
                    <a:pt x="4862" y="2279"/>
                  </a:lnTo>
                  <a:lnTo>
                    <a:pt x="4887" y="2177"/>
                  </a:lnTo>
                  <a:lnTo>
                    <a:pt x="4904" y="2075"/>
                  </a:lnTo>
                  <a:lnTo>
                    <a:pt x="4904" y="1974"/>
                  </a:lnTo>
                  <a:lnTo>
                    <a:pt x="4904" y="1974"/>
                  </a:lnTo>
                  <a:lnTo>
                    <a:pt x="4904" y="1864"/>
                  </a:lnTo>
                  <a:lnTo>
                    <a:pt x="4887" y="1762"/>
                  </a:lnTo>
                  <a:lnTo>
                    <a:pt x="4862" y="1669"/>
                  </a:lnTo>
                  <a:lnTo>
                    <a:pt x="4828" y="1576"/>
                  </a:lnTo>
                  <a:lnTo>
                    <a:pt x="4786" y="1482"/>
                  </a:lnTo>
                  <a:lnTo>
                    <a:pt x="4735" y="1398"/>
                  </a:lnTo>
                  <a:lnTo>
                    <a:pt x="4676" y="1321"/>
                  </a:lnTo>
                  <a:lnTo>
                    <a:pt x="4608" y="1254"/>
                  </a:lnTo>
                  <a:lnTo>
                    <a:pt x="4532" y="1186"/>
                  </a:lnTo>
                  <a:lnTo>
                    <a:pt x="4455" y="1127"/>
                  </a:lnTo>
                  <a:lnTo>
                    <a:pt x="4371" y="1076"/>
                  </a:lnTo>
                  <a:lnTo>
                    <a:pt x="4286" y="1034"/>
                  </a:lnTo>
                  <a:lnTo>
                    <a:pt x="4193" y="1000"/>
                  </a:lnTo>
                  <a:lnTo>
                    <a:pt x="4091" y="974"/>
                  </a:lnTo>
                  <a:lnTo>
                    <a:pt x="3990" y="957"/>
                  </a:lnTo>
                  <a:lnTo>
                    <a:pt x="3888" y="949"/>
                  </a:lnTo>
                  <a:lnTo>
                    <a:pt x="3888" y="9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201;p31">
              <a:extLst>
                <a:ext uri="{FF2B5EF4-FFF2-40B4-BE49-F238E27FC236}">
                  <a16:creationId xmlns:a16="http://schemas.microsoft.com/office/drawing/2014/main" id="{0D1B0838-98F3-4E6D-A7FC-CC28EA222DD5}"/>
                </a:ext>
              </a:extLst>
            </p:cNvPr>
            <p:cNvSpPr/>
            <p:nvPr/>
          </p:nvSpPr>
          <p:spPr>
            <a:xfrm>
              <a:off x="6371750" y="5184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202;p31">
              <a:extLst>
                <a:ext uri="{FF2B5EF4-FFF2-40B4-BE49-F238E27FC236}">
                  <a16:creationId xmlns:a16="http://schemas.microsoft.com/office/drawing/2014/main" id="{71C1DECE-19A6-49D3-BD3D-7F7602C8D644}"/>
                </a:ext>
              </a:extLst>
            </p:cNvPr>
            <p:cNvSpPr/>
            <p:nvPr/>
          </p:nvSpPr>
          <p:spPr>
            <a:xfrm>
              <a:off x="6340200" y="5114150"/>
              <a:ext cx="58900" cy="47050"/>
            </a:xfrm>
            <a:custGeom>
              <a:avLst/>
              <a:gdLst/>
              <a:ahLst/>
              <a:cxnLst/>
              <a:rect l="l" t="t" r="r" b="b"/>
              <a:pathLst>
                <a:path w="2356" h="1882" extrusionOk="0">
                  <a:moveTo>
                    <a:pt x="1085" y="1"/>
                  </a:moveTo>
                  <a:lnTo>
                    <a:pt x="823" y="221"/>
                  </a:lnTo>
                  <a:lnTo>
                    <a:pt x="755" y="272"/>
                  </a:lnTo>
                  <a:lnTo>
                    <a:pt x="687" y="306"/>
                  </a:lnTo>
                  <a:lnTo>
                    <a:pt x="611" y="331"/>
                  </a:lnTo>
                  <a:lnTo>
                    <a:pt x="526" y="348"/>
                  </a:lnTo>
                  <a:lnTo>
                    <a:pt x="187" y="374"/>
                  </a:lnTo>
                  <a:lnTo>
                    <a:pt x="153" y="721"/>
                  </a:lnTo>
                  <a:lnTo>
                    <a:pt x="145" y="797"/>
                  </a:lnTo>
                  <a:lnTo>
                    <a:pt x="120" y="873"/>
                  </a:lnTo>
                  <a:lnTo>
                    <a:pt x="86" y="949"/>
                  </a:lnTo>
                  <a:lnTo>
                    <a:pt x="35" y="1009"/>
                  </a:lnTo>
                  <a:lnTo>
                    <a:pt x="1" y="1051"/>
                  </a:lnTo>
                  <a:lnTo>
                    <a:pt x="128" y="1119"/>
                  </a:lnTo>
                  <a:lnTo>
                    <a:pt x="255" y="1195"/>
                  </a:lnTo>
                  <a:lnTo>
                    <a:pt x="374" y="1271"/>
                  </a:lnTo>
                  <a:lnTo>
                    <a:pt x="484" y="1356"/>
                  </a:lnTo>
                  <a:lnTo>
                    <a:pt x="594" y="1458"/>
                  </a:lnTo>
                  <a:lnTo>
                    <a:pt x="695" y="1551"/>
                  </a:lnTo>
                  <a:lnTo>
                    <a:pt x="797" y="1661"/>
                  </a:lnTo>
                  <a:lnTo>
                    <a:pt x="890" y="1771"/>
                  </a:lnTo>
                  <a:lnTo>
                    <a:pt x="1077" y="1746"/>
                  </a:lnTo>
                  <a:lnTo>
                    <a:pt x="1263" y="1737"/>
                  </a:lnTo>
                  <a:lnTo>
                    <a:pt x="1458" y="1746"/>
                  </a:lnTo>
                  <a:lnTo>
                    <a:pt x="1653" y="1779"/>
                  </a:lnTo>
                  <a:lnTo>
                    <a:pt x="1830" y="1822"/>
                  </a:lnTo>
                  <a:lnTo>
                    <a:pt x="2017" y="1881"/>
                  </a:lnTo>
                  <a:lnTo>
                    <a:pt x="2017" y="1830"/>
                  </a:lnTo>
                  <a:lnTo>
                    <a:pt x="2034" y="1754"/>
                  </a:lnTo>
                  <a:lnTo>
                    <a:pt x="2059" y="1678"/>
                  </a:lnTo>
                  <a:lnTo>
                    <a:pt x="2093" y="1610"/>
                  </a:lnTo>
                  <a:lnTo>
                    <a:pt x="2135" y="1542"/>
                  </a:lnTo>
                  <a:lnTo>
                    <a:pt x="2355" y="1280"/>
                  </a:lnTo>
                  <a:lnTo>
                    <a:pt x="2135" y="1009"/>
                  </a:lnTo>
                  <a:lnTo>
                    <a:pt x="2093" y="949"/>
                  </a:lnTo>
                  <a:lnTo>
                    <a:pt x="2059" y="873"/>
                  </a:lnTo>
                  <a:lnTo>
                    <a:pt x="2034" y="797"/>
                  </a:lnTo>
                  <a:lnTo>
                    <a:pt x="2017" y="721"/>
                  </a:lnTo>
                  <a:lnTo>
                    <a:pt x="1983" y="374"/>
                  </a:lnTo>
                  <a:lnTo>
                    <a:pt x="1644" y="348"/>
                  </a:lnTo>
                  <a:lnTo>
                    <a:pt x="1568" y="331"/>
                  </a:lnTo>
                  <a:lnTo>
                    <a:pt x="1492" y="306"/>
                  </a:lnTo>
                  <a:lnTo>
                    <a:pt x="1415" y="272"/>
                  </a:lnTo>
                  <a:lnTo>
                    <a:pt x="1348" y="221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203;p31">
              <a:extLst>
                <a:ext uri="{FF2B5EF4-FFF2-40B4-BE49-F238E27FC236}">
                  <a16:creationId xmlns:a16="http://schemas.microsoft.com/office/drawing/2014/main" id="{1AA858F1-1309-4D43-8668-5085557A00CC}"/>
                </a:ext>
              </a:extLst>
            </p:cNvPr>
            <p:cNvSpPr/>
            <p:nvPr/>
          </p:nvSpPr>
          <p:spPr>
            <a:xfrm>
              <a:off x="6340200" y="5114150"/>
              <a:ext cx="58900" cy="47050"/>
            </a:xfrm>
            <a:custGeom>
              <a:avLst/>
              <a:gdLst/>
              <a:ahLst/>
              <a:cxnLst/>
              <a:rect l="l" t="t" r="r" b="b"/>
              <a:pathLst>
                <a:path w="2356" h="1882" fill="none" extrusionOk="0">
                  <a:moveTo>
                    <a:pt x="2017" y="721"/>
                  </a:moveTo>
                  <a:lnTo>
                    <a:pt x="1983" y="374"/>
                  </a:lnTo>
                  <a:lnTo>
                    <a:pt x="1644" y="348"/>
                  </a:lnTo>
                  <a:lnTo>
                    <a:pt x="1644" y="348"/>
                  </a:lnTo>
                  <a:lnTo>
                    <a:pt x="1568" y="331"/>
                  </a:lnTo>
                  <a:lnTo>
                    <a:pt x="1492" y="306"/>
                  </a:lnTo>
                  <a:lnTo>
                    <a:pt x="1415" y="272"/>
                  </a:lnTo>
                  <a:lnTo>
                    <a:pt x="1348" y="221"/>
                  </a:lnTo>
                  <a:lnTo>
                    <a:pt x="1085" y="1"/>
                  </a:lnTo>
                  <a:lnTo>
                    <a:pt x="823" y="221"/>
                  </a:lnTo>
                  <a:lnTo>
                    <a:pt x="823" y="221"/>
                  </a:lnTo>
                  <a:lnTo>
                    <a:pt x="755" y="272"/>
                  </a:lnTo>
                  <a:lnTo>
                    <a:pt x="687" y="306"/>
                  </a:lnTo>
                  <a:lnTo>
                    <a:pt x="611" y="331"/>
                  </a:lnTo>
                  <a:lnTo>
                    <a:pt x="526" y="348"/>
                  </a:lnTo>
                  <a:lnTo>
                    <a:pt x="187" y="374"/>
                  </a:lnTo>
                  <a:lnTo>
                    <a:pt x="153" y="721"/>
                  </a:lnTo>
                  <a:lnTo>
                    <a:pt x="153" y="721"/>
                  </a:lnTo>
                  <a:lnTo>
                    <a:pt x="145" y="797"/>
                  </a:lnTo>
                  <a:lnTo>
                    <a:pt x="120" y="873"/>
                  </a:lnTo>
                  <a:lnTo>
                    <a:pt x="86" y="949"/>
                  </a:lnTo>
                  <a:lnTo>
                    <a:pt x="35" y="1009"/>
                  </a:lnTo>
                  <a:lnTo>
                    <a:pt x="1" y="1051"/>
                  </a:lnTo>
                  <a:lnTo>
                    <a:pt x="1" y="1051"/>
                  </a:lnTo>
                  <a:lnTo>
                    <a:pt x="128" y="1119"/>
                  </a:lnTo>
                  <a:lnTo>
                    <a:pt x="255" y="1195"/>
                  </a:lnTo>
                  <a:lnTo>
                    <a:pt x="374" y="1271"/>
                  </a:lnTo>
                  <a:lnTo>
                    <a:pt x="484" y="1356"/>
                  </a:lnTo>
                  <a:lnTo>
                    <a:pt x="594" y="1458"/>
                  </a:lnTo>
                  <a:lnTo>
                    <a:pt x="695" y="1551"/>
                  </a:lnTo>
                  <a:lnTo>
                    <a:pt x="797" y="1661"/>
                  </a:lnTo>
                  <a:lnTo>
                    <a:pt x="890" y="1771"/>
                  </a:lnTo>
                  <a:lnTo>
                    <a:pt x="890" y="1771"/>
                  </a:lnTo>
                  <a:lnTo>
                    <a:pt x="1077" y="1746"/>
                  </a:lnTo>
                  <a:lnTo>
                    <a:pt x="1263" y="1737"/>
                  </a:lnTo>
                  <a:lnTo>
                    <a:pt x="1263" y="1737"/>
                  </a:lnTo>
                  <a:lnTo>
                    <a:pt x="1458" y="1746"/>
                  </a:lnTo>
                  <a:lnTo>
                    <a:pt x="1653" y="1779"/>
                  </a:lnTo>
                  <a:lnTo>
                    <a:pt x="1830" y="1822"/>
                  </a:lnTo>
                  <a:lnTo>
                    <a:pt x="2017" y="1881"/>
                  </a:lnTo>
                  <a:lnTo>
                    <a:pt x="2017" y="1830"/>
                  </a:lnTo>
                  <a:lnTo>
                    <a:pt x="2017" y="1830"/>
                  </a:lnTo>
                  <a:lnTo>
                    <a:pt x="2034" y="1754"/>
                  </a:lnTo>
                  <a:lnTo>
                    <a:pt x="2059" y="1678"/>
                  </a:lnTo>
                  <a:lnTo>
                    <a:pt x="2093" y="1610"/>
                  </a:lnTo>
                  <a:lnTo>
                    <a:pt x="2135" y="1542"/>
                  </a:lnTo>
                  <a:lnTo>
                    <a:pt x="2355" y="1280"/>
                  </a:lnTo>
                  <a:lnTo>
                    <a:pt x="2135" y="1009"/>
                  </a:lnTo>
                  <a:lnTo>
                    <a:pt x="2135" y="1009"/>
                  </a:lnTo>
                  <a:lnTo>
                    <a:pt x="2093" y="949"/>
                  </a:lnTo>
                  <a:lnTo>
                    <a:pt x="2059" y="873"/>
                  </a:lnTo>
                  <a:lnTo>
                    <a:pt x="2034" y="797"/>
                  </a:lnTo>
                  <a:lnTo>
                    <a:pt x="2017" y="721"/>
                  </a:lnTo>
                  <a:lnTo>
                    <a:pt x="2017" y="72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204;p31">
              <a:extLst>
                <a:ext uri="{FF2B5EF4-FFF2-40B4-BE49-F238E27FC236}">
                  <a16:creationId xmlns:a16="http://schemas.microsoft.com/office/drawing/2014/main" id="{2FAC7B44-1C09-47B4-BF06-05D6031D8FAD}"/>
                </a:ext>
              </a:extLst>
            </p:cNvPr>
            <p:cNvSpPr/>
            <p:nvPr/>
          </p:nvSpPr>
          <p:spPr>
            <a:xfrm>
              <a:off x="6390600" y="513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205;p31">
              <a:extLst>
                <a:ext uri="{FF2B5EF4-FFF2-40B4-BE49-F238E27FC236}">
                  <a16:creationId xmlns:a16="http://schemas.microsoft.com/office/drawing/2014/main" id="{68EF1E5A-D9C2-4678-8F75-A1EE5173071A}"/>
                </a:ext>
              </a:extLst>
            </p:cNvPr>
            <p:cNvSpPr/>
            <p:nvPr/>
          </p:nvSpPr>
          <p:spPr>
            <a:xfrm>
              <a:off x="6133350" y="5351950"/>
              <a:ext cx="26500" cy="26275"/>
            </a:xfrm>
            <a:custGeom>
              <a:avLst/>
              <a:gdLst/>
              <a:ahLst/>
              <a:cxnLst/>
              <a:rect l="l" t="t" r="r" b="b"/>
              <a:pathLst>
                <a:path w="1060" h="1051" extrusionOk="0">
                  <a:moveTo>
                    <a:pt x="0" y="0"/>
                  </a:moveTo>
                  <a:lnTo>
                    <a:pt x="0" y="517"/>
                  </a:lnTo>
                  <a:lnTo>
                    <a:pt x="9" y="568"/>
                  </a:lnTo>
                  <a:lnTo>
                    <a:pt x="17" y="627"/>
                  </a:lnTo>
                  <a:lnTo>
                    <a:pt x="26" y="678"/>
                  </a:lnTo>
                  <a:lnTo>
                    <a:pt x="43" y="720"/>
                  </a:lnTo>
                  <a:lnTo>
                    <a:pt x="94" y="813"/>
                  </a:lnTo>
                  <a:lnTo>
                    <a:pt x="161" y="889"/>
                  </a:lnTo>
                  <a:lnTo>
                    <a:pt x="238" y="957"/>
                  </a:lnTo>
                  <a:lnTo>
                    <a:pt x="331" y="1008"/>
                  </a:lnTo>
                  <a:lnTo>
                    <a:pt x="373" y="1025"/>
                  </a:lnTo>
                  <a:lnTo>
                    <a:pt x="424" y="1033"/>
                  </a:lnTo>
                  <a:lnTo>
                    <a:pt x="475" y="1042"/>
                  </a:lnTo>
                  <a:lnTo>
                    <a:pt x="534" y="1050"/>
                  </a:lnTo>
                  <a:lnTo>
                    <a:pt x="585" y="1042"/>
                  </a:lnTo>
                  <a:lnTo>
                    <a:pt x="636" y="1033"/>
                  </a:lnTo>
                  <a:lnTo>
                    <a:pt x="686" y="1025"/>
                  </a:lnTo>
                  <a:lnTo>
                    <a:pt x="737" y="1008"/>
                  </a:lnTo>
                  <a:lnTo>
                    <a:pt x="830" y="957"/>
                  </a:lnTo>
                  <a:lnTo>
                    <a:pt x="907" y="889"/>
                  </a:lnTo>
                  <a:lnTo>
                    <a:pt x="974" y="813"/>
                  </a:lnTo>
                  <a:lnTo>
                    <a:pt x="1017" y="720"/>
                  </a:lnTo>
                  <a:lnTo>
                    <a:pt x="1042" y="678"/>
                  </a:lnTo>
                  <a:lnTo>
                    <a:pt x="1051" y="627"/>
                  </a:lnTo>
                  <a:lnTo>
                    <a:pt x="1059" y="568"/>
                  </a:lnTo>
                  <a:lnTo>
                    <a:pt x="1059" y="517"/>
                  </a:lnTo>
                  <a:lnTo>
                    <a:pt x="1059" y="0"/>
                  </a:lnTo>
                  <a:lnTo>
                    <a:pt x="797" y="34"/>
                  </a:lnTo>
                  <a:lnTo>
                    <a:pt x="534" y="42"/>
                  </a:lnTo>
                  <a:lnTo>
                    <a:pt x="263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206;p31">
              <a:extLst>
                <a:ext uri="{FF2B5EF4-FFF2-40B4-BE49-F238E27FC236}">
                  <a16:creationId xmlns:a16="http://schemas.microsoft.com/office/drawing/2014/main" id="{C59DB3B6-3B8E-4610-9FC3-BE30D361F8FA}"/>
                </a:ext>
              </a:extLst>
            </p:cNvPr>
            <p:cNvSpPr/>
            <p:nvPr/>
          </p:nvSpPr>
          <p:spPr>
            <a:xfrm>
              <a:off x="6133350" y="5351950"/>
              <a:ext cx="26500" cy="26275"/>
            </a:xfrm>
            <a:custGeom>
              <a:avLst/>
              <a:gdLst/>
              <a:ahLst/>
              <a:cxnLst/>
              <a:rect l="l" t="t" r="r" b="b"/>
              <a:pathLst>
                <a:path w="1060" h="1051" fill="none" extrusionOk="0">
                  <a:moveTo>
                    <a:pt x="0" y="0"/>
                  </a:moveTo>
                  <a:lnTo>
                    <a:pt x="0" y="517"/>
                  </a:lnTo>
                  <a:lnTo>
                    <a:pt x="0" y="517"/>
                  </a:lnTo>
                  <a:lnTo>
                    <a:pt x="9" y="568"/>
                  </a:lnTo>
                  <a:lnTo>
                    <a:pt x="17" y="627"/>
                  </a:lnTo>
                  <a:lnTo>
                    <a:pt x="26" y="678"/>
                  </a:lnTo>
                  <a:lnTo>
                    <a:pt x="43" y="720"/>
                  </a:lnTo>
                  <a:lnTo>
                    <a:pt x="94" y="813"/>
                  </a:lnTo>
                  <a:lnTo>
                    <a:pt x="161" y="889"/>
                  </a:lnTo>
                  <a:lnTo>
                    <a:pt x="238" y="957"/>
                  </a:lnTo>
                  <a:lnTo>
                    <a:pt x="331" y="1008"/>
                  </a:lnTo>
                  <a:lnTo>
                    <a:pt x="373" y="1025"/>
                  </a:lnTo>
                  <a:lnTo>
                    <a:pt x="424" y="1033"/>
                  </a:lnTo>
                  <a:lnTo>
                    <a:pt x="475" y="1042"/>
                  </a:lnTo>
                  <a:lnTo>
                    <a:pt x="534" y="1050"/>
                  </a:lnTo>
                  <a:lnTo>
                    <a:pt x="534" y="1050"/>
                  </a:lnTo>
                  <a:lnTo>
                    <a:pt x="585" y="1042"/>
                  </a:lnTo>
                  <a:lnTo>
                    <a:pt x="636" y="1033"/>
                  </a:lnTo>
                  <a:lnTo>
                    <a:pt x="686" y="1025"/>
                  </a:lnTo>
                  <a:lnTo>
                    <a:pt x="737" y="1008"/>
                  </a:lnTo>
                  <a:lnTo>
                    <a:pt x="830" y="957"/>
                  </a:lnTo>
                  <a:lnTo>
                    <a:pt x="907" y="889"/>
                  </a:lnTo>
                  <a:lnTo>
                    <a:pt x="974" y="813"/>
                  </a:lnTo>
                  <a:lnTo>
                    <a:pt x="1017" y="720"/>
                  </a:lnTo>
                  <a:lnTo>
                    <a:pt x="1042" y="678"/>
                  </a:lnTo>
                  <a:lnTo>
                    <a:pt x="1051" y="627"/>
                  </a:lnTo>
                  <a:lnTo>
                    <a:pt x="1059" y="568"/>
                  </a:lnTo>
                  <a:lnTo>
                    <a:pt x="1059" y="517"/>
                  </a:lnTo>
                  <a:lnTo>
                    <a:pt x="1059" y="0"/>
                  </a:lnTo>
                  <a:lnTo>
                    <a:pt x="1059" y="0"/>
                  </a:lnTo>
                  <a:lnTo>
                    <a:pt x="797" y="34"/>
                  </a:lnTo>
                  <a:lnTo>
                    <a:pt x="534" y="42"/>
                  </a:lnTo>
                  <a:lnTo>
                    <a:pt x="534" y="42"/>
                  </a:lnTo>
                  <a:lnTo>
                    <a:pt x="263" y="3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207;p31">
              <a:extLst>
                <a:ext uri="{FF2B5EF4-FFF2-40B4-BE49-F238E27FC236}">
                  <a16:creationId xmlns:a16="http://schemas.microsoft.com/office/drawing/2014/main" id="{0FF15360-C688-41D5-9EBD-54C95777CED4}"/>
                </a:ext>
              </a:extLst>
            </p:cNvPr>
            <p:cNvSpPr/>
            <p:nvPr/>
          </p:nvSpPr>
          <p:spPr>
            <a:xfrm>
              <a:off x="6133350" y="535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208;p31">
              <a:extLst>
                <a:ext uri="{FF2B5EF4-FFF2-40B4-BE49-F238E27FC236}">
                  <a16:creationId xmlns:a16="http://schemas.microsoft.com/office/drawing/2014/main" id="{5FC6768C-3D43-46F0-9603-2EED1A664131}"/>
                </a:ext>
              </a:extLst>
            </p:cNvPr>
            <p:cNvSpPr/>
            <p:nvPr/>
          </p:nvSpPr>
          <p:spPr>
            <a:xfrm>
              <a:off x="6031300" y="5315300"/>
              <a:ext cx="230600" cy="161575"/>
            </a:xfrm>
            <a:custGeom>
              <a:avLst/>
              <a:gdLst/>
              <a:ahLst/>
              <a:cxnLst/>
              <a:rect l="l" t="t" r="r" b="b"/>
              <a:pathLst>
                <a:path w="9224" h="6463" extrusionOk="0">
                  <a:moveTo>
                    <a:pt x="1652" y="1"/>
                  </a:moveTo>
                  <a:lnTo>
                    <a:pt x="1474" y="52"/>
                  </a:lnTo>
                  <a:lnTo>
                    <a:pt x="1304" y="111"/>
                  </a:lnTo>
                  <a:lnTo>
                    <a:pt x="1144" y="187"/>
                  </a:lnTo>
                  <a:lnTo>
                    <a:pt x="991" y="280"/>
                  </a:lnTo>
                  <a:lnTo>
                    <a:pt x="847" y="382"/>
                  </a:lnTo>
                  <a:lnTo>
                    <a:pt x="712" y="501"/>
                  </a:lnTo>
                  <a:lnTo>
                    <a:pt x="585" y="619"/>
                  </a:lnTo>
                  <a:lnTo>
                    <a:pt x="474" y="755"/>
                  </a:lnTo>
                  <a:lnTo>
                    <a:pt x="364" y="899"/>
                  </a:lnTo>
                  <a:lnTo>
                    <a:pt x="271" y="1051"/>
                  </a:lnTo>
                  <a:lnTo>
                    <a:pt x="195" y="1212"/>
                  </a:lnTo>
                  <a:lnTo>
                    <a:pt x="127" y="1381"/>
                  </a:lnTo>
                  <a:lnTo>
                    <a:pt x="76" y="1551"/>
                  </a:lnTo>
                  <a:lnTo>
                    <a:pt x="34" y="1729"/>
                  </a:lnTo>
                  <a:lnTo>
                    <a:pt x="9" y="1915"/>
                  </a:lnTo>
                  <a:lnTo>
                    <a:pt x="0" y="2101"/>
                  </a:lnTo>
                  <a:lnTo>
                    <a:pt x="0" y="5938"/>
                  </a:lnTo>
                  <a:lnTo>
                    <a:pt x="9" y="5989"/>
                  </a:lnTo>
                  <a:lnTo>
                    <a:pt x="17" y="6040"/>
                  </a:lnTo>
                  <a:lnTo>
                    <a:pt x="43" y="6141"/>
                  </a:lnTo>
                  <a:lnTo>
                    <a:pt x="93" y="6226"/>
                  </a:lnTo>
                  <a:lnTo>
                    <a:pt x="119" y="6268"/>
                  </a:lnTo>
                  <a:lnTo>
                    <a:pt x="161" y="6311"/>
                  </a:lnTo>
                  <a:lnTo>
                    <a:pt x="195" y="6344"/>
                  </a:lnTo>
                  <a:lnTo>
                    <a:pt x="237" y="6378"/>
                  </a:lnTo>
                  <a:lnTo>
                    <a:pt x="330" y="6421"/>
                  </a:lnTo>
                  <a:lnTo>
                    <a:pt x="432" y="6455"/>
                  </a:lnTo>
                  <a:lnTo>
                    <a:pt x="483" y="6463"/>
                  </a:lnTo>
                  <a:lnTo>
                    <a:pt x="8749" y="6463"/>
                  </a:lnTo>
                  <a:lnTo>
                    <a:pt x="8800" y="6455"/>
                  </a:lnTo>
                  <a:lnTo>
                    <a:pt x="8851" y="6438"/>
                  </a:lnTo>
                  <a:lnTo>
                    <a:pt x="8901" y="6421"/>
                  </a:lnTo>
                  <a:lnTo>
                    <a:pt x="8995" y="6370"/>
                  </a:lnTo>
                  <a:lnTo>
                    <a:pt x="9071" y="6311"/>
                  </a:lnTo>
                  <a:lnTo>
                    <a:pt x="9139" y="6234"/>
                  </a:lnTo>
                  <a:lnTo>
                    <a:pt x="9181" y="6141"/>
                  </a:lnTo>
                  <a:lnTo>
                    <a:pt x="9206" y="6090"/>
                  </a:lnTo>
                  <a:lnTo>
                    <a:pt x="9215" y="6040"/>
                  </a:lnTo>
                  <a:lnTo>
                    <a:pt x="9223" y="5989"/>
                  </a:lnTo>
                  <a:lnTo>
                    <a:pt x="9223" y="5938"/>
                  </a:lnTo>
                  <a:lnTo>
                    <a:pt x="9223" y="2101"/>
                  </a:lnTo>
                  <a:lnTo>
                    <a:pt x="9215" y="1915"/>
                  </a:lnTo>
                  <a:lnTo>
                    <a:pt x="9198" y="1729"/>
                  </a:lnTo>
                  <a:lnTo>
                    <a:pt x="9156" y="1551"/>
                  </a:lnTo>
                  <a:lnTo>
                    <a:pt x="9105" y="1381"/>
                  </a:lnTo>
                  <a:lnTo>
                    <a:pt x="9037" y="1212"/>
                  </a:lnTo>
                  <a:lnTo>
                    <a:pt x="8952" y="1051"/>
                  </a:lnTo>
                  <a:lnTo>
                    <a:pt x="8859" y="899"/>
                  </a:lnTo>
                  <a:lnTo>
                    <a:pt x="8758" y="755"/>
                  </a:lnTo>
                  <a:lnTo>
                    <a:pt x="8639" y="619"/>
                  </a:lnTo>
                  <a:lnTo>
                    <a:pt x="8512" y="501"/>
                  </a:lnTo>
                  <a:lnTo>
                    <a:pt x="8376" y="382"/>
                  </a:lnTo>
                  <a:lnTo>
                    <a:pt x="8232" y="280"/>
                  </a:lnTo>
                  <a:lnTo>
                    <a:pt x="8080" y="187"/>
                  </a:lnTo>
                  <a:lnTo>
                    <a:pt x="7919" y="111"/>
                  </a:lnTo>
                  <a:lnTo>
                    <a:pt x="7758" y="52"/>
                  </a:lnTo>
                  <a:lnTo>
                    <a:pt x="7580" y="1"/>
                  </a:lnTo>
                  <a:lnTo>
                    <a:pt x="7445" y="179"/>
                  </a:lnTo>
                  <a:lnTo>
                    <a:pt x="7292" y="348"/>
                  </a:lnTo>
                  <a:lnTo>
                    <a:pt x="7131" y="509"/>
                  </a:lnTo>
                  <a:lnTo>
                    <a:pt x="6962" y="653"/>
                  </a:lnTo>
                  <a:lnTo>
                    <a:pt x="6784" y="797"/>
                  </a:lnTo>
                  <a:lnTo>
                    <a:pt x="6598" y="924"/>
                  </a:lnTo>
                  <a:lnTo>
                    <a:pt x="6403" y="1043"/>
                  </a:lnTo>
                  <a:lnTo>
                    <a:pt x="6200" y="1144"/>
                  </a:lnTo>
                  <a:lnTo>
                    <a:pt x="6200" y="1983"/>
                  </a:lnTo>
                  <a:lnTo>
                    <a:pt x="6191" y="2144"/>
                  </a:lnTo>
                  <a:lnTo>
                    <a:pt x="6174" y="2305"/>
                  </a:lnTo>
                  <a:lnTo>
                    <a:pt x="6132" y="2457"/>
                  </a:lnTo>
                  <a:lnTo>
                    <a:pt x="6081" y="2601"/>
                  </a:lnTo>
                  <a:lnTo>
                    <a:pt x="6013" y="2736"/>
                  </a:lnTo>
                  <a:lnTo>
                    <a:pt x="5929" y="2872"/>
                  </a:lnTo>
                  <a:lnTo>
                    <a:pt x="5836" y="2991"/>
                  </a:lnTo>
                  <a:lnTo>
                    <a:pt x="5734" y="3109"/>
                  </a:lnTo>
                  <a:lnTo>
                    <a:pt x="5624" y="3211"/>
                  </a:lnTo>
                  <a:lnTo>
                    <a:pt x="5505" y="3295"/>
                  </a:lnTo>
                  <a:lnTo>
                    <a:pt x="5370" y="3380"/>
                  </a:lnTo>
                  <a:lnTo>
                    <a:pt x="5234" y="3448"/>
                  </a:lnTo>
                  <a:lnTo>
                    <a:pt x="5090" y="3499"/>
                  </a:lnTo>
                  <a:lnTo>
                    <a:pt x="4938" y="3541"/>
                  </a:lnTo>
                  <a:lnTo>
                    <a:pt x="4777" y="3566"/>
                  </a:lnTo>
                  <a:lnTo>
                    <a:pt x="4455" y="3566"/>
                  </a:lnTo>
                  <a:lnTo>
                    <a:pt x="4294" y="3541"/>
                  </a:lnTo>
                  <a:lnTo>
                    <a:pt x="4142" y="3499"/>
                  </a:lnTo>
                  <a:lnTo>
                    <a:pt x="3998" y="3448"/>
                  </a:lnTo>
                  <a:lnTo>
                    <a:pt x="3862" y="3380"/>
                  </a:lnTo>
                  <a:lnTo>
                    <a:pt x="3727" y="3295"/>
                  </a:lnTo>
                  <a:lnTo>
                    <a:pt x="3608" y="3211"/>
                  </a:lnTo>
                  <a:lnTo>
                    <a:pt x="3490" y="3109"/>
                  </a:lnTo>
                  <a:lnTo>
                    <a:pt x="3388" y="2991"/>
                  </a:lnTo>
                  <a:lnTo>
                    <a:pt x="3295" y="2872"/>
                  </a:lnTo>
                  <a:lnTo>
                    <a:pt x="3219" y="2736"/>
                  </a:lnTo>
                  <a:lnTo>
                    <a:pt x="3151" y="2601"/>
                  </a:lnTo>
                  <a:lnTo>
                    <a:pt x="3100" y="2457"/>
                  </a:lnTo>
                  <a:lnTo>
                    <a:pt x="3058" y="2305"/>
                  </a:lnTo>
                  <a:lnTo>
                    <a:pt x="3032" y="2144"/>
                  </a:lnTo>
                  <a:lnTo>
                    <a:pt x="3024" y="1983"/>
                  </a:lnTo>
                  <a:lnTo>
                    <a:pt x="3024" y="1144"/>
                  </a:lnTo>
                  <a:lnTo>
                    <a:pt x="2820" y="1043"/>
                  </a:lnTo>
                  <a:lnTo>
                    <a:pt x="2634" y="924"/>
                  </a:lnTo>
                  <a:lnTo>
                    <a:pt x="2448" y="797"/>
                  </a:lnTo>
                  <a:lnTo>
                    <a:pt x="2270" y="653"/>
                  </a:lnTo>
                  <a:lnTo>
                    <a:pt x="2101" y="509"/>
                  </a:lnTo>
                  <a:lnTo>
                    <a:pt x="1940" y="348"/>
                  </a:lnTo>
                  <a:lnTo>
                    <a:pt x="1787" y="17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209;p31">
              <a:extLst>
                <a:ext uri="{FF2B5EF4-FFF2-40B4-BE49-F238E27FC236}">
                  <a16:creationId xmlns:a16="http://schemas.microsoft.com/office/drawing/2014/main" id="{D1CC657E-4FD8-4C3B-9662-6BCD8D4D5810}"/>
                </a:ext>
              </a:extLst>
            </p:cNvPr>
            <p:cNvSpPr/>
            <p:nvPr/>
          </p:nvSpPr>
          <p:spPr>
            <a:xfrm>
              <a:off x="6031300" y="5315300"/>
              <a:ext cx="230600" cy="161575"/>
            </a:xfrm>
            <a:custGeom>
              <a:avLst/>
              <a:gdLst/>
              <a:ahLst/>
              <a:cxnLst/>
              <a:rect l="l" t="t" r="r" b="b"/>
              <a:pathLst>
                <a:path w="9224" h="6463" fill="none" extrusionOk="0">
                  <a:moveTo>
                    <a:pt x="7580" y="1"/>
                  </a:moveTo>
                  <a:lnTo>
                    <a:pt x="7580" y="1"/>
                  </a:lnTo>
                  <a:lnTo>
                    <a:pt x="7445" y="179"/>
                  </a:lnTo>
                  <a:lnTo>
                    <a:pt x="7292" y="348"/>
                  </a:lnTo>
                  <a:lnTo>
                    <a:pt x="7131" y="509"/>
                  </a:lnTo>
                  <a:lnTo>
                    <a:pt x="6962" y="653"/>
                  </a:lnTo>
                  <a:lnTo>
                    <a:pt x="6784" y="797"/>
                  </a:lnTo>
                  <a:lnTo>
                    <a:pt x="6598" y="924"/>
                  </a:lnTo>
                  <a:lnTo>
                    <a:pt x="6403" y="1043"/>
                  </a:lnTo>
                  <a:lnTo>
                    <a:pt x="6200" y="1144"/>
                  </a:lnTo>
                  <a:lnTo>
                    <a:pt x="6200" y="1983"/>
                  </a:lnTo>
                  <a:lnTo>
                    <a:pt x="6200" y="1983"/>
                  </a:lnTo>
                  <a:lnTo>
                    <a:pt x="6191" y="2144"/>
                  </a:lnTo>
                  <a:lnTo>
                    <a:pt x="6174" y="2305"/>
                  </a:lnTo>
                  <a:lnTo>
                    <a:pt x="6132" y="2457"/>
                  </a:lnTo>
                  <a:lnTo>
                    <a:pt x="6081" y="2601"/>
                  </a:lnTo>
                  <a:lnTo>
                    <a:pt x="6013" y="2736"/>
                  </a:lnTo>
                  <a:lnTo>
                    <a:pt x="5929" y="2872"/>
                  </a:lnTo>
                  <a:lnTo>
                    <a:pt x="5836" y="2991"/>
                  </a:lnTo>
                  <a:lnTo>
                    <a:pt x="5734" y="3109"/>
                  </a:lnTo>
                  <a:lnTo>
                    <a:pt x="5624" y="3211"/>
                  </a:lnTo>
                  <a:lnTo>
                    <a:pt x="5505" y="3295"/>
                  </a:lnTo>
                  <a:lnTo>
                    <a:pt x="5370" y="3380"/>
                  </a:lnTo>
                  <a:lnTo>
                    <a:pt x="5234" y="3448"/>
                  </a:lnTo>
                  <a:lnTo>
                    <a:pt x="5090" y="3499"/>
                  </a:lnTo>
                  <a:lnTo>
                    <a:pt x="4938" y="3541"/>
                  </a:lnTo>
                  <a:lnTo>
                    <a:pt x="4777" y="3566"/>
                  </a:lnTo>
                  <a:lnTo>
                    <a:pt x="4616" y="3566"/>
                  </a:lnTo>
                  <a:lnTo>
                    <a:pt x="4616" y="3566"/>
                  </a:lnTo>
                  <a:lnTo>
                    <a:pt x="4455" y="3566"/>
                  </a:lnTo>
                  <a:lnTo>
                    <a:pt x="4294" y="3541"/>
                  </a:lnTo>
                  <a:lnTo>
                    <a:pt x="4142" y="3499"/>
                  </a:lnTo>
                  <a:lnTo>
                    <a:pt x="3998" y="3448"/>
                  </a:lnTo>
                  <a:lnTo>
                    <a:pt x="3862" y="3380"/>
                  </a:lnTo>
                  <a:lnTo>
                    <a:pt x="3727" y="3295"/>
                  </a:lnTo>
                  <a:lnTo>
                    <a:pt x="3608" y="3211"/>
                  </a:lnTo>
                  <a:lnTo>
                    <a:pt x="3490" y="3109"/>
                  </a:lnTo>
                  <a:lnTo>
                    <a:pt x="3388" y="2991"/>
                  </a:lnTo>
                  <a:lnTo>
                    <a:pt x="3295" y="2872"/>
                  </a:lnTo>
                  <a:lnTo>
                    <a:pt x="3219" y="2736"/>
                  </a:lnTo>
                  <a:lnTo>
                    <a:pt x="3151" y="2601"/>
                  </a:lnTo>
                  <a:lnTo>
                    <a:pt x="3100" y="2457"/>
                  </a:lnTo>
                  <a:lnTo>
                    <a:pt x="3058" y="2305"/>
                  </a:lnTo>
                  <a:lnTo>
                    <a:pt x="3032" y="2144"/>
                  </a:lnTo>
                  <a:lnTo>
                    <a:pt x="3024" y="1983"/>
                  </a:lnTo>
                  <a:lnTo>
                    <a:pt x="3024" y="1144"/>
                  </a:lnTo>
                  <a:lnTo>
                    <a:pt x="3024" y="1144"/>
                  </a:lnTo>
                  <a:lnTo>
                    <a:pt x="2820" y="1043"/>
                  </a:lnTo>
                  <a:lnTo>
                    <a:pt x="2634" y="924"/>
                  </a:lnTo>
                  <a:lnTo>
                    <a:pt x="2448" y="797"/>
                  </a:lnTo>
                  <a:lnTo>
                    <a:pt x="2270" y="653"/>
                  </a:lnTo>
                  <a:lnTo>
                    <a:pt x="2101" y="509"/>
                  </a:lnTo>
                  <a:lnTo>
                    <a:pt x="1940" y="348"/>
                  </a:lnTo>
                  <a:lnTo>
                    <a:pt x="1787" y="179"/>
                  </a:lnTo>
                  <a:lnTo>
                    <a:pt x="1652" y="1"/>
                  </a:lnTo>
                  <a:lnTo>
                    <a:pt x="1652" y="1"/>
                  </a:lnTo>
                  <a:lnTo>
                    <a:pt x="1474" y="52"/>
                  </a:lnTo>
                  <a:lnTo>
                    <a:pt x="1304" y="111"/>
                  </a:lnTo>
                  <a:lnTo>
                    <a:pt x="1144" y="187"/>
                  </a:lnTo>
                  <a:lnTo>
                    <a:pt x="991" y="280"/>
                  </a:lnTo>
                  <a:lnTo>
                    <a:pt x="847" y="382"/>
                  </a:lnTo>
                  <a:lnTo>
                    <a:pt x="712" y="501"/>
                  </a:lnTo>
                  <a:lnTo>
                    <a:pt x="585" y="619"/>
                  </a:lnTo>
                  <a:lnTo>
                    <a:pt x="474" y="755"/>
                  </a:lnTo>
                  <a:lnTo>
                    <a:pt x="364" y="899"/>
                  </a:lnTo>
                  <a:lnTo>
                    <a:pt x="271" y="1051"/>
                  </a:lnTo>
                  <a:lnTo>
                    <a:pt x="195" y="1212"/>
                  </a:lnTo>
                  <a:lnTo>
                    <a:pt x="127" y="1381"/>
                  </a:lnTo>
                  <a:lnTo>
                    <a:pt x="76" y="1551"/>
                  </a:lnTo>
                  <a:lnTo>
                    <a:pt x="34" y="1729"/>
                  </a:lnTo>
                  <a:lnTo>
                    <a:pt x="9" y="1915"/>
                  </a:lnTo>
                  <a:lnTo>
                    <a:pt x="0" y="2101"/>
                  </a:lnTo>
                  <a:lnTo>
                    <a:pt x="0" y="5938"/>
                  </a:lnTo>
                  <a:lnTo>
                    <a:pt x="0" y="5938"/>
                  </a:lnTo>
                  <a:lnTo>
                    <a:pt x="9" y="5989"/>
                  </a:lnTo>
                  <a:lnTo>
                    <a:pt x="17" y="6040"/>
                  </a:lnTo>
                  <a:lnTo>
                    <a:pt x="43" y="6141"/>
                  </a:lnTo>
                  <a:lnTo>
                    <a:pt x="93" y="6226"/>
                  </a:lnTo>
                  <a:lnTo>
                    <a:pt x="119" y="6268"/>
                  </a:lnTo>
                  <a:lnTo>
                    <a:pt x="161" y="6311"/>
                  </a:lnTo>
                  <a:lnTo>
                    <a:pt x="161" y="6311"/>
                  </a:lnTo>
                  <a:lnTo>
                    <a:pt x="195" y="6344"/>
                  </a:lnTo>
                  <a:lnTo>
                    <a:pt x="237" y="6378"/>
                  </a:lnTo>
                  <a:lnTo>
                    <a:pt x="330" y="6421"/>
                  </a:lnTo>
                  <a:lnTo>
                    <a:pt x="432" y="6455"/>
                  </a:lnTo>
                  <a:lnTo>
                    <a:pt x="483" y="6463"/>
                  </a:lnTo>
                  <a:lnTo>
                    <a:pt x="534" y="6463"/>
                  </a:lnTo>
                  <a:lnTo>
                    <a:pt x="8698" y="6463"/>
                  </a:lnTo>
                  <a:lnTo>
                    <a:pt x="8698" y="6463"/>
                  </a:lnTo>
                  <a:lnTo>
                    <a:pt x="8749" y="6463"/>
                  </a:lnTo>
                  <a:lnTo>
                    <a:pt x="8800" y="6455"/>
                  </a:lnTo>
                  <a:lnTo>
                    <a:pt x="8851" y="6438"/>
                  </a:lnTo>
                  <a:lnTo>
                    <a:pt x="8901" y="6421"/>
                  </a:lnTo>
                  <a:lnTo>
                    <a:pt x="8995" y="6370"/>
                  </a:lnTo>
                  <a:lnTo>
                    <a:pt x="9071" y="6311"/>
                  </a:lnTo>
                  <a:lnTo>
                    <a:pt x="9139" y="6234"/>
                  </a:lnTo>
                  <a:lnTo>
                    <a:pt x="9181" y="6141"/>
                  </a:lnTo>
                  <a:lnTo>
                    <a:pt x="9206" y="6090"/>
                  </a:lnTo>
                  <a:lnTo>
                    <a:pt x="9215" y="6040"/>
                  </a:lnTo>
                  <a:lnTo>
                    <a:pt x="9223" y="5989"/>
                  </a:lnTo>
                  <a:lnTo>
                    <a:pt x="9223" y="5938"/>
                  </a:lnTo>
                  <a:lnTo>
                    <a:pt x="9223" y="2101"/>
                  </a:lnTo>
                  <a:lnTo>
                    <a:pt x="9223" y="2101"/>
                  </a:lnTo>
                  <a:lnTo>
                    <a:pt x="9215" y="1915"/>
                  </a:lnTo>
                  <a:lnTo>
                    <a:pt x="9198" y="1729"/>
                  </a:lnTo>
                  <a:lnTo>
                    <a:pt x="9156" y="1551"/>
                  </a:lnTo>
                  <a:lnTo>
                    <a:pt x="9105" y="1381"/>
                  </a:lnTo>
                  <a:lnTo>
                    <a:pt x="9037" y="1212"/>
                  </a:lnTo>
                  <a:lnTo>
                    <a:pt x="8952" y="1051"/>
                  </a:lnTo>
                  <a:lnTo>
                    <a:pt x="8859" y="899"/>
                  </a:lnTo>
                  <a:lnTo>
                    <a:pt x="8758" y="755"/>
                  </a:lnTo>
                  <a:lnTo>
                    <a:pt x="8639" y="619"/>
                  </a:lnTo>
                  <a:lnTo>
                    <a:pt x="8512" y="501"/>
                  </a:lnTo>
                  <a:lnTo>
                    <a:pt x="8376" y="382"/>
                  </a:lnTo>
                  <a:lnTo>
                    <a:pt x="8232" y="280"/>
                  </a:lnTo>
                  <a:lnTo>
                    <a:pt x="8080" y="187"/>
                  </a:lnTo>
                  <a:lnTo>
                    <a:pt x="7919" y="111"/>
                  </a:lnTo>
                  <a:lnTo>
                    <a:pt x="7758" y="52"/>
                  </a:lnTo>
                  <a:lnTo>
                    <a:pt x="7580" y="1"/>
                  </a:lnTo>
                  <a:lnTo>
                    <a:pt x="758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210;p31">
              <a:extLst>
                <a:ext uri="{FF2B5EF4-FFF2-40B4-BE49-F238E27FC236}">
                  <a16:creationId xmlns:a16="http://schemas.microsoft.com/office/drawing/2014/main" id="{A06C1798-9C58-4619-98AC-EB7FC4C7AD15}"/>
                </a:ext>
              </a:extLst>
            </p:cNvPr>
            <p:cNvSpPr/>
            <p:nvPr/>
          </p:nvSpPr>
          <p:spPr>
            <a:xfrm>
              <a:off x="6220800" y="5315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211;p31">
              <a:extLst>
                <a:ext uri="{FF2B5EF4-FFF2-40B4-BE49-F238E27FC236}">
                  <a16:creationId xmlns:a16="http://schemas.microsoft.com/office/drawing/2014/main" id="{B0C5509D-1996-4A77-B3C5-B1FD33007DF7}"/>
                </a:ext>
              </a:extLst>
            </p:cNvPr>
            <p:cNvSpPr/>
            <p:nvPr/>
          </p:nvSpPr>
          <p:spPr>
            <a:xfrm>
              <a:off x="6088450" y="5195675"/>
              <a:ext cx="116500" cy="35800"/>
            </a:xfrm>
            <a:custGeom>
              <a:avLst/>
              <a:gdLst/>
              <a:ahLst/>
              <a:cxnLst/>
              <a:rect l="l" t="t" r="r" b="b"/>
              <a:pathLst>
                <a:path w="4660" h="1432" extrusionOk="0">
                  <a:moveTo>
                    <a:pt x="2330" y="1"/>
                  </a:moveTo>
                  <a:lnTo>
                    <a:pt x="2144" y="9"/>
                  </a:lnTo>
                  <a:lnTo>
                    <a:pt x="1957" y="35"/>
                  </a:lnTo>
                  <a:lnTo>
                    <a:pt x="1771" y="60"/>
                  </a:lnTo>
                  <a:lnTo>
                    <a:pt x="1602" y="111"/>
                  </a:lnTo>
                  <a:lnTo>
                    <a:pt x="1424" y="162"/>
                  </a:lnTo>
                  <a:lnTo>
                    <a:pt x="1263" y="229"/>
                  </a:lnTo>
                  <a:lnTo>
                    <a:pt x="1102" y="314"/>
                  </a:lnTo>
                  <a:lnTo>
                    <a:pt x="949" y="399"/>
                  </a:lnTo>
                  <a:lnTo>
                    <a:pt x="797" y="500"/>
                  </a:lnTo>
                  <a:lnTo>
                    <a:pt x="662" y="610"/>
                  </a:lnTo>
                  <a:lnTo>
                    <a:pt x="526" y="729"/>
                  </a:lnTo>
                  <a:lnTo>
                    <a:pt x="407" y="856"/>
                  </a:lnTo>
                  <a:lnTo>
                    <a:pt x="289" y="983"/>
                  </a:lnTo>
                  <a:lnTo>
                    <a:pt x="179" y="1127"/>
                  </a:lnTo>
                  <a:lnTo>
                    <a:pt x="86" y="1280"/>
                  </a:lnTo>
                  <a:lnTo>
                    <a:pt x="1" y="1432"/>
                  </a:lnTo>
                  <a:lnTo>
                    <a:pt x="4659" y="1432"/>
                  </a:lnTo>
                  <a:lnTo>
                    <a:pt x="4574" y="1280"/>
                  </a:lnTo>
                  <a:lnTo>
                    <a:pt x="4473" y="1127"/>
                  </a:lnTo>
                  <a:lnTo>
                    <a:pt x="4371" y="983"/>
                  </a:lnTo>
                  <a:lnTo>
                    <a:pt x="4253" y="856"/>
                  </a:lnTo>
                  <a:lnTo>
                    <a:pt x="4134" y="729"/>
                  </a:lnTo>
                  <a:lnTo>
                    <a:pt x="3998" y="610"/>
                  </a:lnTo>
                  <a:lnTo>
                    <a:pt x="3854" y="500"/>
                  </a:lnTo>
                  <a:lnTo>
                    <a:pt x="3710" y="399"/>
                  </a:lnTo>
                  <a:lnTo>
                    <a:pt x="3558" y="314"/>
                  </a:lnTo>
                  <a:lnTo>
                    <a:pt x="3397" y="229"/>
                  </a:lnTo>
                  <a:lnTo>
                    <a:pt x="3228" y="162"/>
                  </a:lnTo>
                  <a:lnTo>
                    <a:pt x="3058" y="111"/>
                  </a:lnTo>
                  <a:lnTo>
                    <a:pt x="2880" y="60"/>
                  </a:lnTo>
                  <a:lnTo>
                    <a:pt x="2703" y="35"/>
                  </a:lnTo>
                  <a:lnTo>
                    <a:pt x="2516" y="9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212;p31">
              <a:extLst>
                <a:ext uri="{FF2B5EF4-FFF2-40B4-BE49-F238E27FC236}">
                  <a16:creationId xmlns:a16="http://schemas.microsoft.com/office/drawing/2014/main" id="{54DCB755-1ECD-4C4B-BB5A-DC71E5CEE28A}"/>
                </a:ext>
              </a:extLst>
            </p:cNvPr>
            <p:cNvSpPr/>
            <p:nvPr/>
          </p:nvSpPr>
          <p:spPr>
            <a:xfrm>
              <a:off x="6088450" y="5195675"/>
              <a:ext cx="116500" cy="35800"/>
            </a:xfrm>
            <a:custGeom>
              <a:avLst/>
              <a:gdLst/>
              <a:ahLst/>
              <a:cxnLst/>
              <a:rect l="l" t="t" r="r" b="b"/>
              <a:pathLst>
                <a:path w="4660" h="1432" fill="none" extrusionOk="0">
                  <a:moveTo>
                    <a:pt x="2330" y="1"/>
                  </a:moveTo>
                  <a:lnTo>
                    <a:pt x="2330" y="1"/>
                  </a:lnTo>
                  <a:lnTo>
                    <a:pt x="2144" y="9"/>
                  </a:lnTo>
                  <a:lnTo>
                    <a:pt x="1957" y="35"/>
                  </a:lnTo>
                  <a:lnTo>
                    <a:pt x="1771" y="60"/>
                  </a:lnTo>
                  <a:lnTo>
                    <a:pt x="1602" y="111"/>
                  </a:lnTo>
                  <a:lnTo>
                    <a:pt x="1424" y="162"/>
                  </a:lnTo>
                  <a:lnTo>
                    <a:pt x="1263" y="229"/>
                  </a:lnTo>
                  <a:lnTo>
                    <a:pt x="1102" y="314"/>
                  </a:lnTo>
                  <a:lnTo>
                    <a:pt x="949" y="399"/>
                  </a:lnTo>
                  <a:lnTo>
                    <a:pt x="797" y="500"/>
                  </a:lnTo>
                  <a:lnTo>
                    <a:pt x="662" y="610"/>
                  </a:lnTo>
                  <a:lnTo>
                    <a:pt x="526" y="729"/>
                  </a:lnTo>
                  <a:lnTo>
                    <a:pt x="407" y="856"/>
                  </a:lnTo>
                  <a:lnTo>
                    <a:pt x="289" y="983"/>
                  </a:lnTo>
                  <a:lnTo>
                    <a:pt x="179" y="1127"/>
                  </a:lnTo>
                  <a:lnTo>
                    <a:pt x="86" y="1280"/>
                  </a:lnTo>
                  <a:lnTo>
                    <a:pt x="1" y="1432"/>
                  </a:lnTo>
                  <a:lnTo>
                    <a:pt x="4659" y="1432"/>
                  </a:lnTo>
                  <a:lnTo>
                    <a:pt x="4659" y="1432"/>
                  </a:lnTo>
                  <a:lnTo>
                    <a:pt x="4574" y="1280"/>
                  </a:lnTo>
                  <a:lnTo>
                    <a:pt x="4473" y="1127"/>
                  </a:lnTo>
                  <a:lnTo>
                    <a:pt x="4371" y="983"/>
                  </a:lnTo>
                  <a:lnTo>
                    <a:pt x="4253" y="856"/>
                  </a:lnTo>
                  <a:lnTo>
                    <a:pt x="4134" y="729"/>
                  </a:lnTo>
                  <a:lnTo>
                    <a:pt x="3998" y="610"/>
                  </a:lnTo>
                  <a:lnTo>
                    <a:pt x="3854" y="500"/>
                  </a:lnTo>
                  <a:lnTo>
                    <a:pt x="3710" y="399"/>
                  </a:lnTo>
                  <a:lnTo>
                    <a:pt x="3558" y="314"/>
                  </a:lnTo>
                  <a:lnTo>
                    <a:pt x="3397" y="229"/>
                  </a:lnTo>
                  <a:lnTo>
                    <a:pt x="3228" y="162"/>
                  </a:lnTo>
                  <a:lnTo>
                    <a:pt x="3058" y="111"/>
                  </a:lnTo>
                  <a:lnTo>
                    <a:pt x="2880" y="60"/>
                  </a:lnTo>
                  <a:lnTo>
                    <a:pt x="2703" y="35"/>
                  </a:lnTo>
                  <a:lnTo>
                    <a:pt x="2516" y="9"/>
                  </a:lnTo>
                  <a:lnTo>
                    <a:pt x="2330" y="1"/>
                  </a:lnTo>
                  <a:lnTo>
                    <a:pt x="233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213;p31">
              <a:extLst>
                <a:ext uri="{FF2B5EF4-FFF2-40B4-BE49-F238E27FC236}">
                  <a16:creationId xmlns:a16="http://schemas.microsoft.com/office/drawing/2014/main" id="{56281049-1383-4439-AEF9-A6CE099E5326}"/>
                </a:ext>
              </a:extLst>
            </p:cNvPr>
            <p:cNvSpPr/>
            <p:nvPr/>
          </p:nvSpPr>
          <p:spPr>
            <a:xfrm>
              <a:off x="6146675" y="5195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214;p31">
              <a:extLst>
                <a:ext uri="{FF2B5EF4-FFF2-40B4-BE49-F238E27FC236}">
                  <a16:creationId xmlns:a16="http://schemas.microsoft.com/office/drawing/2014/main" id="{48F63985-323B-4641-99D1-6951EB37E006}"/>
                </a:ext>
              </a:extLst>
            </p:cNvPr>
            <p:cNvSpPr/>
            <p:nvPr/>
          </p:nvSpPr>
          <p:spPr>
            <a:xfrm>
              <a:off x="6081250" y="5257925"/>
              <a:ext cx="130900" cy="68625"/>
            </a:xfrm>
            <a:custGeom>
              <a:avLst/>
              <a:gdLst/>
              <a:ahLst/>
              <a:cxnLst/>
              <a:rect l="l" t="t" r="r" b="b"/>
              <a:pathLst>
                <a:path w="5236" h="2745" extrusionOk="0">
                  <a:moveTo>
                    <a:pt x="9" y="1"/>
                  </a:moveTo>
                  <a:lnTo>
                    <a:pt x="1" y="128"/>
                  </a:lnTo>
                  <a:lnTo>
                    <a:pt x="9" y="263"/>
                  </a:lnTo>
                  <a:lnTo>
                    <a:pt x="18" y="399"/>
                  </a:lnTo>
                  <a:lnTo>
                    <a:pt x="35" y="526"/>
                  </a:lnTo>
                  <a:lnTo>
                    <a:pt x="52" y="653"/>
                  </a:lnTo>
                  <a:lnTo>
                    <a:pt x="86" y="780"/>
                  </a:lnTo>
                  <a:lnTo>
                    <a:pt x="120" y="907"/>
                  </a:lnTo>
                  <a:lnTo>
                    <a:pt x="162" y="1025"/>
                  </a:lnTo>
                  <a:lnTo>
                    <a:pt x="204" y="1144"/>
                  </a:lnTo>
                  <a:lnTo>
                    <a:pt x="264" y="1263"/>
                  </a:lnTo>
                  <a:lnTo>
                    <a:pt x="314" y="1373"/>
                  </a:lnTo>
                  <a:lnTo>
                    <a:pt x="382" y="1483"/>
                  </a:lnTo>
                  <a:lnTo>
                    <a:pt x="450" y="1593"/>
                  </a:lnTo>
                  <a:lnTo>
                    <a:pt x="526" y="1695"/>
                  </a:lnTo>
                  <a:lnTo>
                    <a:pt x="602" y="1788"/>
                  </a:lnTo>
                  <a:lnTo>
                    <a:pt x="678" y="1889"/>
                  </a:lnTo>
                  <a:lnTo>
                    <a:pt x="772" y="1974"/>
                  </a:lnTo>
                  <a:lnTo>
                    <a:pt x="856" y="2059"/>
                  </a:lnTo>
                  <a:lnTo>
                    <a:pt x="958" y="2143"/>
                  </a:lnTo>
                  <a:lnTo>
                    <a:pt x="1051" y="2220"/>
                  </a:lnTo>
                  <a:lnTo>
                    <a:pt x="1153" y="2296"/>
                  </a:lnTo>
                  <a:lnTo>
                    <a:pt x="1263" y="2364"/>
                  </a:lnTo>
                  <a:lnTo>
                    <a:pt x="1373" y="2423"/>
                  </a:lnTo>
                  <a:lnTo>
                    <a:pt x="1483" y="2482"/>
                  </a:lnTo>
                  <a:lnTo>
                    <a:pt x="1602" y="2533"/>
                  </a:lnTo>
                  <a:lnTo>
                    <a:pt x="1720" y="2584"/>
                  </a:lnTo>
                  <a:lnTo>
                    <a:pt x="1839" y="2626"/>
                  </a:lnTo>
                  <a:lnTo>
                    <a:pt x="1966" y="2660"/>
                  </a:lnTo>
                  <a:lnTo>
                    <a:pt x="2093" y="2685"/>
                  </a:lnTo>
                  <a:lnTo>
                    <a:pt x="2220" y="2711"/>
                  </a:lnTo>
                  <a:lnTo>
                    <a:pt x="2347" y="2728"/>
                  </a:lnTo>
                  <a:lnTo>
                    <a:pt x="2482" y="2736"/>
                  </a:lnTo>
                  <a:lnTo>
                    <a:pt x="2618" y="2745"/>
                  </a:lnTo>
                  <a:lnTo>
                    <a:pt x="2753" y="2736"/>
                  </a:lnTo>
                  <a:lnTo>
                    <a:pt x="2881" y="2728"/>
                  </a:lnTo>
                  <a:lnTo>
                    <a:pt x="3016" y="2711"/>
                  </a:lnTo>
                  <a:lnTo>
                    <a:pt x="3143" y="2685"/>
                  </a:lnTo>
                  <a:lnTo>
                    <a:pt x="3270" y="2660"/>
                  </a:lnTo>
                  <a:lnTo>
                    <a:pt x="3397" y="2626"/>
                  </a:lnTo>
                  <a:lnTo>
                    <a:pt x="3516" y="2584"/>
                  </a:lnTo>
                  <a:lnTo>
                    <a:pt x="3634" y="2533"/>
                  </a:lnTo>
                  <a:lnTo>
                    <a:pt x="3753" y="2482"/>
                  </a:lnTo>
                  <a:lnTo>
                    <a:pt x="3863" y="2423"/>
                  </a:lnTo>
                  <a:lnTo>
                    <a:pt x="3973" y="2364"/>
                  </a:lnTo>
                  <a:lnTo>
                    <a:pt x="4075" y="2296"/>
                  </a:lnTo>
                  <a:lnTo>
                    <a:pt x="4176" y="2220"/>
                  </a:lnTo>
                  <a:lnTo>
                    <a:pt x="4278" y="2143"/>
                  </a:lnTo>
                  <a:lnTo>
                    <a:pt x="4371" y="2059"/>
                  </a:lnTo>
                  <a:lnTo>
                    <a:pt x="4464" y="1974"/>
                  </a:lnTo>
                  <a:lnTo>
                    <a:pt x="4549" y="1889"/>
                  </a:lnTo>
                  <a:lnTo>
                    <a:pt x="4634" y="1788"/>
                  </a:lnTo>
                  <a:lnTo>
                    <a:pt x="4710" y="1695"/>
                  </a:lnTo>
                  <a:lnTo>
                    <a:pt x="4786" y="1593"/>
                  </a:lnTo>
                  <a:lnTo>
                    <a:pt x="4854" y="1483"/>
                  </a:lnTo>
                  <a:lnTo>
                    <a:pt x="4913" y="1373"/>
                  </a:lnTo>
                  <a:lnTo>
                    <a:pt x="4972" y="1263"/>
                  </a:lnTo>
                  <a:lnTo>
                    <a:pt x="5023" y="1144"/>
                  </a:lnTo>
                  <a:lnTo>
                    <a:pt x="5074" y="1025"/>
                  </a:lnTo>
                  <a:lnTo>
                    <a:pt x="5116" y="907"/>
                  </a:lnTo>
                  <a:lnTo>
                    <a:pt x="5150" y="780"/>
                  </a:lnTo>
                  <a:lnTo>
                    <a:pt x="5176" y="653"/>
                  </a:lnTo>
                  <a:lnTo>
                    <a:pt x="5201" y="526"/>
                  </a:lnTo>
                  <a:lnTo>
                    <a:pt x="5218" y="399"/>
                  </a:lnTo>
                  <a:lnTo>
                    <a:pt x="5227" y="263"/>
                  </a:lnTo>
                  <a:lnTo>
                    <a:pt x="5235" y="128"/>
                  </a:lnTo>
                  <a:lnTo>
                    <a:pt x="5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215;p31">
              <a:extLst>
                <a:ext uri="{FF2B5EF4-FFF2-40B4-BE49-F238E27FC236}">
                  <a16:creationId xmlns:a16="http://schemas.microsoft.com/office/drawing/2014/main" id="{D5BAF611-AC49-4F6A-BDC7-F9FF63CC8157}"/>
                </a:ext>
              </a:extLst>
            </p:cNvPr>
            <p:cNvSpPr/>
            <p:nvPr/>
          </p:nvSpPr>
          <p:spPr>
            <a:xfrm>
              <a:off x="6081250" y="5257925"/>
              <a:ext cx="130900" cy="68625"/>
            </a:xfrm>
            <a:custGeom>
              <a:avLst/>
              <a:gdLst/>
              <a:ahLst/>
              <a:cxnLst/>
              <a:rect l="l" t="t" r="r" b="b"/>
              <a:pathLst>
                <a:path w="5236" h="2745" fill="none" extrusionOk="0">
                  <a:moveTo>
                    <a:pt x="2618" y="2745"/>
                  </a:moveTo>
                  <a:lnTo>
                    <a:pt x="2618" y="2745"/>
                  </a:lnTo>
                  <a:lnTo>
                    <a:pt x="2753" y="2736"/>
                  </a:lnTo>
                  <a:lnTo>
                    <a:pt x="2881" y="2728"/>
                  </a:lnTo>
                  <a:lnTo>
                    <a:pt x="3016" y="2711"/>
                  </a:lnTo>
                  <a:lnTo>
                    <a:pt x="3143" y="2685"/>
                  </a:lnTo>
                  <a:lnTo>
                    <a:pt x="3270" y="2660"/>
                  </a:lnTo>
                  <a:lnTo>
                    <a:pt x="3397" y="2626"/>
                  </a:lnTo>
                  <a:lnTo>
                    <a:pt x="3516" y="2584"/>
                  </a:lnTo>
                  <a:lnTo>
                    <a:pt x="3634" y="2533"/>
                  </a:lnTo>
                  <a:lnTo>
                    <a:pt x="3753" y="2482"/>
                  </a:lnTo>
                  <a:lnTo>
                    <a:pt x="3863" y="2423"/>
                  </a:lnTo>
                  <a:lnTo>
                    <a:pt x="3973" y="2364"/>
                  </a:lnTo>
                  <a:lnTo>
                    <a:pt x="4075" y="2296"/>
                  </a:lnTo>
                  <a:lnTo>
                    <a:pt x="4176" y="2220"/>
                  </a:lnTo>
                  <a:lnTo>
                    <a:pt x="4278" y="2143"/>
                  </a:lnTo>
                  <a:lnTo>
                    <a:pt x="4371" y="2059"/>
                  </a:lnTo>
                  <a:lnTo>
                    <a:pt x="4464" y="1974"/>
                  </a:lnTo>
                  <a:lnTo>
                    <a:pt x="4549" y="1889"/>
                  </a:lnTo>
                  <a:lnTo>
                    <a:pt x="4634" y="1788"/>
                  </a:lnTo>
                  <a:lnTo>
                    <a:pt x="4710" y="1695"/>
                  </a:lnTo>
                  <a:lnTo>
                    <a:pt x="4786" y="1593"/>
                  </a:lnTo>
                  <a:lnTo>
                    <a:pt x="4854" y="1483"/>
                  </a:lnTo>
                  <a:lnTo>
                    <a:pt x="4913" y="1373"/>
                  </a:lnTo>
                  <a:lnTo>
                    <a:pt x="4972" y="1263"/>
                  </a:lnTo>
                  <a:lnTo>
                    <a:pt x="5023" y="1144"/>
                  </a:lnTo>
                  <a:lnTo>
                    <a:pt x="5074" y="1025"/>
                  </a:lnTo>
                  <a:lnTo>
                    <a:pt x="5116" y="907"/>
                  </a:lnTo>
                  <a:lnTo>
                    <a:pt x="5150" y="780"/>
                  </a:lnTo>
                  <a:lnTo>
                    <a:pt x="5176" y="653"/>
                  </a:lnTo>
                  <a:lnTo>
                    <a:pt x="5201" y="526"/>
                  </a:lnTo>
                  <a:lnTo>
                    <a:pt x="5218" y="399"/>
                  </a:lnTo>
                  <a:lnTo>
                    <a:pt x="5227" y="263"/>
                  </a:lnTo>
                  <a:lnTo>
                    <a:pt x="5235" y="128"/>
                  </a:lnTo>
                  <a:lnTo>
                    <a:pt x="5235" y="128"/>
                  </a:lnTo>
                  <a:lnTo>
                    <a:pt x="5227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" y="128"/>
                  </a:lnTo>
                  <a:lnTo>
                    <a:pt x="1" y="128"/>
                  </a:lnTo>
                  <a:lnTo>
                    <a:pt x="9" y="263"/>
                  </a:lnTo>
                  <a:lnTo>
                    <a:pt x="18" y="399"/>
                  </a:lnTo>
                  <a:lnTo>
                    <a:pt x="35" y="526"/>
                  </a:lnTo>
                  <a:lnTo>
                    <a:pt x="52" y="653"/>
                  </a:lnTo>
                  <a:lnTo>
                    <a:pt x="86" y="780"/>
                  </a:lnTo>
                  <a:lnTo>
                    <a:pt x="120" y="907"/>
                  </a:lnTo>
                  <a:lnTo>
                    <a:pt x="162" y="1025"/>
                  </a:lnTo>
                  <a:lnTo>
                    <a:pt x="204" y="1144"/>
                  </a:lnTo>
                  <a:lnTo>
                    <a:pt x="264" y="1263"/>
                  </a:lnTo>
                  <a:lnTo>
                    <a:pt x="314" y="1373"/>
                  </a:lnTo>
                  <a:lnTo>
                    <a:pt x="382" y="1483"/>
                  </a:lnTo>
                  <a:lnTo>
                    <a:pt x="450" y="1593"/>
                  </a:lnTo>
                  <a:lnTo>
                    <a:pt x="526" y="1695"/>
                  </a:lnTo>
                  <a:lnTo>
                    <a:pt x="602" y="1788"/>
                  </a:lnTo>
                  <a:lnTo>
                    <a:pt x="678" y="1889"/>
                  </a:lnTo>
                  <a:lnTo>
                    <a:pt x="772" y="1974"/>
                  </a:lnTo>
                  <a:lnTo>
                    <a:pt x="856" y="2059"/>
                  </a:lnTo>
                  <a:lnTo>
                    <a:pt x="958" y="2143"/>
                  </a:lnTo>
                  <a:lnTo>
                    <a:pt x="1051" y="2220"/>
                  </a:lnTo>
                  <a:lnTo>
                    <a:pt x="1153" y="2296"/>
                  </a:lnTo>
                  <a:lnTo>
                    <a:pt x="1263" y="2364"/>
                  </a:lnTo>
                  <a:lnTo>
                    <a:pt x="1373" y="2423"/>
                  </a:lnTo>
                  <a:lnTo>
                    <a:pt x="1483" y="2482"/>
                  </a:lnTo>
                  <a:lnTo>
                    <a:pt x="1602" y="2533"/>
                  </a:lnTo>
                  <a:lnTo>
                    <a:pt x="1720" y="2584"/>
                  </a:lnTo>
                  <a:lnTo>
                    <a:pt x="1839" y="2626"/>
                  </a:lnTo>
                  <a:lnTo>
                    <a:pt x="1966" y="2660"/>
                  </a:lnTo>
                  <a:lnTo>
                    <a:pt x="2093" y="2685"/>
                  </a:lnTo>
                  <a:lnTo>
                    <a:pt x="2220" y="2711"/>
                  </a:lnTo>
                  <a:lnTo>
                    <a:pt x="2347" y="2728"/>
                  </a:lnTo>
                  <a:lnTo>
                    <a:pt x="2482" y="2736"/>
                  </a:lnTo>
                  <a:lnTo>
                    <a:pt x="2618" y="2745"/>
                  </a:lnTo>
                  <a:lnTo>
                    <a:pt x="2618" y="274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216;p31">
              <a:extLst>
                <a:ext uri="{FF2B5EF4-FFF2-40B4-BE49-F238E27FC236}">
                  <a16:creationId xmlns:a16="http://schemas.microsoft.com/office/drawing/2014/main" id="{DE1A3F78-0CA6-467C-9A0A-469AC6ECBC83}"/>
                </a:ext>
              </a:extLst>
            </p:cNvPr>
            <p:cNvSpPr/>
            <p:nvPr/>
          </p:nvSpPr>
          <p:spPr>
            <a:xfrm>
              <a:off x="6163200" y="5273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1" name="Google Shape;5217;p31">
            <a:extLst>
              <a:ext uri="{FF2B5EF4-FFF2-40B4-BE49-F238E27FC236}">
                <a16:creationId xmlns:a16="http://schemas.microsoft.com/office/drawing/2014/main" id="{00DBFFBD-AB2E-416D-82AE-D8B951011410}"/>
              </a:ext>
            </a:extLst>
          </p:cNvPr>
          <p:cNvCxnSpPr>
            <a:cxnSpLocks/>
            <a:stCxn id="135" idx="1"/>
            <a:endCxn id="12" idx="6"/>
          </p:cNvCxnSpPr>
          <p:nvPr/>
        </p:nvCxnSpPr>
        <p:spPr>
          <a:xfrm rot="10800000">
            <a:off x="1546264" y="983900"/>
            <a:ext cx="953036" cy="1744599"/>
          </a:xfrm>
          <a:prstGeom prst="bentConnector3">
            <a:avLst>
              <a:gd name="adj1" fmla="val 314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5218;p31">
            <a:extLst>
              <a:ext uri="{FF2B5EF4-FFF2-40B4-BE49-F238E27FC236}">
                <a16:creationId xmlns:a16="http://schemas.microsoft.com/office/drawing/2014/main" id="{78CB35AE-2764-49F8-9253-05D47887A791}"/>
              </a:ext>
            </a:extLst>
          </p:cNvPr>
          <p:cNvCxnSpPr>
            <a:cxnSpLocks/>
            <a:stCxn id="136" idx="3"/>
            <a:endCxn id="240" idx="2"/>
          </p:cNvCxnSpPr>
          <p:nvPr/>
        </p:nvCxnSpPr>
        <p:spPr>
          <a:xfrm flipV="1">
            <a:off x="6644700" y="983899"/>
            <a:ext cx="1087093" cy="17445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7A094E9-C91A-4AB2-9BBE-0B007592306D}"/>
              </a:ext>
            </a:extLst>
          </p:cNvPr>
          <p:cNvGrpSpPr/>
          <p:nvPr/>
        </p:nvGrpSpPr>
        <p:grpSpPr>
          <a:xfrm>
            <a:off x="7731793" y="584899"/>
            <a:ext cx="798000" cy="798000"/>
            <a:chOff x="5846702" y="1328475"/>
            <a:chExt cx="798000" cy="798000"/>
          </a:xfrm>
        </p:grpSpPr>
        <p:sp>
          <p:nvSpPr>
            <p:cNvPr id="240" name="Google Shape;5076;p31">
              <a:extLst>
                <a:ext uri="{FF2B5EF4-FFF2-40B4-BE49-F238E27FC236}">
                  <a16:creationId xmlns:a16="http://schemas.microsoft.com/office/drawing/2014/main" id="{23DE1DBB-176E-4F78-8B47-7BE6C308EBBE}"/>
                </a:ext>
              </a:extLst>
            </p:cNvPr>
            <p:cNvSpPr/>
            <p:nvPr/>
          </p:nvSpPr>
          <p:spPr>
            <a:xfrm>
              <a:off x="5846702" y="1328475"/>
              <a:ext cx="798000" cy="79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241" name="Google Shape;5129;p31">
              <a:extLst>
                <a:ext uri="{FF2B5EF4-FFF2-40B4-BE49-F238E27FC236}">
                  <a16:creationId xmlns:a16="http://schemas.microsoft.com/office/drawing/2014/main" id="{2ABD8D23-51AE-426F-BC54-A73ED80BCB68}"/>
                </a:ext>
              </a:extLst>
            </p:cNvPr>
            <p:cNvGrpSpPr/>
            <p:nvPr/>
          </p:nvGrpSpPr>
          <p:grpSpPr>
            <a:xfrm>
              <a:off x="5970975" y="1476561"/>
              <a:ext cx="549480" cy="501843"/>
              <a:chOff x="2138250" y="-544500"/>
              <a:chExt cx="451875" cy="412700"/>
            </a:xfrm>
          </p:grpSpPr>
          <p:sp>
            <p:nvSpPr>
              <p:cNvPr id="242" name="Google Shape;5130;p31">
                <a:extLst>
                  <a:ext uri="{FF2B5EF4-FFF2-40B4-BE49-F238E27FC236}">
                    <a16:creationId xmlns:a16="http://schemas.microsoft.com/office/drawing/2014/main" id="{0D8AB535-2414-42EF-A2D4-93CC90D28A4D}"/>
                  </a:ext>
                </a:extLst>
              </p:cNvPr>
              <p:cNvSpPr/>
              <p:nvPr/>
            </p:nvSpPr>
            <p:spPr>
              <a:xfrm>
                <a:off x="2394875" y="-544500"/>
                <a:ext cx="2692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99" extrusionOk="0">
                    <a:moveTo>
                      <a:pt x="526" y="0"/>
                    </a:moveTo>
                    <a:lnTo>
                      <a:pt x="475" y="9"/>
                    </a:lnTo>
                    <a:lnTo>
                      <a:pt x="424" y="17"/>
                    </a:lnTo>
                    <a:lnTo>
                      <a:pt x="373" y="26"/>
                    </a:lnTo>
                    <a:lnTo>
                      <a:pt x="322" y="51"/>
                    </a:lnTo>
                    <a:lnTo>
                      <a:pt x="229" y="93"/>
                    </a:lnTo>
                    <a:lnTo>
                      <a:pt x="153" y="161"/>
                    </a:lnTo>
                    <a:lnTo>
                      <a:pt x="94" y="237"/>
                    </a:lnTo>
                    <a:lnTo>
                      <a:pt x="43" y="330"/>
                    </a:lnTo>
                    <a:lnTo>
                      <a:pt x="26" y="381"/>
                    </a:lnTo>
                    <a:lnTo>
                      <a:pt x="9" y="432"/>
                    </a:lnTo>
                    <a:lnTo>
                      <a:pt x="9" y="483"/>
                    </a:lnTo>
                    <a:lnTo>
                      <a:pt x="0" y="534"/>
                    </a:lnTo>
                    <a:lnTo>
                      <a:pt x="17" y="1974"/>
                    </a:lnTo>
                    <a:lnTo>
                      <a:pt x="17" y="2024"/>
                    </a:lnTo>
                    <a:lnTo>
                      <a:pt x="26" y="2075"/>
                    </a:lnTo>
                    <a:lnTo>
                      <a:pt x="43" y="2126"/>
                    </a:lnTo>
                    <a:lnTo>
                      <a:pt x="60" y="2177"/>
                    </a:lnTo>
                    <a:lnTo>
                      <a:pt x="111" y="2262"/>
                    </a:lnTo>
                    <a:lnTo>
                      <a:pt x="170" y="2346"/>
                    </a:lnTo>
                    <a:lnTo>
                      <a:pt x="254" y="2405"/>
                    </a:lnTo>
                    <a:lnTo>
                      <a:pt x="339" y="2456"/>
                    </a:lnTo>
                    <a:lnTo>
                      <a:pt x="390" y="2473"/>
                    </a:lnTo>
                    <a:lnTo>
                      <a:pt x="441" y="2482"/>
                    </a:lnTo>
                    <a:lnTo>
                      <a:pt x="492" y="2490"/>
                    </a:lnTo>
                    <a:lnTo>
                      <a:pt x="542" y="2499"/>
                    </a:lnTo>
                    <a:lnTo>
                      <a:pt x="551" y="2499"/>
                    </a:lnTo>
                    <a:lnTo>
                      <a:pt x="602" y="2490"/>
                    </a:lnTo>
                    <a:lnTo>
                      <a:pt x="661" y="2482"/>
                    </a:lnTo>
                    <a:lnTo>
                      <a:pt x="712" y="2473"/>
                    </a:lnTo>
                    <a:lnTo>
                      <a:pt x="754" y="2456"/>
                    </a:lnTo>
                    <a:lnTo>
                      <a:pt x="847" y="2405"/>
                    </a:lnTo>
                    <a:lnTo>
                      <a:pt x="924" y="2338"/>
                    </a:lnTo>
                    <a:lnTo>
                      <a:pt x="991" y="2262"/>
                    </a:lnTo>
                    <a:lnTo>
                      <a:pt x="1034" y="2168"/>
                    </a:lnTo>
                    <a:lnTo>
                      <a:pt x="1051" y="2118"/>
                    </a:lnTo>
                    <a:lnTo>
                      <a:pt x="1068" y="2067"/>
                    </a:lnTo>
                    <a:lnTo>
                      <a:pt x="1076" y="2016"/>
                    </a:lnTo>
                    <a:lnTo>
                      <a:pt x="1076" y="1965"/>
                    </a:lnTo>
                    <a:lnTo>
                      <a:pt x="1059" y="525"/>
                    </a:lnTo>
                    <a:lnTo>
                      <a:pt x="1059" y="474"/>
                    </a:lnTo>
                    <a:lnTo>
                      <a:pt x="1051" y="424"/>
                    </a:lnTo>
                    <a:lnTo>
                      <a:pt x="1034" y="373"/>
                    </a:lnTo>
                    <a:lnTo>
                      <a:pt x="1017" y="322"/>
                    </a:lnTo>
                    <a:lnTo>
                      <a:pt x="966" y="237"/>
                    </a:lnTo>
                    <a:lnTo>
                      <a:pt x="907" y="153"/>
                    </a:lnTo>
                    <a:lnTo>
                      <a:pt x="830" y="93"/>
                    </a:lnTo>
                    <a:lnTo>
                      <a:pt x="737" y="43"/>
                    </a:lnTo>
                    <a:lnTo>
                      <a:pt x="686" y="26"/>
                    </a:lnTo>
                    <a:lnTo>
                      <a:pt x="636" y="17"/>
                    </a:lnTo>
                    <a:lnTo>
                      <a:pt x="585" y="9"/>
                    </a:ln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5131;p31">
                <a:extLst>
                  <a:ext uri="{FF2B5EF4-FFF2-40B4-BE49-F238E27FC236}">
                    <a16:creationId xmlns:a16="http://schemas.microsoft.com/office/drawing/2014/main" id="{B10F9F3E-84B1-4876-8E20-B4DA0A204A61}"/>
                  </a:ext>
                </a:extLst>
              </p:cNvPr>
              <p:cNvSpPr/>
              <p:nvPr/>
            </p:nvSpPr>
            <p:spPr>
              <a:xfrm>
                <a:off x="2394875" y="-544500"/>
                <a:ext cx="2692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99" fill="none" extrusionOk="0">
                    <a:moveTo>
                      <a:pt x="542" y="2499"/>
                    </a:moveTo>
                    <a:lnTo>
                      <a:pt x="551" y="2499"/>
                    </a:lnTo>
                    <a:lnTo>
                      <a:pt x="551" y="2499"/>
                    </a:lnTo>
                    <a:lnTo>
                      <a:pt x="602" y="2490"/>
                    </a:lnTo>
                    <a:lnTo>
                      <a:pt x="661" y="2482"/>
                    </a:lnTo>
                    <a:lnTo>
                      <a:pt x="712" y="2473"/>
                    </a:lnTo>
                    <a:lnTo>
                      <a:pt x="754" y="2456"/>
                    </a:lnTo>
                    <a:lnTo>
                      <a:pt x="847" y="2405"/>
                    </a:lnTo>
                    <a:lnTo>
                      <a:pt x="924" y="2338"/>
                    </a:lnTo>
                    <a:lnTo>
                      <a:pt x="991" y="2262"/>
                    </a:lnTo>
                    <a:lnTo>
                      <a:pt x="1034" y="2168"/>
                    </a:lnTo>
                    <a:lnTo>
                      <a:pt x="1051" y="2118"/>
                    </a:lnTo>
                    <a:lnTo>
                      <a:pt x="1068" y="2067"/>
                    </a:lnTo>
                    <a:lnTo>
                      <a:pt x="1076" y="2016"/>
                    </a:lnTo>
                    <a:lnTo>
                      <a:pt x="1076" y="1965"/>
                    </a:lnTo>
                    <a:lnTo>
                      <a:pt x="1059" y="525"/>
                    </a:lnTo>
                    <a:lnTo>
                      <a:pt x="1059" y="525"/>
                    </a:lnTo>
                    <a:lnTo>
                      <a:pt x="1059" y="474"/>
                    </a:lnTo>
                    <a:lnTo>
                      <a:pt x="1051" y="424"/>
                    </a:lnTo>
                    <a:lnTo>
                      <a:pt x="1034" y="373"/>
                    </a:lnTo>
                    <a:lnTo>
                      <a:pt x="1017" y="322"/>
                    </a:lnTo>
                    <a:lnTo>
                      <a:pt x="966" y="237"/>
                    </a:lnTo>
                    <a:lnTo>
                      <a:pt x="907" y="153"/>
                    </a:lnTo>
                    <a:lnTo>
                      <a:pt x="830" y="93"/>
                    </a:lnTo>
                    <a:lnTo>
                      <a:pt x="737" y="43"/>
                    </a:lnTo>
                    <a:lnTo>
                      <a:pt x="686" y="26"/>
                    </a:lnTo>
                    <a:lnTo>
                      <a:pt x="636" y="17"/>
                    </a:lnTo>
                    <a:lnTo>
                      <a:pt x="585" y="9"/>
                    </a:lnTo>
                    <a:lnTo>
                      <a:pt x="534" y="0"/>
                    </a:lnTo>
                    <a:lnTo>
                      <a:pt x="534" y="0"/>
                    </a:lnTo>
                    <a:lnTo>
                      <a:pt x="526" y="0"/>
                    </a:lnTo>
                    <a:lnTo>
                      <a:pt x="526" y="0"/>
                    </a:lnTo>
                    <a:lnTo>
                      <a:pt x="475" y="9"/>
                    </a:lnTo>
                    <a:lnTo>
                      <a:pt x="424" y="17"/>
                    </a:lnTo>
                    <a:lnTo>
                      <a:pt x="373" y="26"/>
                    </a:lnTo>
                    <a:lnTo>
                      <a:pt x="322" y="51"/>
                    </a:lnTo>
                    <a:lnTo>
                      <a:pt x="229" y="93"/>
                    </a:lnTo>
                    <a:lnTo>
                      <a:pt x="153" y="161"/>
                    </a:lnTo>
                    <a:lnTo>
                      <a:pt x="94" y="237"/>
                    </a:lnTo>
                    <a:lnTo>
                      <a:pt x="43" y="330"/>
                    </a:lnTo>
                    <a:lnTo>
                      <a:pt x="26" y="381"/>
                    </a:lnTo>
                    <a:lnTo>
                      <a:pt x="9" y="432"/>
                    </a:lnTo>
                    <a:lnTo>
                      <a:pt x="9" y="483"/>
                    </a:lnTo>
                    <a:lnTo>
                      <a:pt x="0" y="534"/>
                    </a:lnTo>
                    <a:lnTo>
                      <a:pt x="17" y="1974"/>
                    </a:lnTo>
                    <a:lnTo>
                      <a:pt x="17" y="1974"/>
                    </a:lnTo>
                    <a:lnTo>
                      <a:pt x="17" y="2024"/>
                    </a:lnTo>
                    <a:lnTo>
                      <a:pt x="26" y="2075"/>
                    </a:lnTo>
                    <a:lnTo>
                      <a:pt x="43" y="2126"/>
                    </a:lnTo>
                    <a:lnTo>
                      <a:pt x="60" y="2177"/>
                    </a:lnTo>
                    <a:lnTo>
                      <a:pt x="111" y="2262"/>
                    </a:lnTo>
                    <a:lnTo>
                      <a:pt x="170" y="2346"/>
                    </a:lnTo>
                    <a:lnTo>
                      <a:pt x="254" y="2405"/>
                    </a:lnTo>
                    <a:lnTo>
                      <a:pt x="339" y="2456"/>
                    </a:lnTo>
                    <a:lnTo>
                      <a:pt x="390" y="2473"/>
                    </a:lnTo>
                    <a:lnTo>
                      <a:pt x="441" y="2482"/>
                    </a:lnTo>
                    <a:lnTo>
                      <a:pt x="492" y="2490"/>
                    </a:lnTo>
                    <a:lnTo>
                      <a:pt x="542" y="2499"/>
                    </a:lnTo>
                    <a:lnTo>
                      <a:pt x="542" y="2499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5132;p31">
                <a:extLst>
                  <a:ext uri="{FF2B5EF4-FFF2-40B4-BE49-F238E27FC236}">
                    <a16:creationId xmlns:a16="http://schemas.microsoft.com/office/drawing/2014/main" id="{A302ACAE-C91C-473E-A78B-3C45D1D2ECFD}"/>
                  </a:ext>
                </a:extLst>
              </p:cNvPr>
              <p:cNvSpPr/>
              <p:nvPr/>
            </p:nvSpPr>
            <p:spPr>
              <a:xfrm>
                <a:off x="2408425" y="-4820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5133;p31">
                <a:extLst>
                  <a:ext uri="{FF2B5EF4-FFF2-40B4-BE49-F238E27FC236}">
                    <a16:creationId xmlns:a16="http://schemas.microsoft.com/office/drawing/2014/main" id="{31DFDB6D-8027-4A0E-A6E8-EDA56D56456B}"/>
                  </a:ext>
                </a:extLst>
              </p:cNvPr>
              <p:cNvSpPr/>
              <p:nvPr/>
            </p:nvSpPr>
            <p:spPr>
              <a:xfrm>
                <a:off x="2527850" y="-378725"/>
                <a:ext cx="622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77" extrusionOk="0">
                    <a:moveTo>
                      <a:pt x="1957" y="1"/>
                    </a:moveTo>
                    <a:lnTo>
                      <a:pt x="525" y="9"/>
                    </a:lnTo>
                    <a:lnTo>
                      <a:pt x="474" y="18"/>
                    </a:lnTo>
                    <a:lnTo>
                      <a:pt x="415" y="26"/>
                    </a:lnTo>
                    <a:lnTo>
                      <a:pt x="364" y="35"/>
                    </a:lnTo>
                    <a:lnTo>
                      <a:pt x="322" y="60"/>
                    </a:lnTo>
                    <a:lnTo>
                      <a:pt x="229" y="102"/>
                    </a:lnTo>
                    <a:lnTo>
                      <a:pt x="153" y="170"/>
                    </a:lnTo>
                    <a:lnTo>
                      <a:pt x="85" y="255"/>
                    </a:lnTo>
                    <a:lnTo>
                      <a:pt x="43" y="340"/>
                    </a:lnTo>
                    <a:lnTo>
                      <a:pt x="26" y="390"/>
                    </a:lnTo>
                    <a:lnTo>
                      <a:pt x="9" y="441"/>
                    </a:lnTo>
                    <a:lnTo>
                      <a:pt x="0" y="492"/>
                    </a:lnTo>
                    <a:lnTo>
                      <a:pt x="0" y="551"/>
                    </a:lnTo>
                    <a:lnTo>
                      <a:pt x="9" y="602"/>
                    </a:lnTo>
                    <a:lnTo>
                      <a:pt x="17" y="653"/>
                    </a:lnTo>
                    <a:lnTo>
                      <a:pt x="26" y="704"/>
                    </a:lnTo>
                    <a:lnTo>
                      <a:pt x="43" y="755"/>
                    </a:lnTo>
                    <a:lnTo>
                      <a:pt x="93" y="839"/>
                    </a:lnTo>
                    <a:lnTo>
                      <a:pt x="161" y="915"/>
                    </a:lnTo>
                    <a:lnTo>
                      <a:pt x="237" y="983"/>
                    </a:lnTo>
                    <a:lnTo>
                      <a:pt x="322" y="1034"/>
                    </a:lnTo>
                    <a:lnTo>
                      <a:pt x="373" y="1051"/>
                    </a:lnTo>
                    <a:lnTo>
                      <a:pt x="424" y="1059"/>
                    </a:lnTo>
                    <a:lnTo>
                      <a:pt x="474" y="1068"/>
                    </a:lnTo>
                    <a:lnTo>
                      <a:pt x="534" y="1076"/>
                    </a:lnTo>
                    <a:lnTo>
                      <a:pt x="1965" y="1059"/>
                    </a:lnTo>
                    <a:lnTo>
                      <a:pt x="2024" y="1059"/>
                    </a:lnTo>
                    <a:lnTo>
                      <a:pt x="2075" y="1051"/>
                    </a:lnTo>
                    <a:lnTo>
                      <a:pt x="2126" y="1034"/>
                    </a:lnTo>
                    <a:lnTo>
                      <a:pt x="2177" y="1017"/>
                    </a:lnTo>
                    <a:lnTo>
                      <a:pt x="2261" y="966"/>
                    </a:lnTo>
                    <a:lnTo>
                      <a:pt x="2338" y="898"/>
                    </a:lnTo>
                    <a:lnTo>
                      <a:pt x="2405" y="822"/>
                    </a:lnTo>
                    <a:lnTo>
                      <a:pt x="2456" y="729"/>
                    </a:lnTo>
                    <a:lnTo>
                      <a:pt x="2473" y="678"/>
                    </a:lnTo>
                    <a:lnTo>
                      <a:pt x="2482" y="627"/>
                    </a:lnTo>
                    <a:lnTo>
                      <a:pt x="2490" y="577"/>
                    </a:lnTo>
                    <a:lnTo>
                      <a:pt x="2490" y="526"/>
                    </a:lnTo>
                    <a:lnTo>
                      <a:pt x="2490" y="475"/>
                    </a:lnTo>
                    <a:lnTo>
                      <a:pt x="2482" y="416"/>
                    </a:lnTo>
                    <a:lnTo>
                      <a:pt x="2465" y="365"/>
                    </a:lnTo>
                    <a:lnTo>
                      <a:pt x="2448" y="323"/>
                    </a:lnTo>
                    <a:lnTo>
                      <a:pt x="2405" y="229"/>
                    </a:lnTo>
                    <a:lnTo>
                      <a:pt x="2338" y="153"/>
                    </a:lnTo>
                    <a:lnTo>
                      <a:pt x="2261" y="85"/>
                    </a:lnTo>
                    <a:lnTo>
                      <a:pt x="2168" y="43"/>
                    </a:lnTo>
                    <a:lnTo>
                      <a:pt x="2118" y="26"/>
                    </a:lnTo>
                    <a:lnTo>
                      <a:pt x="2067" y="9"/>
                    </a:lnTo>
                    <a:lnTo>
                      <a:pt x="2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5134;p31">
                <a:extLst>
                  <a:ext uri="{FF2B5EF4-FFF2-40B4-BE49-F238E27FC236}">
                    <a16:creationId xmlns:a16="http://schemas.microsoft.com/office/drawing/2014/main" id="{9FC32274-1904-49D5-B7DD-4672964F824C}"/>
                  </a:ext>
                </a:extLst>
              </p:cNvPr>
              <p:cNvSpPr/>
              <p:nvPr/>
            </p:nvSpPr>
            <p:spPr>
              <a:xfrm>
                <a:off x="2527850" y="-378725"/>
                <a:ext cx="622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77" fill="none" extrusionOk="0">
                    <a:moveTo>
                      <a:pt x="1965" y="1"/>
                    </a:moveTo>
                    <a:lnTo>
                      <a:pt x="1965" y="1"/>
                    </a:lnTo>
                    <a:lnTo>
                      <a:pt x="1957" y="1"/>
                    </a:lnTo>
                    <a:lnTo>
                      <a:pt x="525" y="9"/>
                    </a:lnTo>
                    <a:lnTo>
                      <a:pt x="525" y="9"/>
                    </a:lnTo>
                    <a:lnTo>
                      <a:pt x="474" y="18"/>
                    </a:lnTo>
                    <a:lnTo>
                      <a:pt x="415" y="26"/>
                    </a:lnTo>
                    <a:lnTo>
                      <a:pt x="364" y="35"/>
                    </a:lnTo>
                    <a:lnTo>
                      <a:pt x="322" y="60"/>
                    </a:lnTo>
                    <a:lnTo>
                      <a:pt x="229" y="102"/>
                    </a:lnTo>
                    <a:lnTo>
                      <a:pt x="153" y="170"/>
                    </a:lnTo>
                    <a:lnTo>
                      <a:pt x="85" y="255"/>
                    </a:lnTo>
                    <a:lnTo>
                      <a:pt x="43" y="340"/>
                    </a:lnTo>
                    <a:lnTo>
                      <a:pt x="26" y="390"/>
                    </a:lnTo>
                    <a:lnTo>
                      <a:pt x="9" y="441"/>
                    </a:lnTo>
                    <a:lnTo>
                      <a:pt x="0" y="492"/>
                    </a:lnTo>
                    <a:lnTo>
                      <a:pt x="0" y="551"/>
                    </a:lnTo>
                    <a:lnTo>
                      <a:pt x="0" y="551"/>
                    </a:lnTo>
                    <a:lnTo>
                      <a:pt x="9" y="602"/>
                    </a:lnTo>
                    <a:lnTo>
                      <a:pt x="17" y="653"/>
                    </a:lnTo>
                    <a:lnTo>
                      <a:pt x="26" y="704"/>
                    </a:lnTo>
                    <a:lnTo>
                      <a:pt x="43" y="755"/>
                    </a:lnTo>
                    <a:lnTo>
                      <a:pt x="93" y="839"/>
                    </a:lnTo>
                    <a:lnTo>
                      <a:pt x="161" y="915"/>
                    </a:lnTo>
                    <a:lnTo>
                      <a:pt x="237" y="983"/>
                    </a:lnTo>
                    <a:lnTo>
                      <a:pt x="322" y="1034"/>
                    </a:lnTo>
                    <a:lnTo>
                      <a:pt x="373" y="1051"/>
                    </a:lnTo>
                    <a:lnTo>
                      <a:pt x="424" y="1059"/>
                    </a:lnTo>
                    <a:lnTo>
                      <a:pt x="474" y="1068"/>
                    </a:lnTo>
                    <a:lnTo>
                      <a:pt x="534" y="1076"/>
                    </a:lnTo>
                    <a:lnTo>
                      <a:pt x="534" y="1076"/>
                    </a:lnTo>
                    <a:lnTo>
                      <a:pt x="1965" y="1059"/>
                    </a:lnTo>
                    <a:lnTo>
                      <a:pt x="1965" y="1059"/>
                    </a:lnTo>
                    <a:lnTo>
                      <a:pt x="2024" y="1059"/>
                    </a:lnTo>
                    <a:lnTo>
                      <a:pt x="2075" y="1051"/>
                    </a:lnTo>
                    <a:lnTo>
                      <a:pt x="2126" y="1034"/>
                    </a:lnTo>
                    <a:lnTo>
                      <a:pt x="2177" y="1017"/>
                    </a:lnTo>
                    <a:lnTo>
                      <a:pt x="2261" y="966"/>
                    </a:lnTo>
                    <a:lnTo>
                      <a:pt x="2338" y="898"/>
                    </a:lnTo>
                    <a:lnTo>
                      <a:pt x="2405" y="822"/>
                    </a:lnTo>
                    <a:lnTo>
                      <a:pt x="2456" y="729"/>
                    </a:lnTo>
                    <a:lnTo>
                      <a:pt x="2473" y="678"/>
                    </a:lnTo>
                    <a:lnTo>
                      <a:pt x="2482" y="627"/>
                    </a:lnTo>
                    <a:lnTo>
                      <a:pt x="2490" y="577"/>
                    </a:lnTo>
                    <a:lnTo>
                      <a:pt x="2490" y="526"/>
                    </a:lnTo>
                    <a:lnTo>
                      <a:pt x="2490" y="526"/>
                    </a:lnTo>
                    <a:lnTo>
                      <a:pt x="2490" y="475"/>
                    </a:lnTo>
                    <a:lnTo>
                      <a:pt x="2482" y="416"/>
                    </a:lnTo>
                    <a:lnTo>
                      <a:pt x="2465" y="365"/>
                    </a:lnTo>
                    <a:lnTo>
                      <a:pt x="2448" y="323"/>
                    </a:lnTo>
                    <a:lnTo>
                      <a:pt x="2405" y="229"/>
                    </a:lnTo>
                    <a:lnTo>
                      <a:pt x="2338" y="153"/>
                    </a:lnTo>
                    <a:lnTo>
                      <a:pt x="2261" y="85"/>
                    </a:lnTo>
                    <a:lnTo>
                      <a:pt x="2168" y="43"/>
                    </a:lnTo>
                    <a:lnTo>
                      <a:pt x="2118" y="26"/>
                    </a:lnTo>
                    <a:lnTo>
                      <a:pt x="2067" y="9"/>
                    </a:lnTo>
                    <a:lnTo>
                      <a:pt x="2016" y="1"/>
                    </a:lnTo>
                    <a:lnTo>
                      <a:pt x="1965" y="1"/>
                    </a:lnTo>
                    <a:lnTo>
                      <a:pt x="1965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5135;p31">
                <a:extLst>
                  <a:ext uri="{FF2B5EF4-FFF2-40B4-BE49-F238E27FC236}">
                    <a16:creationId xmlns:a16="http://schemas.microsoft.com/office/drawing/2014/main" id="{D2147C5C-B009-46DE-AC31-A6DF65DA574D}"/>
                  </a:ext>
                </a:extLst>
              </p:cNvPr>
              <p:cNvSpPr/>
              <p:nvPr/>
            </p:nvSpPr>
            <p:spPr>
              <a:xfrm>
                <a:off x="2488450" y="-496450"/>
                <a:ext cx="517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76" extrusionOk="0">
                    <a:moveTo>
                      <a:pt x="1534" y="1"/>
                    </a:moveTo>
                    <a:lnTo>
                      <a:pt x="1432" y="9"/>
                    </a:lnTo>
                    <a:lnTo>
                      <a:pt x="1331" y="35"/>
                    </a:lnTo>
                    <a:lnTo>
                      <a:pt x="1288" y="60"/>
                    </a:lnTo>
                    <a:lnTo>
                      <a:pt x="1246" y="85"/>
                    </a:lnTo>
                    <a:lnTo>
                      <a:pt x="1204" y="119"/>
                    </a:lnTo>
                    <a:lnTo>
                      <a:pt x="1161" y="153"/>
                    </a:lnTo>
                    <a:lnTo>
                      <a:pt x="153" y="1178"/>
                    </a:lnTo>
                    <a:lnTo>
                      <a:pt x="119" y="1220"/>
                    </a:lnTo>
                    <a:lnTo>
                      <a:pt x="86" y="1263"/>
                    </a:lnTo>
                    <a:lnTo>
                      <a:pt x="60" y="1305"/>
                    </a:lnTo>
                    <a:lnTo>
                      <a:pt x="43" y="1356"/>
                    </a:lnTo>
                    <a:lnTo>
                      <a:pt x="9" y="1449"/>
                    </a:lnTo>
                    <a:lnTo>
                      <a:pt x="1" y="1551"/>
                    </a:lnTo>
                    <a:lnTo>
                      <a:pt x="18" y="1652"/>
                    </a:lnTo>
                    <a:lnTo>
                      <a:pt x="43" y="1754"/>
                    </a:lnTo>
                    <a:lnTo>
                      <a:pt x="69" y="1796"/>
                    </a:lnTo>
                    <a:lnTo>
                      <a:pt x="94" y="1847"/>
                    </a:lnTo>
                    <a:lnTo>
                      <a:pt x="128" y="1889"/>
                    </a:lnTo>
                    <a:lnTo>
                      <a:pt x="162" y="1923"/>
                    </a:lnTo>
                    <a:lnTo>
                      <a:pt x="204" y="1966"/>
                    </a:lnTo>
                    <a:lnTo>
                      <a:pt x="246" y="1991"/>
                    </a:lnTo>
                    <a:lnTo>
                      <a:pt x="289" y="2016"/>
                    </a:lnTo>
                    <a:lnTo>
                      <a:pt x="340" y="2042"/>
                    </a:lnTo>
                    <a:lnTo>
                      <a:pt x="433" y="2067"/>
                    </a:lnTo>
                    <a:lnTo>
                      <a:pt x="534" y="2076"/>
                    </a:lnTo>
                    <a:lnTo>
                      <a:pt x="636" y="2067"/>
                    </a:lnTo>
                    <a:lnTo>
                      <a:pt x="687" y="2059"/>
                    </a:lnTo>
                    <a:lnTo>
                      <a:pt x="738" y="2042"/>
                    </a:lnTo>
                    <a:lnTo>
                      <a:pt x="780" y="2016"/>
                    </a:lnTo>
                    <a:lnTo>
                      <a:pt x="831" y="1991"/>
                    </a:lnTo>
                    <a:lnTo>
                      <a:pt x="873" y="1957"/>
                    </a:lnTo>
                    <a:lnTo>
                      <a:pt x="907" y="1923"/>
                    </a:lnTo>
                    <a:lnTo>
                      <a:pt x="1915" y="898"/>
                    </a:lnTo>
                    <a:lnTo>
                      <a:pt x="1949" y="856"/>
                    </a:lnTo>
                    <a:lnTo>
                      <a:pt x="1983" y="814"/>
                    </a:lnTo>
                    <a:lnTo>
                      <a:pt x="2008" y="771"/>
                    </a:lnTo>
                    <a:lnTo>
                      <a:pt x="2034" y="721"/>
                    </a:lnTo>
                    <a:lnTo>
                      <a:pt x="2059" y="619"/>
                    </a:lnTo>
                    <a:lnTo>
                      <a:pt x="2067" y="526"/>
                    </a:lnTo>
                    <a:lnTo>
                      <a:pt x="2059" y="424"/>
                    </a:lnTo>
                    <a:lnTo>
                      <a:pt x="2025" y="323"/>
                    </a:lnTo>
                    <a:lnTo>
                      <a:pt x="2008" y="280"/>
                    </a:lnTo>
                    <a:lnTo>
                      <a:pt x="1974" y="229"/>
                    </a:lnTo>
                    <a:lnTo>
                      <a:pt x="1949" y="187"/>
                    </a:lnTo>
                    <a:lnTo>
                      <a:pt x="1906" y="145"/>
                    </a:lnTo>
                    <a:lnTo>
                      <a:pt x="1864" y="111"/>
                    </a:lnTo>
                    <a:lnTo>
                      <a:pt x="1822" y="85"/>
                    </a:lnTo>
                    <a:lnTo>
                      <a:pt x="1779" y="52"/>
                    </a:lnTo>
                    <a:lnTo>
                      <a:pt x="1729" y="35"/>
                    </a:lnTo>
                    <a:lnTo>
                      <a:pt x="1635" y="9"/>
                    </a:lnTo>
                    <a:lnTo>
                      <a:pt x="1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5136;p31">
                <a:extLst>
                  <a:ext uri="{FF2B5EF4-FFF2-40B4-BE49-F238E27FC236}">
                    <a16:creationId xmlns:a16="http://schemas.microsoft.com/office/drawing/2014/main" id="{5FA7CC7B-7C80-4AFF-8314-7463968E28AA}"/>
                  </a:ext>
                </a:extLst>
              </p:cNvPr>
              <p:cNvSpPr/>
              <p:nvPr/>
            </p:nvSpPr>
            <p:spPr>
              <a:xfrm>
                <a:off x="2488450" y="-496450"/>
                <a:ext cx="517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76" fill="none" extrusionOk="0">
                    <a:moveTo>
                      <a:pt x="534" y="2076"/>
                    </a:moveTo>
                    <a:lnTo>
                      <a:pt x="534" y="2076"/>
                    </a:lnTo>
                    <a:lnTo>
                      <a:pt x="636" y="2067"/>
                    </a:lnTo>
                    <a:lnTo>
                      <a:pt x="687" y="2059"/>
                    </a:lnTo>
                    <a:lnTo>
                      <a:pt x="738" y="2042"/>
                    </a:lnTo>
                    <a:lnTo>
                      <a:pt x="780" y="2016"/>
                    </a:lnTo>
                    <a:lnTo>
                      <a:pt x="831" y="1991"/>
                    </a:lnTo>
                    <a:lnTo>
                      <a:pt x="873" y="1957"/>
                    </a:lnTo>
                    <a:lnTo>
                      <a:pt x="907" y="1923"/>
                    </a:lnTo>
                    <a:lnTo>
                      <a:pt x="1915" y="898"/>
                    </a:lnTo>
                    <a:lnTo>
                      <a:pt x="1915" y="898"/>
                    </a:lnTo>
                    <a:lnTo>
                      <a:pt x="1949" y="856"/>
                    </a:lnTo>
                    <a:lnTo>
                      <a:pt x="1983" y="814"/>
                    </a:lnTo>
                    <a:lnTo>
                      <a:pt x="2008" y="771"/>
                    </a:lnTo>
                    <a:lnTo>
                      <a:pt x="2034" y="721"/>
                    </a:lnTo>
                    <a:lnTo>
                      <a:pt x="2059" y="619"/>
                    </a:lnTo>
                    <a:lnTo>
                      <a:pt x="2067" y="526"/>
                    </a:lnTo>
                    <a:lnTo>
                      <a:pt x="2059" y="424"/>
                    </a:lnTo>
                    <a:lnTo>
                      <a:pt x="2025" y="323"/>
                    </a:lnTo>
                    <a:lnTo>
                      <a:pt x="2008" y="280"/>
                    </a:lnTo>
                    <a:lnTo>
                      <a:pt x="1974" y="229"/>
                    </a:lnTo>
                    <a:lnTo>
                      <a:pt x="1949" y="187"/>
                    </a:lnTo>
                    <a:lnTo>
                      <a:pt x="1906" y="145"/>
                    </a:lnTo>
                    <a:lnTo>
                      <a:pt x="1906" y="145"/>
                    </a:lnTo>
                    <a:lnTo>
                      <a:pt x="1864" y="111"/>
                    </a:lnTo>
                    <a:lnTo>
                      <a:pt x="1822" y="85"/>
                    </a:lnTo>
                    <a:lnTo>
                      <a:pt x="1779" y="52"/>
                    </a:lnTo>
                    <a:lnTo>
                      <a:pt x="1729" y="35"/>
                    </a:lnTo>
                    <a:lnTo>
                      <a:pt x="1635" y="9"/>
                    </a:lnTo>
                    <a:lnTo>
                      <a:pt x="1534" y="1"/>
                    </a:lnTo>
                    <a:lnTo>
                      <a:pt x="1432" y="9"/>
                    </a:lnTo>
                    <a:lnTo>
                      <a:pt x="1331" y="35"/>
                    </a:lnTo>
                    <a:lnTo>
                      <a:pt x="1288" y="60"/>
                    </a:lnTo>
                    <a:lnTo>
                      <a:pt x="1246" y="85"/>
                    </a:lnTo>
                    <a:lnTo>
                      <a:pt x="1204" y="119"/>
                    </a:lnTo>
                    <a:lnTo>
                      <a:pt x="1161" y="153"/>
                    </a:lnTo>
                    <a:lnTo>
                      <a:pt x="153" y="1178"/>
                    </a:lnTo>
                    <a:lnTo>
                      <a:pt x="153" y="1178"/>
                    </a:lnTo>
                    <a:lnTo>
                      <a:pt x="119" y="1220"/>
                    </a:lnTo>
                    <a:lnTo>
                      <a:pt x="86" y="1263"/>
                    </a:lnTo>
                    <a:lnTo>
                      <a:pt x="60" y="1305"/>
                    </a:lnTo>
                    <a:lnTo>
                      <a:pt x="43" y="1356"/>
                    </a:lnTo>
                    <a:lnTo>
                      <a:pt x="9" y="1449"/>
                    </a:lnTo>
                    <a:lnTo>
                      <a:pt x="1" y="1551"/>
                    </a:lnTo>
                    <a:lnTo>
                      <a:pt x="18" y="1652"/>
                    </a:lnTo>
                    <a:lnTo>
                      <a:pt x="43" y="1754"/>
                    </a:lnTo>
                    <a:lnTo>
                      <a:pt x="69" y="1796"/>
                    </a:lnTo>
                    <a:lnTo>
                      <a:pt x="94" y="1847"/>
                    </a:lnTo>
                    <a:lnTo>
                      <a:pt x="128" y="1889"/>
                    </a:lnTo>
                    <a:lnTo>
                      <a:pt x="162" y="1923"/>
                    </a:lnTo>
                    <a:lnTo>
                      <a:pt x="162" y="1923"/>
                    </a:lnTo>
                    <a:lnTo>
                      <a:pt x="204" y="1966"/>
                    </a:lnTo>
                    <a:lnTo>
                      <a:pt x="246" y="1991"/>
                    </a:lnTo>
                    <a:lnTo>
                      <a:pt x="289" y="2016"/>
                    </a:lnTo>
                    <a:lnTo>
                      <a:pt x="340" y="2042"/>
                    </a:lnTo>
                    <a:lnTo>
                      <a:pt x="433" y="2067"/>
                    </a:lnTo>
                    <a:lnTo>
                      <a:pt x="534" y="2076"/>
                    </a:lnTo>
                    <a:lnTo>
                      <a:pt x="534" y="207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5137;p31">
                <a:extLst>
                  <a:ext uri="{FF2B5EF4-FFF2-40B4-BE49-F238E27FC236}">
                    <a16:creationId xmlns:a16="http://schemas.microsoft.com/office/drawing/2014/main" id="{8441A89F-8717-4135-8250-9B9A5C8FDAAC}"/>
                  </a:ext>
                </a:extLst>
              </p:cNvPr>
              <p:cNvSpPr/>
              <p:nvPr/>
            </p:nvSpPr>
            <p:spPr>
              <a:xfrm>
                <a:off x="2501800" y="-444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5138;p31">
                <a:extLst>
                  <a:ext uri="{FF2B5EF4-FFF2-40B4-BE49-F238E27FC236}">
                    <a16:creationId xmlns:a16="http://schemas.microsoft.com/office/drawing/2014/main" id="{35DF1C67-0387-4675-9403-F2607740D4A0}"/>
                  </a:ext>
                </a:extLst>
              </p:cNvPr>
              <p:cNvSpPr/>
              <p:nvPr/>
            </p:nvSpPr>
            <p:spPr>
              <a:xfrm>
                <a:off x="2277150" y="-494325"/>
                <a:ext cx="52100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59" extrusionOk="0">
                    <a:moveTo>
                      <a:pt x="526" y="0"/>
                    </a:moveTo>
                    <a:lnTo>
                      <a:pt x="424" y="9"/>
                    </a:lnTo>
                    <a:lnTo>
                      <a:pt x="322" y="43"/>
                    </a:lnTo>
                    <a:lnTo>
                      <a:pt x="280" y="60"/>
                    </a:lnTo>
                    <a:lnTo>
                      <a:pt x="238" y="85"/>
                    </a:lnTo>
                    <a:lnTo>
                      <a:pt x="195" y="119"/>
                    </a:lnTo>
                    <a:lnTo>
                      <a:pt x="153" y="161"/>
                    </a:lnTo>
                    <a:lnTo>
                      <a:pt x="119" y="195"/>
                    </a:lnTo>
                    <a:lnTo>
                      <a:pt x="85" y="238"/>
                    </a:lnTo>
                    <a:lnTo>
                      <a:pt x="60" y="288"/>
                    </a:lnTo>
                    <a:lnTo>
                      <a:pt x="34" y="331"/>
                    </a:lnTo>
                    <a:lnTo>
                      <a:pt x="9" y="432"/>
                    </a:lnTo>
                    <a:lnTo>
                      <a:pt x="0" y="534"/>
                    </a:lnTo>
                    <a:lnTo>
                      <a:pt x="9" y="636"/>
                    </a:lnTo>
                    <a:lnTo>
                      <a:pt x="43" y="729"/>
                    </a:lnTo>
                    <a:lnTo>
                      <a:pt x="60" y="780"/>
                    </a:lnTo>
                    <a:lnTo>
                      <a:pt x="94" y="822"/>
                    </a:lnTo>
                    <a:lnTo>
                      <a:pt x="119" y="864"/>
                    </a:lnTo>
                    <a:lnTo>
                      <a:pt x="161" y="907"/>
                    </a:lnTo>
                    <a:lnTo>
                      <a:pt x="1178" y="1915"/>
                    </a:lnTo>
                    <a:lnTo>
                      <a:pt x="1220" y="1948"/>
                    </a:lnTo>
                    <a:lnTo>
                      <a:pt x="1262" y="1974"/>
                    </a:lnTo>
                    <a:lnTo>
                      <a:pt x="1313" y="1999"/>
                    </a:lnTo>
                    <a:lnTo>
                      <a:pt x="1356" y="2025"/>
                    </a:lnTo>
                    <a:lnTo>
                      <a:pt x="1449" y="2050"/>
                    </a:lnTo>
                    <a:lnTo>
                      <a:pt x="1550" y="2058"/>
                    </a:lnTo>
                    <a:lnTo>
                      <a:pt x="1652" y="2050"/>
                    </a:lnTo>
                    <a:lnTo>
                      <a:pt x="1703" y="2042"/>
                    </a:lnTo>
                    <a:lnTo>
                      <a:pt x="1754" y="2025"/>
                    </a:lnTo>
                    <a:lnTo>
                      <a:pt x="1804" y="1999"/>
                    </a:lnTo>
                    <a:lnTo>
                      <a:pt x="1847" y="1974"/>
                    </a:lnTo>
                    <a:lnTo>
                      <a:pt x="1889" y="1940"/>
                    </a:lnTo>
                    <a:lnTo>
                      <a:pt x="1931" y="1906"/>
                    </a:lnTo>
                    <a:lnTo>
                      <a:pt x="1965" y="1864"/>
                    </a:lnTo>
                    <a:lnTo>
                      <a:pt x="1999" y="1821"/>
                    </a:lnTo>
                    <a:lnTo>
                      <a:pt x="2025" y="1771"/>
                    </a:lnTo>
                    <a:lnTo>
                      <a:pt x="2042" y="1728"/>
                    </a:lnTo>
                    <a:lnTo>
                      <a:pt x="2075" y="1627"/>
                    </a:lnTo>
                    <a:lnTo>
                      <a:pt x="2084" y="1525"/>
                    </a:lnTo>
                    <a:lnTo>
                      <a:pt x="2075" y="1423"/>
                    </a:lnTo>
                    <a:lnTo>
                      <a:pt x="2042" y="1330"/>
                    </a:lnTo>
                    <a:lnTo>
                      <a:pt x="2016" y="1279"/>
                    </a:lnTo>
                    <a:lnTo>
                      <a:pt x="1991" y="1237"/>
                    </a:lnTo>
                    <a:lnTo>
                      <a:pt x="1957" y="1195"/>
                    </a:lnTo>
                    <a:lnTo>
                      <a:pt x="1923" y="1152"/>
                    </a:lnTo>
                    <a:lnTo>
                      <a:pt x="898" y="153"/>
                    </a:lnTo>
                    <a:lnTo>
                      <a:pt x="864" y="111"/>
                    </a:lnTo>
                    <a:lnTo>
                      <a:pt x="813" y="85"/>
                    </a:lnTo>
                    <a:lnTo>
                      <a:pt x="771" y="60"/>
                    </a:lnTo>
                    <a:lnTo>
                      <a:pt x="720" y="34"/>
                    </a:lnTo>
                    <a:lnTo>
                      <a:pt x="627" y="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5139;p31">
                <a:extLst>
                  <a:ext uri="{FF2B5EF4-FFF2-40B4-BE49-F238E27FC236}">
                    <a16:creationId xmlns:a16="http://schemas.microsoft.com/office/drawing/2014/main" id="{1FDDB84B-0ED5-4450-9B39-C450A0FE2DD2}"/>
                  </a:ext>
                </a:extLst>
              </p:cNvPr>
              <p:cNvSpPr/>
              <p:nvPr/>
            </p:nvSpPr>
            <p:spPr>
              <a:xfrm>
                <a:off x="2277150" y="-494325"/>
                <a:ext cx="52100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59" fill="none" extrusionOk="0">
                    <a:moveTo>
                      <a:pt x="1178" y="1915"/>
                    </a:moveTo>
                    <a:lnTo>
                      <a:pt x="1178" y="1915"/>
                    </a:lnTo>
                    <a:lnTo>
                      <a:pt x="1220" y="1948"/>
                    </a:lnTo>
                    <a:lnTo>
                      <a:pt x="1262" y="1974"/>
                    </a:lnTo>
                    <a:lnTo>
                      <a:pt x="1313" y="1999"/>
                    </a:lnTo>
                    <a:lnTo>
                      <a:pt x="1356" y="2025"/>
                    </a:lnTo>
                    <a:lnTo>
                      <a:pt x="1449" y="2050"/>
                    </a:lnTo>
                    <a:lnTo>
                      <a:pt x="1550" y="2058"/>
                    </a:lnTo>
                    <a:lnTo>
                      <a:pt x="1550" y="2058"/>
                    </a:lnTo>
                    <a:lnTo>
                      <a:pt x="1652" y="2050"/>
                    </a:lnTo>
                    <a:lnTo>
                      <a:pt x="1703" y="2042"/>
                    </a:lnTo>
                    <a:lnTo>
                      <a:pt x="1754" y="2025"/>
                    </a:lnTo>
                    <a:lnTo>
                      <a:pt x="1804" y="1999"/>
                    </a:lnTo>
                    <a:lnTo>
                      <a:pt x="1847" y="1974"/>
                    </a:lnTo>
                    <a:lnTo>
                      <a:pt x="1889" y="1940"/>
                    </a:lnTo>
                    <a:lnTo>
                      <a:pt x="1931" y="1906"/>
                    </a:lnTo>
                    <a:lnTo>
                      <a:pt x="1931" y="1906"/>
                    </a:lnTo>
                    <a:lnTo>
                      <a:pt x="1965" y="1864"/>
                    </a:lnTo>
                    <a:lnTo>
                      <a:pt x="1999" y="1821"/>
                    </a:lnTo>
                    <a:lnTo>
                      <a:pt x="2025" y="1771"/>
                    </a:lnTo>
                    <a:lnTo>
                      <a:pt x="2042" y="1728"/>
                    </a:lnTo>
                    <a:lnTo>
                      <a:pt x="2075" y="1627"/>
                    </a:lnTo>
                    <a:lnTo>
                      <a:pt x="2084" y="1525"/>
                    </a:lnTo>
                    <a:lnTo>
                      <a:pt x="2075" y="1423"/>
                    </a:lnTo>
                    <a:lnTo>
                      <a:pt x="2042" y="1330"/>
                    </a:lnTo>
                    <a:lnTo>
                      <a:pt x="2016" y="1279"/>
                    </a:lnTo>
                    <a:lnTo>
                      <a:pt x="1991" y="1237"/>
                    </a:lnTo>
                    <a:lnTo>
                      <a:pt x="1957" y="1195"/>
                    </a:lnTo>
                    <a:lnTo>
                      <a:pt x="1923" y="1152"/>
                    </a:lnTo>
                    <a:lnTo>
                      <a:pt x="898" y="153"/>
                    </a:lnTo>
                    <a:lnTo>
                      <a:pt x="898" y="153"/>
                    </a:lnTo>
                    <a:lnTo>
                      <a:pt x="864" y="111"/>
                    </a:lnTo>
                    <a:lnTo>
                      <a:pt x="813" y="85"/>
                    </a:lnTo>
                    <a:lnTo>
                      <a:pt x="771" y="60"/>
                    </a:lnTo>
                    <a:lnTo>
                      <a:pt x="720" y="34"/>
                    </a:lnTo>
                    <a:lnTo>
                      <a:pt x="627" y="9"/>
                    </a:lnTo>
                    <a:lnTo>
                      <a:pt x="526" y="0"/>
                    </a:lnTo>
                    <a:lnTo>
                      <a:pt x="424" y="9"/>
                    </a:lnTo>
                    <a:lnTo>
                      <a:pt x="322" y="43"/>
                    </a:lnTo>
                    <a:lnTo>
                      <a:pt x="280" y="60"/>
                    </a:lnTo>
                    <a:lnTo>
                      <a:pt x="238" y="85"/>
                    </a:lnTo>
                    <a:lnTo>
                      <a:pt x="195" y="119"/>
                    </a:lnTo>
                    <a:lnTo>
                      <a:pt x="153" y="161"/>
                    </a:lnTo>
                    <a:lnTo>
                      <a:pt x="153" y="161"/>
                    </a:lnTo>
                    <a:lnTo>
                      <a:pt x="119" y="195"/>
                    </a:lnTo>
                    <a:lnTo>
                      <a:pt x="85" y="238"/>
                    </a:lnTo>
                    <a:lnTo>
                      <a:pt x="60" y="288"/>
                    </a:lnTo>
                    <a:lnTo>
                      <a:pt x="34" y="331"/>
                    </a:lnTo>
                    <a:lnTo>
                      <a:pt x="9" y="432"/>
                    </a:lnTo>
                    <a:lnTo>
                      <a:pt x="0" y="534"/>
                    </a:lnTo>
                    <a:lnTo>
                      <a:pt x="9" y="636"/>
                    </a:lnTo>
                    <a:lnTo>
                      <a:pt x="43" y="729"/>
                    </a:lnTo>
                    <a:lnTo>
                      <a:pt x="60" y="780"/>
                    </a:lnTo>
                    <a:lnTo>
                      <a:pt x="94" y="822"/>
                    </a:lnTo>
                    <a:lnTo>
                      <a:pt x="119" y="864"/>
                    </a:lnTo>
                    <a:lnTo>
                      <a:pt x="161" y="907"/>
                    </a:lnTo>
                    <a:lnTo>
                      <a:pt x="1178" y="1915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5140;p31">
                <a:extLst>
                  <a:ext uri="{FF2B5EF4-FFF2-40B4-BE49-F238E27FC236}">
                    <a16:creationId xmlns:a16="http://schemas.microsoft.com/office/drawing/2014/main" id="{E15B7468-B8D5-4455-9920-8B2EAAA7BD27}"/>
                  </a:ext>
                </a:extLst>
              </p:cNvPr>
              <p:cNvSpPr/>
              <p:nvPr/>
            </p:nvSpPr>
            <p:spPr>
              <a:xfrm>
                <a:off x="2306575" y="-4464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5141;p31">
                <a:extLst>
                  <a:ext uri="{FF2B5EF4-FFF2-40B4-BE49-F238E27FC236}">
                    <a16:creationId xmlns:a16="http://schemas.microsoft.com/office/drawing/2014/main" id="{E3EF8D13-A1BA-40AF-A00E-8DE6F097B2D2}"/>
                  </a:ext>
                </a:extLst>
              </p:cNvPr>
              <p:cNvSpPr/>
              <p:nvPr/>
            </p:nvSpPr>
            <p:spPr>
              <a:xfrm>
                <a:off x="2445700" y="-532225"/>
                <a:ext cx="400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389" extrusionOk="0">
                    <a:moveTo>
                      <a:pt x="1067" y="0"/>
                    </a:moveTo>
                    <a:lnTo>
                      <a:pt x="966" y="9"/>
                    </a:lnTo>
                    <a:lnTo>
                      <a:pt x="864" y="43"/>
                    </a:lnTo>
                    <a:lnTo>
                      <a:pt x="779" y="94"/>
                    </a:lnTo>
                    <a:lnTo>
                      <a:pt x="695" y="153"/>
                    </a:lnTo>
                    <a:lnTo>
                      <a:pt x="661" y="195"/>
                    </a:lnTo>
                    <a:lnTo>
                      <a:pt x="627" y="238"/>
                    </a:lnTo>
                    <a:lnTo>
                      <a:pt x="601" y="280"/>
                    </a:lnTo>
                    <a:lnTo>
                      <a:pt x="584" y="331"/>
                    </a:lnTo>
                    <a:lnTo>
                      <a:pt x="42" y="1660"/>
                    </a:lnTo>
                    <a:lnTo>
                      <a:pt x="25" y="1711"/>
                    </a:lnTo>
                    <a:lnTo>
                      <a:pt x="9" y="1762"/>
                    </a:lnTo>
                    <a:lnTo>
                      <a:pt x="9" y="1813"/>
                    </a:lnTo>
                    <a:lnTo>
                      <a:pt x="0" y="1864"/>
                    </a:lnTo>
                    <a:lnTo>
                      <a:pt x="17" y="1965"/>
                    </a:lnTo>
                    <a:lnTo>
                      <a:pt x="42" y="2067"/>
                    </a:lnTo>
                    <a:lnTo>
                      <a:pt x="93" y="2152"/>
                    </a:lnTo>
                    <a:lnTo>
                      <a:pt x="161" y="2236"/>
                    </a:lnTo>
                    <a:lnTo>
                      <a:pt x="195" y="2270"/>
                    </a:lnTo>
                    <a:lnTo>
                      <a:pt x="237" y="2304"/>
                    </a:lnTo>
                    <a:lnTo>
                      <a:pt x="288" y="2329"/>
                    </a:lnTo>
                    <a:lnTo>
                      <a:pt x="339" y="2346"/>
                    </a:lnTo>
                    <a:lnTo>
                      <a:pt x="432" y="2380"/>
                    </a:lnTo>
                    <a:lnTo>
                      <a:pt x="534" y="2389"/>
                    </a:lnTo>
                    <a:lnTo>
                      <a:pt x="610" y="2380"/>
                    </a:lnTo>
                    <a:lnTo>
                      <a:pt x="686" y="2363"/>
                    </a:lnTo>
                    <a:lnTo>
                      <a:pt x="762" y="2338"/>
                    </a:lnTo>
                    <a:lnTo>
                      <a:pt x="830" y="2304"/>
                    </a:lnTo>
                    <a:lnTo>
                      <a:pt x="889" y="2253"/>
                    </a:lnTo>
                    <a:lnTo>
                      <a:pt x="940" y="2194"/>
                    </a:lnTo>
                    <a:lnTo>
                      <a:pt x="991" y="2135"/>
                    </a:lnTo>
                    <a:lnTo>
                      <a:pt x="1025" y="2058"/>
                    </a:lnTo>
                    <a:lnTo>
                      <a:pt x="1558" y="729"/>
                    </a:lnTo>
                    <a:lnTo>
                      <a:pt x="1584" y="678"/>
                    </a:lnTo>
                    <a:lnTo>
                      <a:pt x="1592" y="627"/>
                    </a:lnTo>
                    <a:lnTo>
                      <a:pt x="1601" y="576"/>
                    </a:lnTo>
                    <a:lnTo>
                      <a:pt x="1601" y="526"/>
                    </a:lnTo>
                    <a:lnTo>
                      <a:pt x="1592" y="424"/>
                    </a:lnTo>
                    <a:lnTo>
                      <a:pt x="1558" y="322"/>
                    </a:lnTo>
                    <a:lnTo>
                      <a:pt x="1508" y="238"/>
                    </a:lnTo>
                    <a:lnTo>
                      <a:pt x="1448" y="153"/>
                    </a:lnTo>
                    <a:lnTo>
                      <a:pt x="1406" y="119"/>
                    </a:lnTo>
                    <a:lnTo>
                      <a:pt x="1364" y="94"/>
                    </a:lnTo>
                    <a:lnTo>
                      <a:pt x="1321" y="60"/>
                    </a:lnTo>
                    <a:lnTo>
                      <a:pt x="1270" y="43"/>
                    </a:lnTo>
                    <a:lnTo>
                      <a:pt x="1220" y="26"/>
                    </a:lnTo>
                    <a:lnTo>
                      <a:pt x="1169" y="9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5142;p31">
                <a:extLst>
                  <a:ext uri="{FF2B5EF4-FFF2-40B4-BE49-F238E27FC236}">
                    <a16:creationId xmlns:a16="http://schemas.microsoft.com/office/drawing/2014/main" id="{7A655AB7-9725-4059-A212-EBCBCA2C957A}"/>
                  </a:ext>
                </a:extLst>
              </p:cNvPr>
              <p:cNvSpPr/>
              <p:nvPr/>
            </p:nvSpPr>
            <p:spPr>
              <a:xfrm>
                <a:off x="2445700" y="-532225"/>
                <a:ext cx="400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389" fill="none" extrusionOk="0">
                    <a:moveTo>
                      <a:pt x="339" y="2346"/>
                    </a:moveTo>
                    <a:lnTo>
                      <a:pt x="339" y="2346"/>
                    </a:lnTo>
                    <a:lnTo>
                      <a:pt x="432" y="2380"/>
                    </a:lnTo>
                    <a:lnTo>
                      <a:pt x="534" y="2389"/>
                    </a:lnTo>
                    <a:lnTo>
                      <a:pt x="534" y="2389"/>
                    </a:lnTo>
                    <a:lnTo>
                      <a:pt x="610" y="2380"/>
                    </a:lnTo>
                    <a:lnTo>
                      <a:pt x="686" y="2363"/>
                    </a:lnTo>
                    <a:lnTo>
                      <a:pt x="762" y="2338"/>
                    </a:lnTo>
                    <a:lnTo>
                      <a:pt x="830" y="2304"/>
                    </a:lnTo>
                    <a:lnTo>
                      <a:pt x="889" y="2253"/>
                    </a:lnTo>
                    <a:lnTo>
                      <a:pt x="940" y="2194"/>
                    </a:lnTo>
                    <a:lnTo>
                      <a:pt x="991" y="2135"/>
                    </a:lnTo>
                    <a:lnTo>
                      <a:pt x="1025" y="2058"/>
                    </a:lnTo>
                    <a:lnTo>
                      <a:pt x="1558" y="729"/>
                    </a:lnTo>
                    <a:lnTo>
                      <a:pt x="1558" y="729"/>
                    </a:lnTo>
                    <a:lnTo>
                      <a:pt x="1584" y="678"/>
                    </a:lnTo>
                    <a:lnTo>
                      <a:pt x="1592" y="627"/>
                    </a:lnTo>
                    <a:lnTo>
                      <a:pt x="1601" y="576"/>
                    </a:lnTo>
                    <a:lnTo>
                      <a:pt x="1601" y="526"/>
                    </a:lnTo>
                    <a:lnTo>
                      <a:pt x="1592" y="424"/>
                    </a:lnTo>
                    <a:lnTo>
                      <a:pt x="1558" y="322"/>
                    </a:lnTo>
                    <a:lnTo>
                      <a:pt x="1508" y="238"/>
                    </a:lnTo>
                    <a:lnTo>
                      <a:pt x="1448" y="153"/>
                    </a:lnTo>
                    <a:lnTo>
                      <a:pt x="1406" y="119"/>
                    </a:lnTo>
                    <a:lnTo>
                      <a:pt x="1364" y="94"/>
                    </a:lnTo>
                    <a:lnTo>
                      <a:pt x="1321" y="60"/>
                    </a:lnTo>
                    <a:lnTo>
                      <a:pt x="1270" y="43"/>
                    </a:lnTo>
                    <a:lnTo>
                      <a:pt x="1270" y="43"/>
                    </a:lnTo>
                    <a:lnTo>
                      <a:pt x="1220" y="26"/>
                    </a:lnTo>
                    <a:lnTo>
                      <a:pt x="1169" y="9"/>
                    </a:lnTo>
                    <a:lnTo>
                      <a:pt x="1118" y="0"/>
                    </a:lnTo>
                    <a:lnTo>
                      <a:pt x="1067" y="0"/>
                    </a:lnTo>
                    <a:lnTo>
                      <a:pt x="966" y="9"/>
                    </a:lnTo>
                    <a:lnTo>
                      <a:pt x="864" y="43"/>
                    </a:lnTo>
                    <a:lnTo>
                      <a:pt x="779" y="94"/>
                    </a:lnTo>
                    <a:lnTo>
                      <a:pt x="695" y="153"/>
                    </a:lnTo>
                    <a:lnTo>
                      <a:pt x="661" y="195"/>
                    </a:lnTo>
                    <a:lnTo>
                      <a:pt x="627" y="238"/>
                    </a:lnTo>
                    <a:lnTo>
                      <a:pt x="601" y="280"/>
                    </a:lnTo>
                    <a:lnTo>
                      <a:pt x="584" y="331"/>
                    </a:lnTo>
                    <a:lnTo>
                      <a:pt x="42" y="1660"/>
                    </a:lnTo>
                    <a:lnTo>
                      <a:pt x="42" y="1660"/>
                    </a:lnTo>
                    <a:lnTo>
                      <a:pt x="25" y="1711"/>
                    </a:lnTo>
                    <a:lnTo>
                      <a:pt x="9" y="1762"/>
                    </a:lnTo>
                    <a:lnTo>
                      <a:pt x="9" y="1813"/>
                    </a:lnTo>
                    <a:lnTo>
                      <a:pt x="0" y="1864"/>
                    </a:lnTo>
                    <a:lnTo>
                      <a:pt x="17" y="1965"/>
                    </a:lnTo>
                    <a:lnTo>
                      <a:pt x="42" y="2067"/>
                    </a:lnTo>
                    <a:lnTo>
                      <a:pt x="93" y="2152"/>
                    </a:lnTo>
                    <a:lnTo>
                      <a:pt x="161" y="2236"/>
                    </a:lnTo>
                    <a:lnTo>
                      <a:pt x="195" y="2270"/>
                    </a:lnTo>
                    <a:lnTo>
                      <a:pt x="237" y="2304"/>
                    </a:lnTo>
                    <a:lnTo>
                      <a:pt x="288" y="2329"/>
                    </a:lnTo>
                    <a:lnTo>
                      <a:pt x="339" y="2346"/>
                    </a:lnTo>
                    <a:lnTo>
                      <a:pt x="339" y="234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5143;p31">
                <a:extLst>
                  <a:ext uri="{FF2B5EF4-FFF2-40B4-BE49-F238E27FC236}">
                    <a16:creationId xmlns:a16="http://schemas.microsoft.com/office/drawing/2014/main" id="{77A016A0-E287-4D40-ABBC-8A5B915BC45C}"/>
                  </a:ext>
                </a:extLst>
              </p:cNvPr>
              <p:cNvSpPr/>
              <p:nvPr/>
            </p:nvSpPr>
            <p:spPr>
              <a:xfrm>
                <a:off x="2454150" y="-473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5144;p31">
                <a:extLst>
                  <a:ext uri="{FF2B5EF4-FFF2-40B4-BE49-F238E27FC236}">
                    <a16:creationId xmlns:a16="http://schemas.microsoft.com/office/drawing/2014/main" id="{B06ABEC7-7332-4C0C-88AE-E5EE2FE75098}"/>
                  </a:ext>
                </a:extLst>
              </p:cNvPr>
              <p:cNvSpPr/>
              <p:nvPr/>
            </p:nvSpPr>
            <p:spPr>
              <a:xfrm>
                <a:off x="2518325" y="-327900"/>
                <a:ext cx="5972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1602" extrusionOk="0">
                    <a:moveTo>
                      <a:pt x="517" y="0"/>
                    </a:moveTo>
                    <a:lnTo>
                      <a:pt x="415" y="9"/>
                    </a:lnTo>
                    <a:lnTo>
                      <a:pt x="322" y="43"/>
                    </a:lnTo>
                    <a:lnTo>
                      <a:pt x="229" y="94"/>
                    </a:lnTo>
                    <a:lnTo>
                      <a:pt x="152" y="153"/>
                    </a:lnTo>
                    <a:lnTo>
                      <a:pt x="119" y="195"/>
                    </a:lnTo>
                    <a:lnTo>
                      <a:pt x="85" y="238"/>
                    </a:lnTo>
                    <a:lnTo>
                      <a:pt x="59" y="280"/>
                    </a:lnTo>
                    <a:lnTo>
                      <a:pt x="34" y="331"/>
                    </a:lnTo>
                    <a:lnTo>
                      <a:pt x="17" y="382"/>
                    </a:lnTo>
                    <a:lnTo>
                      <a:pt x="9" y="432"/>
                    </a:lnTo>
                    <a:lnTo>
                      <a:pt x="0" y="483"/>
                    </a:lnTo>
                    <a:lnTo>
                      <a:pt x="0" y="542"/>
                    </a:lnTo>
                    <a:lnTo>
                      <a:pt x="9" y="644"/>
                    </a:lnTo>
                    <a:lnTo>
                      <a:pt x="42" y="737"/>
                    </a:lnTo>
                    <a:lnTo>
                      <a:pt x="85" y="830"/>
                    </a:lnTo>
                    <a:lnTo>
                      <a:pt x="152" y="907"/>
                    </a:lnTo>
                    <a:lnTo>
                      <a:pt x="195" y="940"/>
                    </a:lnTo>
                    <a:lnTo>
                      <a:pt x="237" y="974"/>
                    </a:lnTo>
                    <a:lnTo>
                      <a:pt x="280" y="1000"/>
                    </a:lnTo>
                    <a:lnTo>
                      <a:pt x="330" y="1025"/>
                    </a:lnTo>
                    <a:lnTo>
                      <a:pt x="1660" y="1559"/>
                    </a:lnTo>
                    <a:lnTo>
                      <a:pt x="1711" y="1576"/>
                    </a:lnTo>
                    <a:lnTo>
                      <a:pt x="1753" y="1584"/>
                    </a:lnTo>
                    <a:lnTo>
                      <a:pt x="1855" y="1601"/>
                    </a:lnTo>
                    <a:lnTo>
                      <a:pt x="1931" y="1593"/>
                    </a:lnTo>
                    <a:lnTo>
                      <a:pt x="2007" y="1576"/>
                    </a:lnTo>
                    <a:lnTo>
                      <a:pt x="2084" y="1550"/>
                    </a:lnTo>
                    <a:lnTo>
                      <a:pt x="2151" y="1508"/>
                    </a:lnTo>
                    <a:lnTo>
                      <a:pt x="2211" y="1466"/>
                    </a:lnTo>
                    <a:lnTo>
                      <a:pt x="2261" y="1406"/>
                    </a:lnTo>
                    <a:lnTo>
                      <a:pt x="2312" y="1339"/>
                    </a:lnTo>
                    <a:lnTo>
                      <a:pt x="2346" y="1271"/>
                    </a:lnTo>
                    <a:lnTo>
                      <a:pt x="2363" y="1212"/>
                    </a:lnTo>
                    <a:lnTo>
                      <a:pt x="2380" y="1161"/>
                    </a:lnTo>
                    <a:lnTo>
                      <a:pt x="2388" y="1110"/>
                    </a:lnTo>
                    <a:lnTo>
                      <a:pt x="2388" y="1059"/>
                    </a:lnTo>
                    <a:lnTo>
                      <a:pt x="2371" y="957"/>
                    </a:lnTo>
                    <a:lnTo>
                      <a:pt x="2346" y="864"/>
                    </a:lnTo>
                    <a:lnTo>
                      <a:pt x="2295" y="771"/>
                    </a:lnTo>
                    <a:lnTo>
                      <a:pt x="2227" y="695"/>
                    </a:lnTo>
                    <a:lnTo>
                      <a:pt x="2194" y="661"/>
                    </a:lnTo>
                    <a:lnTo>
                      <a:pt x="2151" y="627"/>
                    </a:lnTo>
                    <a:lnTo>
                      <a:pt x="2100" y="602"/>
                    </a:lnTo>
                    <a:lnTo>
                      <a:pt x="2058" y="576"/>
                    </a:lnTo>
                    <a:lnTo>
                      <a:pt x="728" y="43"/>
                    </a:lnTo>
                    <a:lnTo>
                      <a:pt x="678" y="26"/>
                    </a:lnTo>
                    <a:lnTo>
                      <a:pt x="627" y="9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5145;p31">
                <a:extLst>
                  <a:ext uri="{FF2B5EF4-FFF2-40B4-BE49-F238E27FC236}">
                    <a16:creationId xmlns:a16="http://schemas.microsoft.com/office/drawing/2014/main" id="{C5D17F33-98F5-4925-A19E-B2015867BD7B}"/>
                  </a:ext>
                </a:extLst>
              </p:cNvPr>
              <p:cNvSpPr/>
              <p:nvPr/>
            </p:nvSpPr>
            <p:spPr>
              <a:xfrm>
                <a:off x="2518325" y="-327900"/>
                <a:ext cx="5972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1602" fill="none" extrusionOk="0">
                    <a:moveTo>
                      <a:pt x="2058" y="576"/>
                    </a:moveTo>
                    <a:lnTo>
                      <a:pt x="728" y="43"/>
                    </a:lnTo>
                    <a:lnTo>
                      <a:pt x="728" y="43"/>
                    </a:lnTo>
                    <a:lnTo>
                      <a:pt x="678" y="26"/>
                    </a:lnTo>
                    <a:lnTo>
                      <a:pt x="627" y="9"/>
                    </a:lnTo>
                    <a:lnTo>
                      <a:pt x="567" y="0"/>
                    </a:lnTo>
                    <a:lnTo>
                      <a:pt x="517" y="0"/>
                    </a:lnTo>
                    <a:lnTo>
                      <a:pt x="415" y="9"/>
                    </a:lnTo>
                    <a:lnTo>
                      <a:pt x="322" y="43"/>
                    </a:lnTo>
                    <a:lnTo>
                      <a:pt x="229" y="94"/>
                    </a:lnTo>
                    <a:lnTo>
                      <a:pt x="152" y="153"/>
                    </a:lnTo>
                    <a:lnTo>
                      <a:pt x="119" y="195"/>
                    </a:lnTo>
                    <a:lnTo>
                      <a:pt x="85" y="238"/>
                    </a:lnTo>
                    <a:lnTo>
                      <a:pt x="59" y="280"/>
                    </a:lnTo>
                    <a:lnTo>
                      <a:pt x="34" y="331"/>
                    </a:lnTo>
                    <a:lnTo>
                      <a:pt x="34" y="331"/>
                    </a:lnTo>
                    <a:lnTo>
                      <a:pt x="17" y="382"/>
                    </a:lnTo>
                    <a:lnTo>
                      <a:pt x="9" y="432"/>
                    </a:lnTo>
                    <a:lnTo>
                      <a:pt x="0" y="483"/>
                    </a:lnTo>
                    <a:lnTo>
                      <a:pt x="0" y="542"/>
                    </a:lnTo>
                    <a:lnTo>
                      <a:pt x="9" y="644"/>
                    </a:lnTo>
                    <a:lnTo>
                      <a:pt x="42" y="737"/>
                    </a:lnTo>
                    <a:lnTo>
                      <a:pt x="85" y="830"/>
                    </a:lnTo>
                    <a:lnTo>
                      <a:pt x="152" y="907"/>
                    </a:lnTo>
                    <a:lnTo>
                      <a:pt x="195" y="940"/>
                    </a:lnTo>
                    <a:lnTo>
                      <a:pt x="237" y="974"/>
                    </a:lnTo>
                    <a:lnTo>
                      <a:pt x="280" y="1000"/>
                    </a:lnTo>
                    <a:lnTo>
                      <a:pt x="330" y="1025"/>
                    </a:lnTo>
                    <a:lnTo>
                      <a:pt x="1660" y="1559"/>
                    </a:lnTo>
                    <a:lnTo>
                      <a:pt x="1660" y="1559"/>
                    </a:lnTo>
                    <a:lnTo>
                      <a:pt x="1711" y="1576"/>
                    </a:lnTo>
                    <a:lnTo>
                      <a:pt x="1753" y="1584"/>
                    </a:lnTo>
                    <a:lnTo>
                      <a:pt x="1855" y="1601"/>
                    </a:lnTo>
                    <a:lnTo>
                      <a:pt x="1855" y="1601"/>
                    </a:lnTo>
                    <a:lnTo>
                      <a:pt x="1931" y="1593"/>
                    </a:lnTo>
                    <a:lnTo>
                      <a:pt x="2007" y="1576"/>
                    </a:lnTo>
                    <a:lnTo>
                      <a:pt x="2084" y="1550"/>
                    </a:lnTo>
                    <a:lnTo>
                      <a:pt x="2151" y="1508"/>
                    </a:lnTo>
                    <a:lnTo>
                      <a:pt x="2211" y="1466"/>
                    </a:lnTo>
                    <a:lnTo>
                      <a:pt x="2261" y="1406"/>
                    </a:lnTo>
                    <a:lnTo>
                      <a:pt x="2312" y="1339"/>
                    </a:lnTo>
                    <a:lnTo>
                      <a:pt x="2346" y="1271"/>
                    </a:lnTo>
                    <a:lnTo>
                      <a:pt x="2346" y="1271"/>
                    </a:lnTo>
                    <a:lnTo>
                      <a:pt x="2363" y="1212"/>
                    </a:lnTo>
                    <a:lnTo>
                      <a:pt x="2380" y="1161"/>
                    </a:lnTo>
                    <a:lnTo>
                      <a:pt x="2388" y="1110"/>
                    </a:lnTo>
                    <a:lnTo>
                      <a:pt x="2388" y="1059"/>
                    </a:lnTo>
                    <a:lnTo>
                      <a:pt x="2371" y="957"/>
                    </a:lnTo>
                    <a:lnTo>
                      <a:pt x="2346" y="864"/>
                    </a:lnTo>
                    <a:lnTo>
                      <a:pt x="2295" y="771"/>
                    </a:lnTo>
                    <a:lnTo>
                      <a:pt x="2227" y="695"/>
                    </a:lnTo>
                    <a:lnTo>
                      <a:pt x="2194" y="661"/>
                    </a:lnTo>
                    <a:lnTo>
                      <a:pt x="2151" y="627"/>
                    </a:lnTo>
                    <a:lnTo>
                      <a:pt x="2100" y="602"/>
                    </a:lnTo>
                    <a:lnTo>
                      <a:pt x="2058" y="576"/>
                    </a:lnTo>
                    <a:lnTo>
                      <a:pt x="2058" y="57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5146;p31">
                <a:extLst>
                  <a:ext uri="{FF2B5EF4-FFF2-40B4-BE49-F238E27FC236}">
                    <a16:creationId xmlns:a16="http://schemas.microsoft.com/office/drawing/2014/main" id="{066ACED9-EB01-4C5B-8C2C-F75B62C8C352}"/>
                  </a:ext>
                </a:extLst>
              </p:cNvPr>
              <p:cNvSpPr/>
              <p:nvPr/>
            </p:nvSpPr>
            <p:spPr>
              <a:xfrm>
                <a:off x="2241375" y="-439900"/>
                <a:ext cx="59725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1593" extrusionOk="0">
                    <a:moveTo>
                      <a:pt x="525" y="0"/>
                    </a:moveTo>
                    <a:lnTo>
                      <a:pt x="424" y="9"/>
                    </a:lnTo>
                    <a:lnTo>
                      <a:pt x="330" y="42"/>
                    </a:lnTo>
                    <a:lnTo>
                      <a:pt x="237" y="85"/>
                    </a:lnTo>
                    <a:lnTo>
                      <a:pt x="161" y="153"/>
                    </a:lnTo>
                    <a:lnTo>
                      <a:pt x="127" y="195"/>
                    </a:lnTo>
                    <a:lnTo>
                      <a:pt x="93" y="237"/>
                    </a:lnTo>
                    <a:lnTo>
                      <a:pt x="68" y="280"/>
                    </a:lnTo>
                    <a:lnTo>
                      <a:pt x="42" y="330"/>
                    </a:lnTo>
                    <a:lnTo>
                      <a:pt x="26" y="381"/>
                    </a:lnTo>
                    <a:lnTo>
                      <a:pt x="17" y="432"/>
                    </a:lnTo>
                    <a:lnTo>
                      <a:pt x="9" y="483"/>
                    </a:lnTo>
                    <a:lnTo>
                      <a:pt x="0" y="534"/>
                    </a:lnTo>
                    <a:lnTo>
                      <a:pt x="17" y="635"/>
                    </a:lnTo>
                    <a:lnTo>
                      <a:pt x="42" y="737"/>
                    </a:lnTo>
                    <a:lnTo>
                      <a:pt x="93" y="822"/>
                    </a:lnTo>
                    <a:lnTo>
                      <a:pt x="161" y="906"/>
                    </a:lnTo>
                    <a:lnTo>
                      <a:pt x="195" y="940"/>
                    </a:lnTo>
                    <a:lnTo>
                      <a:pt x="237" y="966"/>
                    </a:lnTo>
                    <a:lnTo>
                      <a:pt x="288" y="999"/>
                    </a:lnTo>
                    <a:lnTo>
                      <a:pt x="339" y="1016"/>
                    </a:lnTo>
                    <a:lnTo>
                      <a:pt x="1660" y="1558"/>
                    </a:lnTo>
                    <a:lnTo>
                      <a:pt x="1711" y="1575"/>
                    </a:lnTo>
                    <a:lnTo>
                      <a:pt x="1762" y="1584"/>
                    </a:lnTo>
                    <a:lnTo>
                      <a:pt x="1863" y="1592"/>
                    </a:lnTo>
                    <a:lnTo>
                      <a:pt x="1940" y="1592"/>
                    </a:lnTo>
                    <a:lnTo>
                      <a:pt x="2016" y="1575"/>
                    </a:lnTo>
                    <a:lnTo>
                      <a:pt x="2084" y="1542"/>
                    </a:lnTo>
                    <a:lnTo>
                      <a:pt x="2151" y="1508"/>
                    </a:lnTo>
                    <a:lnTo>
                      <a:pt x="2219" y="1457"/>
                    </a:lnTo>
                    <a:lnTo>
                      <a:pt x="2270" y="1406"/>
                    </a:lnTo>
                    <a:lnTo>
                      <a:pt x="2321" y="1338"/>
                    </a:lnTo>
                    <a:lnTo>
                      <a:pt x="2355" y="1262"/>
                    </a:lnTo>
                    <a:lnTo>
                      <a:pt x="2372" y="1211"/>
                    </a:lnTo>
                    <a:lnTo>
                      <a:pt x="2380" y="1160"/>
                    </a:lnTo>
                    <a:lnTo>
                      <a:pt x="2388" y="1110"/>
                    </a:lnTo>
                    <a:lnTo>
                      <a:pt x="2388" y="1059"/>
                    </a:lnTo>
                    <a:lnTo>
                      <a:pt x="2380" y="957"/>
                    </a:lnTo>
                    <a:lnTo>
                      <a:pt x="2346" y="855"/>
                    </a:lnTo>
                    <a:lnTo>
                      <a:pt x="2304" y="771"/>
                    </a:lnTo>
                    <a:lnTo>
                      <a:pt x="2236" y="695"/>
                    </a:lnTo>
                    <a:lnTo>
                      <a:pt x="2202" y="652"/>
                    </a:lnTo>
                    <a:lnTo>
                      <a:pt x="2160" y="627"/>
                    </a:lnTo>
                    <a:lnTo>
                      <a:pt x="2109" y="601"/>
                    </a:lnTo>
                    <a:lnTo>
                      <a:pt x="2058" y="576"/>
                    </a:lnTo>
                    <a:lnTo>
                      <a:pt x="728" y="34"/>
                    </a:lnTo>
                    <a:lnTo>
                      <a:pt x="678" y="17"/>
                    </a:lnTo>
                    <a:lnTo>
                      <a:pt x="627" y="9"/>
                    </a:lnTo>
                    <a:lnTo>
                      <a:pt x="5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5147;p31">
                <a:extLst>
                  <a:ext uri="{FF2B5EF4-FFF2-40B4-BE49-F238E27FC236}">
                    <a16:creationId xmlns:a16="http://schemas.microsoft.com/office/drawing/2014/main" id="{B57E3F5D-C4C0-4C83-825C-BE483BBA3488}"/>
                  </a:ext>
                </a:extLst>
              </p:cNvPr>
              <p:cNvSpPr/>
              <p:nvPr/>
            </p:nvSpPr>
            <p:spPr>
              <a:xfrm>
                <a:off x="2241375" y="-439900"/>
                <a:ext cx="59725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1593" fill="none" extrusionOk="0">
                    <a:moveTo>
                      <a:pt x="339" y="1016"/>
                    </a:moveTo>
                    <a:lnTo>
                      <a:pt x="1660" y="1558"/>
                    </a:lnTo>
                    <a:lnTo>
                      <a:pt x="1660" y="1558"/>
                    </a:lnTo>
                    <a:lnTo>
                      <a:pt x="1711" y="1575"/>
                    </a:lnTo>
                    <a:lnTo>
                      <a:pt x="1762" y="1584"/>
                    </a:lnTo>
                    <a:lnTo>
                      <a:pt x="1863" y="1592"/>
                    </a:lnTo>
                    <a:lnTo>
                      <a:pt x="1863" y="1592"/>
                    </a:lnTo>
                    <a:lnTo>
                      <a:pt x="1940" y="1592"/>
                    </a:lnTo>
                    <a:lnTo>
                      <a:pt x="2016" y="1575"/>
                    </a:lnTo>
                    <a:lnTo>
                      <a:pt x="2084" y="1542"/>
                    </a:lnTo>
                    <a:lnTo>
                      <a:pt x="2151" y="1508"/>
                    </a:lnTo>
                    <a:lnTo>
                      <a:pt x="2219" y="1457"/>
                    </a:lnTo>
                    <a:lnTo>
                      <a:pt x="2270" y="1406"/>
                    </a:lnTo>
                    <a:lnTo>
                      <a:pt x="2321" y="1338"/>
                    </a:lnTo>
                    <a:lnTo>
                      <a:pt x="2355" y="1262"/>
                    </a:lnTo>
                    <a:lnTo>
                      <a:pt x="2355" y="1262"/>
                    </a:lnTo>
                    <a:lnTo>
                      <a:pt x="2372" y="1211"/>
                    </a:lnTo>
                    <a:lnTo>
                      <a:pt x="2380" y="1160"/>
                    </a:lnTo>
                    <a:lnTo>
                      <a:pt x="2388" y="1110"/>
                    </a:lnTo>
                    <a:lnTo>
                      <a:pt x="2388" y="1059"/>
                    </a:lnTo>
                    <a:lnTo>
                      <a:pt x="2380" y="957"/>
                    </a:lnTo>
                    <a:lnTo>
                      <a:pt x="2346" y="855"/>
                    </a:lnTo>
                    <a:lnTo>
                      <a:pt x="2304" y="771"/>
                    </a:lnTo>
                    <a:lnTo>
                      <a:pt x="2236" y="695"/>
                    </a:lnTo>
                    <a:lnTo>
                      <a:pt x="2202" y="652"/>
                    </a:lnTo>
                    <a:lnTo>
                      <a:pt x="2160" y="627"/>
                    </a:lnTo>
                    <a:lnTo>
                      <a:pt x="2109" y="601"/>
                    </a:lnTo>
                    <a:lnTo>
                      <a:pt x="2058" y="576"/>
                    </a:lnTo>
                    <a:lnTo>
                      <a:pt x="728" y="34"/>
                    </a:lnTo>
                    <a:lnTo>
                      <a:pt x="728" y="34"/>
                    </a:lnTo>
                    <a:lnTo>
                      <a:pt x="678" y="17"/>
                    </a:lnTo>
                    <a:lnTo>
                      <a:pt x="627" y="9"/>
                    </a:lnTo>
                    <a:lnTo>
                      <a:pt x="576" y="0"/>
                    </a:lnTo>
                    <a:lnTo>
                      <a:pt x="525" y="0"/>
                    </a:lnTo>
                    <a:lnTo>
                      <a:pt x="424" y="9"/>
                    </a:lnTo>
                    <a:lnTo>
                      <a:pt x="330" y="42"/>
                    </a:lnTo>
                    <a:lnTo>
                      <a:pt x="237" y="85"/>
                    </a:lnTo>
                    <a:lnTo>
                      <a:pt x="161" y="153"/>
                    </a:lnTo>
                    <a:lnTo>
                      <a:pt x="127" y="195"/>
                    </a:lnTo>
                    <a:lnTo>
                      <a:pt x="93" y="237"/>
                    </a:lnTo>
                    <a:lnTo>
                      <a:pt x="68" y="280"/>
                    </a:lnTo>
                    <a:lnTo>
                      <a:pt x="42" y="330"/>
                    </a:lnTo>
                    <a:lnTo>
                      <a:pt x="42" y="330"/>
                    </a:lnTo>
                    <a:lnTo>
                      <a:pt x="26" y="381"/>
                    </a:lnTo>
                    <a:lnTo>
                      <a:pt x="17" y="432"/>
                    </a:lnTo>
                    <a:lnTo>
                      <a:pt x="9" y="483"/>
                    </a:lnTo>
                    <a:lnTo>
                      <a:pt x="0" y="534"/>
                    </a:lnTo>
                    <a:lnTo>
                      <a:pt x="17" y="635"/>
                    </a:lnTo>
                    <a:lnTo>
                      <a:pt x="42" y="737"/>
                    </a:lnTo>
                    <a:lnTo>
                      <a:pt x="93" y="822"/>
                    </a:lnTo>
                    <a:lnTo>
                      <a:pt x="161" y="906"/>
                    </a:lnTo>
                    <a:lnTo>
                      <a:pt x="195" y="940"/>
                    </a:lnTo>
                    <a:lnTo>
                      <a:pt x="237" y="966"/>
                    </a:lnTo>
                    <a:lnTo>
                      <a:pt x="288" y="999"/>
                    </a:lnTo>
                    <a:lnTo>
                      <a:pt x="339" y="1016"/>
                    </a:lnTo>
                    <a:lnTo>
                      <a:pt x="339" y="101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5148;p31">
                <a:extLst>
                  <a:ext uri="{FF2B5EF4-FFF2-40B4-BE49-F238E27FC236}">
                    <a16:creationId xmlns:a16="http://schemas.microsoft.com/office/drawing/2014/main" id="{E85D8D1B-BB3E-4C95-BFB1-946B2A8922F3}"/>
                  </a:ext>
                </a:extLst>
              </p:cNvPr>
              <p:cNvSpPr/>
              <p:nvPr/>
            </p:nvSpPr>
            <p:spPr>
              <a:xfrm>
                <a:off x="2249825" y="-4145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5149;p31">
                <a:extLst>
                  <a:ext uri="{FF2B5EF4-FFF2-40B4-BE49-F238E27FC236}">
                    <a16:creationId xmlns:a16="http://schemas.microsoft.com/office/drawing/2014/main" id="{619DEA74-6663-4B04-A29B-9C91316B4071}"/>
                  </a:ext>
                </a:extLst>
              </p:cNvPr>
              <p:cNvSpPr/>
              <p:nvPr/>
            </p:nvSpPr>
            <p:spPr>
              <a:xfrm>
                <a:off x="2517475" y="-442450"/>
                <a:ext cx="59525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1619" extrusionOk="0">
                    <a:moveTo>
                      <a:pt x="1796" y="0"/>
                    </a:moveTo>
                    <a:lnTo>
                      <a:pt x="1745" y="9"/>
                    </a:lnTo>
                    <a:lnTo>
                      <a:pt x="1694" y="26"/>
                    </a:lnTo>
                    <a:lnTo>
                      <a:pt x="1643" y="43"/>
                    </a:lnTo>
                    <a:lnTo>
                      <a:pt x="322" y="602"/>
                    </a:lnTo>
                    <a:lnTo>
                      <a:pt x="271" y="627"/>
                    </a:lnTo>
                    <a:lnTo>
                      <a:pt x="229" y="653"/>
                    </a:lnTo>
                    <a:lnTo>
                      <a:pt x="186" y="686"/>
                    </a:lnTo>
                    <a:lnTo>
                      <a:pt x="153" y="720"/>
                    </a:lnTo>
                    <a:lnTo>
                      <a:pt x="85" y="805"/>
                    </a:lnTo>
                    <a:lnTo>
                      <a:pt x="43" y="890"/>
                    </a:lnTo>
                    <a:lnTo>
                      <a:pt x="9" y="991"/>
                    </a:lnTo>
                    <a:lnTo>
                      <a:pt x="0" y="1093"/>
                    </a:lnTo>
                    <a:lnTo>
                      <a:pt x="0" y="1144"/>
                    </a:lnTo>
                    <a:lnTo>
                      <a:pt x="9" y="1195"/>
                    </a:lnTo>
                    <a:lnTo>
                      <a:pt x="26" y="1245"/>
                    </a:lnTo>
                    <a:lnTo>
                      <a:pt x="43" y="1296"/>
                    </a:lnTo>
                    <a:lnTo>
                      <a:pt x="76" y="1364"/>
                    </a:lnTo>
                    <a:lnTo>
                      <a:pt x="127" y="1432"/>
                    </a:lnTo>
                    <a:lnTo>
                      <a:pt x="178" y="1491"/>
                    </a:lnTo>
                    <a:lnTo>
                      <a:pt x="237" y="1533"/>
                    </a:lnTo>
                    <a:lnTo>
                      <a:pt x="305" y="1567"/>
                    </a:lnTo>
                    <a:lnTo>
                      <a:pt x="381" y="1601"/>
                    </a:lnTo>
                    <a:lnTo>
                      <a:pt x="449" y="1618"/>
                    </a:lnTo>
                    <a:lnTo>
                      <a:pt x="585" y="1618"/>
                    </a:lnTo>
                    <a:lnTo>
                      <a:pt x="635" y="1610"/>
                    </a:lnTo>
                    <a:lnTo>
                      <a:pt x="686" y="1593"/>
                    </a:lnTo>
                    <a:lnTo>
                      <a:pt x="737" y="1576"/>
                    </a:lnTo>
                    <a:lnTo>
                      <a:pt x="2058" y="1017"/>
                    </a:lnTo>
                    <a:lnTo>
                      <a:pt x="2109" y="991"/>
                    </a:lnTo>
                    <a:lnTo>
                      <a:pt x="2151" y="966"/>
                    </a:lnTo>
                    <a:lnTo>
                      <a:pt x="2194" y="932"/>
                    </a:lnTo>
                    <a:lnTo>
                      <a:pt x="2228" y="898"/>
                    </a:lnTo>
                    <a:lnTo>
                      <a:pt x="2295" y="822"/>
                    </a:lnTo>
                    <a:lnTo>
                      <a:pt x="2338" y="729"/>
                    </a:lnTo>
                    <a:lnTo>
                      <a:pt x="2372" y="636"/>
                    </a:lnTo>
                    <a:lnTo>
                      <a:pt x="2380" y="534"/>
                    </a:lnTo>
                    <a:lnTo>
                      <a:pt x="2380" y="475"/>
                    </a:lnTo>
                    <a:lnTo>
                      <a:pt x="2372" y="424"/>
                    </a:lnTo>
                    <a:lnTo>
                      <a:pt x="2355" y="373"/>
                    </a:lnTo>
                    <a:lnTo>
                      <a:pt x="2338" y="322"/>
                    </a:lnTo>
                    <a:lnTo>
                      <a:pt x="2312" y="271"/>
                    </a:lnTo>
                    <a:lnTo>
                      <a:pt x="2287" y="229"/>
                    </a:lnTo>
                    <a:lnTo>
                      <a:pt x="2253" y="187"/>
                    </a:lnTo>
                    <a:lnTo>
                      <a:pt x="2219" y="153"/>
                    </a:lnTo>
                    <a:lnTo>
                      <a:pt x="2134" y="85"/>
                    </a:lnTo>
                    <a:lnTo>
                      <a:pt x="2050" y="43"/>
                    </a:lnTo>
                    <a:lnTo>
                      <a:pt x="1948" y="9"/>
                    </a:lnTo>
                    <a:lnTo>
                      <a:pt x="18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5150;p31">
                <a:extLst>
                  <a:ext uri="{FF2B5EF4-FFF2-40B4-BE49-F238E27FC236}">
                    <a16:creationId xmlns:a16="http://schemas.microsoft.com/office/drawing/2014/main" id="{38ED3678-5102-437C-B308-6F0CA1A59AF6}"/>
                  </a:ext>
                </a:extLst>
              </p:cNvPr>
              <p:cNvSpPr/>
              <p:nvPr/>
            </p:nvSpPr>
            <p:spPr>
              <a:xfrm>
                <a:off x="2517475" y="-442450"/>
                <a:ext cx="59525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1619" fill="none" extrusionOk="0">
                    <a:moveTo>
                      <a:pt x="43" y="1296"/>
                    </a:moveTo>
                    <a:lnTo>
                      <a:pt x="43" y="1296"/>
                    </a:lnTo>
                    <a:lnTo>
                      <a:pt x="76" y="1364"/>
                    </a:lnTo>
                    <a:lnTo>
                      <a:pt x="127" y="1432"/>
                    </a:lnTo>
                    <a:lnTo>
                      <a:pt x="178" y="1491"/>
                    </a:lnTo>
                    <a:lnTo>
                      <a:pt x="237" y="1533"/>
                    </a:lnTo>
                    <a:lnTo>
                      <a:pt x="305" y="1567"/>
                    </a:lnTo>
                    <a:lnTo>
                      <a:pt x="381" y="1601"/>
                    </a:lnTo>
                    <a:lnTo>
                      <a:pt x="449" y="1618"/>
                    </a:lnTo>
                    <a:lnTo>
                      <a:pt x="534" y="1618"/>
                    </a:lnTo>
                    <a:lnTo>
                      <a:pt x="534" y="1618"/>
                    </a:lnTo>
                    <a:lnTo>
                      <a:pt x="585" y="1618"/>
                    </a:lnTo>
                    <a:lnTo>
                      <a:pt x="635" y="1610"/>
                    </a:lnTo>
                    <a:lnTo>
                      <a:pt x="686" y="1593"/>
                    </a:lnTo>
                    <a:lnTo>
                      <a:pt x="737" y="1576"/>
                    </a:lnTo>
                    <a:lnTo>
                      <a:pt x="2058" y="1017"/>
                    </a:lnTo>
                    <a:lnTo>
                      <a:pt x="2058" y="1017"/>
                    </a:lnTo>
                    <a:lnTo>
                      <a:pt x="2109" y="991"/>
                    </a:lnTo>
                    <a:lnTo>
                      <a:pt x="2151" y="966"/>
                    </a:lnTo>
                    <a:lnTo>
                      <a:pt x="2194" y="932"/>
                    </a:lnTo>
                    <a:lnTo>
                      <a:pt x="2228" y="898"/>
                    </a:lnTo>
                    <a:lnTo>
                      <a:pt x="2295" y="822"/>
                    </a:lnTo>
                    <a:lnTo>
                      <a:pt x="2338" y="729"/>
                    </a:lnTo>
                    <a:lnTo>
                      <a:pt x="2372" y="636"/>
                    </a:lnTo>
                    <a:lnTo>
                      <a:pt x="2380" y="534"/>
                    </a:lnTo>
                    <a:lnTo>
                      <a:pt x="2380" y="475"/>
                    </a:lnTo>
                    <a:lnTo>
                      <a:pt x="2372" y="424"/>
                    </a:lnTo>
                    <a:lnTo>
                      <a:pt x="2355" y="373"/>
                    </a:lnTo>
                    <a:lnTo>
                      <a:pt x="2338" y="322"/>
                    </a:lnTo>
                    <a:lnTo>
                      <a:pt x="2338" y="322"/>
                    </a:lnTo>
                    <a:lnTo>
                      <a:pt x="2312" y="271"/>
                    </a:lnTo>
                    <a:lnTo>
                      <a:pt x="2287" y="229"/>
                    </a:lnTo>
                    <a:lnTo>
                      <a:pt x="2253" y="187"/>
                    </a:lnTo>
                    <a:lnTo>
                      <a:pt x="2219" y="153"/>
                    </a:lnTo>
                    <a:lnTo>
                      <a:pt x="2134" y="85"/>
                    </a:lnTo>
                    <a:lnTo>
                      <a:pt x="2050" y="43"/>
                    </a:lnTo>
                    <a:lnTo>
                      <a:pt x="1948" y="9"/>
                    </a:lnTo>
                    <a:lnTo>
                      <a:pt x="1846" y="0"/>
                    </a:lnTo>
                    <a:lnTo>
                      <a:pt x="1796" y="0"/>
                    </a:lnTo>
                    <a:lnTo>
                      <a:pt x="1745" y="9"/>
                    </a:lnTo>
                    <a:lnTo>
                      <a:pt x="1694" y="26"/>
                    </a:lnTo>
                    <a:lnTo>
                      <a:pt x="1643" y="43"/>
                    </a:lnTo>
                    <a:lnTo>
                      <a:pt x="322" y="602"/>
                    </a:lnTo>
                    <a:lnTo>
                      <a:pt x="322" y="602"/>
                    </a:lnTo>
                    <a:lnTo>
                      <a:pt x="271" y="627"/>
                    </a:lnTo>
                    <a:lnTo>
                      <a:pt x="229" y="653"/>
                    </a:lnTo>
                    <a:lnTo>
                      <a:pt x="186" y="686"/>
                    </a:lnTo>
                    <a:lnTo>
                      <a:pt x="153" y="720"/>
                    </a:lnTo>
                    <a:lnTo>
                      <a:pt x="85" y="805"/>
                    </a:lnTo>
                    <a:lnTo>
                      <a:pt x="43" y="890"/>
                    </a:lnTo>
                    <a:lnTo>
                      <a:pt x="9" y="991"/>
                    </a:lnTo>
                    <a:lnTo>
                      <a:pt x="0" y="1093"/>
                    </a:lnTo>
                    <a:lnTo>
                      <a:pt x="0" y="1144"/>
                    </a:lnTo>
                    <a:lnTo>
                      <a:pt x="9" y="1195"/>
                    </a:lnTo>
                    <a:lnTo>
                      <a:pt x="26" y="1245"/>
                    </a:lnTo>
                    <a:lnTo>
                      <a:pt x="43" y="1296"/>
                    </a:lnTo>
                    <a:lnTo>
                      <a:pt x="43" y="129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5151;p31">
                <a:extLst>
                  <a:ext uri="{FF2B5EF4-FFF2-40B4-BE49-F238E27FC236}">
                    <a16:creationId xmlns:a16="http://schemas.microsoft.com/office/drawing/2014/main" id="{0C04736D-949B-49EC-8009-28AD11BA2399}"/>
                  </a:ext>
                </a:extLst>
              </p:cNvPr>
              <p:cNvSpPr/>
              <p:nvPr/>
            </p:nvSpPr>
            <p:spPr>
              <a:xfrm>
                <a:off x="2518525" y="-4100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5152;p31">
                <a:extLst>
                  <a:ext uri="{FF2B5EF4-FFF2-40B4-BE49-F238E27FC236}">
                    <a16:creationId xmlns:a16="http://schemas.microsoft.com/office/drawing/2014/main" id="{3B74219D-6484-41E2-897C-A791DFC0A986}"/>
                  </a:ext>
                </a:extLst>
              </p:cNvPr>
              <p:cNvSpPr/>
              <p:nvPr/>
            </p:nvSpPr>
            <p:spPr>
              <a:xfrm>
                <a:off x="2331150" y="-531175"/>
                <a:ext cx="40675" cy="5952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2381" extrusionOk="0">
                    <a:moveTo>
                      <a:pt x="483" y="1"/>
                    </a:moveTo>
                    <a:lnTo>
                      <a:pt x="432" y="9"/>
                    </a:lnTo>
                    <a:lnTo>
                      <a:pt x="381" y="26"/>
                    </a:lnTo>
                    <a:lnTo>
                      <a:pt x="330" y="43"/>
                    </a:lnTo>
                    <a:lnTo>
                      <a:pt x="280" y="69"/>
                    </a:lnTo>
                    <a:lnTo>
                      <a:pt x="237" y="94"/>
                    </a:lnTo>
                    <a:lnTo>
                      <a:pt x="195" y="128"/>
                    </a:lnTo>
                    <a:lnTo>
                      <a:pt x="153" y="162"/>
                    </a:lnTo>
                    <a:lnTo>
                      <a:pt x="93" y="238"/>
                    </a:lnTo>
                    <a:lnTo>
                      <a:pt x="42" y="331"/>
                    </a:lnTo>
                    <a:lnTo>
                      <a:pt x="17" y="424"/>
                    </a:lnTo>
                    <a:lnTo>
                      <a:pt x="0" y="526"/>
                    </a:lnTo>
                    <a:lnTo>
                      <a:pt x="9" y="585"/>
                    </a:lnTo>
                    <a:lnTo>
                      <a:pt x="17" y="636"/>
                    </a:lnTo>
                    <a:lnTo>
                      <a:pt x="26" y="687"/>
                    </a:lnTo>
                    <a:lnTo>
                      <a:pt x="42" y="738"/>
                    </a:lnTo>
                    <a:lnTo>
                      <a:pt x="601" y="2059"/>
                    </a:lnTo>
                    <a:lnTo>
                      <a:pt x="644" y="2127"/>
                    </a:lnTo>
                    <a:lnTo>
                      <a:pt x="686" y="2194"/>
                    </a:lnTo>
                    <a:lnTo>
                      <a:pt x="745" y="2245"/>
                    </a:lnTo>
                    <a:lnTo>
                      <a:pt x="805" y="2296"/>
                    </a:lnTo>
                    <a:lnTo>
                      <a:pt x="872" y="2330"/>
                    </a:lnTo>
                    <a:lnTo>
                      <a:pt x="940" y="2355"/>
                    </a:lnTo>
                    <a:lnTo>
                      <a:pt x="1016" y="2372"/>
                    </a:lnTo>
                    <a:lnTo>
                      <a:pt x="1093" y="2381"/>
                    </a:lnTo>
                    <a:lnTo>
                      <a:pt x="1143" y="2381"/>
                    </a:lnTo>
                    <a:lnTo>
                      <a:pt x="1194" y="2372"/>
                    </a:lnTo>
                    <a:lnTo>
                      <a:pt x="1245" y="2355"/>
                    </a:lnTo>
                    <a:lnTo>
                      <a:pt x="1296" y="2338"/>
                    </a:lnTo>
                    <a:lnTo>
                      <a:pt x="1347" y="2313"/>
                    </a:lnTo>
                    <a:lnTo>
                      <a:pt x="1398" y="2287"/>
                    </a:lnTo>
                    <a:lnTo>
                      <a:pt x="1431" y="2254"/>
                    </a:lnTo>
                    <a:lnTo>
                      <a:pt x="1474" y="2220"/>
                    </a:lnTo>
                    <a:lnTo>
                      <a:pt x="1533" y="2135"/>
                    </a:lnTo>
                    <a:lnTo>
                      <a:pt x="1584" y="2050"/>
                    </a:lnTo>
                    <a:lnTo>
                      <a:pt x="1609" y="1949"/>
                    </a:lnTo>
                    <a:lnTo>
                      <a:pt x="1626" y="1847"/>
                    </a:lnTo>
                    <a:lnTo>
                      <a:pt x="1618" y="1796"/>
                    </a:lnTo>
                    <a:lnTo>
                      <a:pt x="1609" y="1745"/>
                    </a:lnTo>
                    <a:lnTo>
                      <a:pt x="1601" y="1695"/>
                    </a:lnTo>
                    <a:lnTo>
                      <a:pt x="1584" y="1644"/>
                    </a:lnTo>
                    <a:lnTo>
                      <a:pt x="1025" y="323"/>
                    </a:lnTo>
                    <a:lnTo>
                      <a:pt x="1000" y="272"/>
                    </a:lnTo>
                    <a:lnTo>
                      <a:pt x="966" y="229"/>
                    </a:lnTo>
                    <a:lnTo>
                      <a:pt x="940" y="187"/>
                    </a:lnTo>
                    <a:lnTo>
                      <a:pt x="906" y="153"/>
                    </a:lnTo>
                    <a:lnTo>
                      <a:pt x="822" y="85"/>
                    </a:lnTo>
                    <a:lnTo>
                      <a:pt x="728" y="35"/>
                    </a:lnTo>
                    <a:lnTo>
                      <a:pt x="635" y="9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5153;p31">
                <a:extLst>
                  <a:ext uri="{FF2B5EF4-FFF2-40B4-BE49-F238E27FC236}">
                    <a16:creationId xmlns:a16="http://schemas.microsoft.com/office/drawing/2014/main" id="{5A3C7231-5A08-4A68-989C-3AA0CAF0E05A}"/>
                  </a:ext>
                </a:extLst>
              </p:cNvPr>
              <p:cNvSpPr/>
              <p:nvPr/>
            </p:nvSpPr>
            <p:spPr>
              <a:xfrm>
                <a:off x="2331150" y="-531175"/>
                <a:ext cx="40675" cy="5952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2381" fill="none" extrusionOk="0">
                    <a:moveTo>
                      <a:pt x="601" y="2059"/>
                    </a:moveTo>
                    <a:lnTo>
                      <a:pt x="601" y="2059"/>
                    </a:lnTo>
                    <a:lnTo>
                      <a:pt x="644" y="2127"/>
                    </a:lnTo>
                    <a:lnTo>
                      <a:pt x="686" y="2194"/>
                    </a:lnTo>
                    <a:lnTo>
                      <a:pt x="745" y="2245"/>
                    </a:lnTo>
                    <a:lnTo>
                      <a:pt x="805" y="2296"/>
                    </a:lnTo>
                    <a:lnTo>
                      <a:pt x="872" y="2330"/>
                    </a:lnTo>
                    <a:lnTo>
                      <a:pt x="940" y="2355"/>
                    </a:lnTo>
                    <a:lnTo>
                      <a:pt x="1016" y="2372"/>
                    </a:lnTo>
                    <a:lnTo>
                      <a:pt x="1093" y="2381"/>
                    </a:lnTo>
                    <a:lnTo>
                      <a:pt x="1093" y="2381"/>
                    </a:lnTo>
                    <a:lnTo>
                      <a:pt x="1143" y="2381"/>
                    </a:lnTo>
                    <a:lnTo>
                      <a:pt x="1194" y="2372"/>
                    </a:lnTo>
                    <a:lnTo>
                      <a:pt x="1245" y="2355"/>
                    </a:lnTo>
                    <a:lnTo>
                      <a:pt x="1296" y="2338"/>
                    </a:lnTo>
                    <a:lnTo>
                      <a:pt x="1296" y="2338"/>
                    </a:lnTo>
                    <a:lnTo>
                      <a:pt x="1347" y="2313"/>
                    </a:lnTo>
                    <a:lnTo>
                      <a:pt x="1398" y="2287"/>
                    </a:lnTo>
                    <a:lnTo>
                      <a:pt x="1431" y="2254"/>
                    </a:lnTo>
                    <a:lnTo>
                      <a:pt x="1474" y="2220"/>
                    </a:lnTo>
                    <a:lnTo>
                      <a:pt x="1533" y="2135"/>
                    </a:lnTo>
                    <a:lnTo>
                      <a:pt x="1584" y="2050"/>
                    </a:lnTo>
                    <a:lnTo>
                      <a:pt x="1609" y="1949"/>
                    </a:lnTo>
                    <a:lnTo>
                      <a:pt x="1626" y="1847"/>
                    </a:lnTo>
                    <a:lnTo>
                      <a:pt x="1618" y="1796"/>
                    </a:lnTo>
                    <a:lnTo>
                      <a:pt x="1609" y="1745"/>
                    </a:lnTo>
                    <a:lnTo>
                      <a:pt x="1601" y="1695"/>
                    </a:lnTo>
                    <a:lnTo>
                      <a:pt x="1584" y="1644"/>
                    </a:lnTo>
                    <a:lnTo>
                      <a:pt x="1025" y="323"/>
                    </a:lnTo>
                    <a:lnTo>
                      <a:pt x="1025" y="323"/>
                    </a:lnTo>
                    <a:lnTo>
                      <a:pt x="1000" y="272"/>
                    </a:lnTo>
                    <a:lnTo>
                      <a:pt x="966" y="229"/>
                    </a:lnTo>
                    <a:lnTo>
                      <a:pt x="940" y="187"/>
                    </a:lnTo>
                    <a:lnTo>
                      <a:pt x="906" y="153"/>
                    </a:lnTo>
                    <a:lnTo>
                      <a:pt x="822" y="85"/>
                    </a:lnTo>
                    <a:lnTo>
                      <a:pt x="728" y="35"/>
                    </a:lnTo>
                    <a:lnTo>
                      <a:pt x="635" y="9"/>
                    </a:lnTo>
                    <a:lnTo>
                      <a:pt x="534" y="1"/>
                    </a:lnTo>
                    <a:lnTo>
                      <a:pt x="483" y="1"/>
                    </a:lnTo>
                    <a:lnTo>
                      <a:pt x="432" y="9"/>
                    </a:lnTo>
                    <a:lnTo>
                      <a:pt x="381" y="26"/>
                    </a:lnTo>
                    <a:lnTo>
                      <a:pt x="330" y="43"/>
                    </a:lnTo>
                    <a:lnTo>
                      <a:pt x="330" y="43"/>
                    </a:lnTo>
                    <a:lnTo>
                      <a:pt x="280" y="69"/>
                    </a:lnTo>
                    <a:lnTo>
                      <a:pt x="237" y="94"/>
                    </a:lnTo>
                    <a:lnTo>
                      <a:pt x="195" y="128"/>
                    </a:lnTo>
                    <a:lnTo>
                      <a:pt x="153" y="162"/>
                    </a:lnTo>
                    <a:lnTo>
                      <a:pt x="93" y="238"/>
                    </a:lnTo>
                    <a:lnTo>
                      <a:pt x="42" y="331"/>
                    </a:lnTo>
                    <a:lnTo>
                      <a:pt x="17" y="424"/>
                    </a:lnTo>
                    <a:lnTo>
                      <a:pt x="0" y="526"/>
                    </a:lnTo>
                    <a:lnTo>
                      <a:pt x="9" y="585"/>
                    </a:lnTo>
                    <a:lnTo>
                      <a:pt x="17" y="636"/>
                    </a:lnTo>
                    <a:lnTo>
                      <a:pt x="26" y="687"/>
                    </a:lnTo>
                    <a:lnTo>
                      <a:pt x="42" y="738"/>
                    </a:lnTo>
                    <a:lnTo>
                      <a:pt x="601" y="2059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5154;p31">
                <a:extLst>
                  <a:ext uri="{FF2B5EF4-FFF2-40B4-BE49-F238E27FC236}">
                    <a16:creationId xmlns:a16="http://schemas.microsoft.com/office/drawing/2014/main" id="{96B905B0-CF92-453A-8976-FFFBB8422B00}"/>
                  </a:ext>
                </a:extLst>
              </p:cNvPr>
              <p:cNvSpPr/>
              <p:nvPr/>
            </p:nvSpPr>
            <p:spPr>
              <a:xfrm>
                <a:off x="2346175" y="-4797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5155;p31">
                <a:extLst>
                  <a:ext uri="{FF2B5EF4-FFF2-40B4-BE49-F238E27FC236}">
                    <a16:creationId xmlns:a16="http://schemas.microsoft.com/office/drawing/2014/main" id="{1C27854C-8DA2-4425-AC9A-2EC8F83E8EAB}"/>
                  </a:ext>
                </a:extLst>
              </p:cNvPr>
              <p:cNvSpPr/>
              <p:nvPr/>
            </p:nvSpPr>
            <p:spPr>
              <a:xfrm>
                <a:off x="2318650" y="-463200"/>
                <a:ext cx="190375" cy="129600"/>
              </a:xfrm>
              <a:custGeom>
                <a:avLst/>
                <a:gdLst/>
                <a:ahLst/>
                <a:cxnLst/>
                <a:rect l="l" t="t" r="r" b="b"/>
                <a:pathLst>
                  <a:path w="7615" h="5184" extrusionOk="0">
                    <a:moveTo>
                      <a:pt x="3456" y="0"/>
                    </a:moveTo>
                    <a:lnTo>
                      <a:pt x="3303" y="9"/>
                    </a:lnTo>
                    <a:lnTo>
                      <a:pt x="3160" y="26"/>
                    </a:lnTo>
                    <a:lnTo>
                      <a:pt x="3016" y="51"/>
                    </a:lnTo>
                    <a:lnTo>
                      <a:pt x="2872" y="77"/>
                    </a:lnTo>
                    <a:lnTo>
                      <a:pt x="2728" y="102"/>
                    </a:lnTo>
                    <a:lnTo>
                      <a:pt x="2584" y="144"/>
                    </a:lnTo>
                    <a:lnTo>
                      <a:pt x="2448" y="178"/>
                    </a:lnTo>
                    <a:lnTo>
                      <a:pt x="2313" y="229"/>
                    </a:lnTo>
                    <a:lnTo>
                      <a:pt x="2177" y="280"/>
                    </a:lnTo>
                    <a:lnTo>
                      <a:pt x="2050" y="331"/>
                    </a:lnTo>
                    <a:lnTo>
                      <a:pt x="1915" y="390"/>
                    </a:lnTo>
                    <a:lnTo>
                      <a:pt x="1787" y="458"/>
                    </a:lnTo>
                    <a:lnTo>
                      <a:pt x="1669" y="526"/>
                    </a:lnTo>
                    <a:lnTo>
                      <a:pt x="1423" y="678"/>
                    </a:lnTo>
                    <a:lnTo>
                      <a:pt x="1195" y="839"/>
                    </a:lnTo>
                    <a:lnTo>
                      <a:pt x="983" y="1025"/>
                    </a:lnTo>
                    <a:lnTo>
                      <a:pt x="780" y="1220"/>
                    </a:lnTo>
                    <a:lnTo>
                      <a:pt x="593" y="1432"/>
                    </a:lnTo>
                    <a:lnTo>
                      <a:pt x="424" y="1652"/>
                    </a:lnTo>
                    <a:lnTo>
                      <a:pt x="263" y="1881"/>
                    </a:lnTo>
                    <a:lnTo>
                      <a:pt x="127" y="2126"/>
                    </a:lnTo>
                    <a:lnTo>
                      <a:pt x="60" y="2253"/>
                    </a:lnTo>
                    <a:lnTo>
                      <a:pt x="0" y="2389"/>
                    </a:lnTo>
                    <a:lnTo>
                      <a:pt x="0" y="2389"/>
                    </a:lnTo>
                    <a:lnTo>
                      <a:pt x="161" y="2363"/>
                    </a:lnTo>
                    <a:lnTo>
                      <a:pt x="331" y="2346"/>
                    </a:lnTo>
                    <a:lnTo>
                      <a:pt x="492" y="2330"/>
                    </a:lnTo>
                    <a:lnTo>
                      <a:pt x="822" y="2330"/>
                    </a:lnTo>
                    <a:lnTo>
                      <a:pt x="983" y="2346"/>
                    </a:lnTo>
                    <a:lnTo>
                      <a:pt x="1152" y="2363"/>
                    </a:lnTo>
                    <a:lnTo>
                      <a:pt x="1313" y="2380"/>
                    </a:lnTo>
                    <a:lnTo>
                      <a:pt x="1466" y="2414"/>
                    </a:lnTo>
                    <a:lnTo>
                      <a:pt x="1627" y="2457"/>
                    </a:lnTo>
                    <a:lnTo>
                      <a:pt x="1779" y="2499"/>
                    </a:lnTo>
                    <a:lnTo>
                      <a:pt x="1940" y="2550"/>
                    </a:lnTo>
                    <a:lnTo>
                      <a:pt x="2084" y="2609"/>
                    </a:lnTo>
                    <a:lnTo>
                      <a:pt x="2236" y="2668"/>
                    </a:lnTo>
                    <a:lnTo>
                      <a:pt x="2380" y="2745"/>
                    </a:lnTo>
                    <a:lnTo>
                      <a:pt x="2524" y="2821"/>
                    </a:lnTo>
                    <a:lnTo>
                      <a:pt x="2668" y="2897"/>
                    </a:lnTo>
                    <a:lnTo>
                      <a:pt x="2804" y="2990"/>
                    </a:lnTo>
                    <a:lnTo>
                      <a:pt x="2939" y="3083"/>
                    </a:lnTo>
                    <a:lnTo>
                      <a:pt x="3066" y="3185"/>
                    </a:lnTo>
                    <a:lnTo>
                      <a:pt x="3227" y="3320"/>
                    </a:lnTo>
                    <a:lnTo>
                      <a:pt x="3380" y="3473"/>
                    </a:lnTo>
                    <a:lnTo>
                      <a:pt x="3600" y="3422"/>
                    </a:lnTo>
                    <a:lnTo>
                      <a:pt x="3812" y="3388"/>
                    </a:lnTo>
                    <a:lnTo>
                      <a:pt x="4032" y="3363"/>
                    </a:lnTo>
                    <a:lnTo>
                      <a:pt x="4252" y="3354"/>
                    </a:lnTo>
                    <a:lnTo>
                      <a:pt x="4413" y="3363"/>
                    </a:lnTo>
                    <a:lnTo>
                      <a:pt x="4565" y="3371"/>
                    </a:lnTo>
                    <a:lnTo>
                      <a:pt x="4726" y="3388"/>
                    </a:lnTo>
                    <a:lnTo>
                      <a:pt x="4879" y="3414"/>
                    </a:lnTo>
                    <a:lnTo>
                      <a:pt x="5031" y="3447"/>
                    </a:lnTo>
                    <a:lnTo>
                      <a:pt x="5184" y="3490"/>
                    </a:lnTo>
                    <a:lnTo>
                      <a:pt x="5328" y="3532"/>
                    </a:lnTo>
                    <a:lnTo>
                      <a:pt x="5480" y="3583"/>
                    </a:lnTo>
                    <a:lnTo>
                      <a:pt x="5624" y="3651"/>
                    </a:lnTo>
                    <a:lnTo>
                      <a:pt x="5760" y="3710"/>
                    </a:lnTo>
                    <a:lnTo>
                      <a:pt x="5895" y="3786"/>
                    </a:lnTo>
                    <a:lnTo>
                      <a:pt x="6031" y="3862"/>
                    </a:lnTo>
                    <a:lnTo>
                      <a:pt x="6166" y="3956"/>
                    </a:lnTo>
                    <a:lnTo>
                      <a:pt x="6293" y="4049"/>
                    </a:lnTo>
                    <a:lnTo>
                      <a:pt x="6412" y="4142"/>
                    </a:lnTo>
                    <a:lnTo>
                      <a:pt x="6530" y="4252"/>
                    </a:lnTo>
                    <a:lnTo>
                      <a:pt x="6632" y="4345"/>
                    </a:lnTo>
                    <a:lnTo>
                      <a:pt x="6725" y="4447"/>
                    </a:lnTo>
                    <a:lnTo>
                      <a:pt x="6818" y="4549"/>
                    </a:lnTo>
                    <a:lnTo>
                      <a:pt x="6903" y="4650"/>
                    </a:lnTo>
                    <a:lnTo>
                      <a:pt x="6979" y="4760"/>
                    </a:lnTo>
                    <a:lnTo>
                      <a:pt x="7055" y="4870"/>
                    </a:lnTo>
                    <a:lnTo>
                      <a:pt x="7132" y="4989"/>
                    </a:lnTo>
                    <a:lnTo>
                      <a:pt x="7199" y="5107"/>
                    </a:lnTo>
                    <a:lnTo>
                      <a:pt x="7428" y="5184"/>
                    </a:lnTo>
                    <a:lnTo>
                      <a:pt x="7470" y="5031"/>
                    </a:lnTo>
                    <a:lnTo>
                      <a:pt x="7504" y="4879"/>
                    </a:lnTo>
                    <a:lnTo>
                      <a:pt x="7538" y="4726"/>
                    </a:lnTo>
                    <a:lnTo>
                      <a:pt x="7572" y="4574"/>
                    </a:lnTo>
                    <a:lnTo>
                      <a:pt x="7589" y="4413"/>
                    </a:lnTo>
                    <a:lnTo>
                      <a:pt x="7606" y="4261"/>
                    </a:lnTo>
                    <a:lnTo>
                      <a:pt x="7614" y="4100"/>
                    </a:lnTo>
                    <a:lnTo>
                      <a:pt x="7614" y="3930"/>
                    </a:lnTo>
                    <a:lnTo>
                      <a:pt x="7606" y="3727"/>
                    </a:lnTo>
                    <a:lnTo>
                      <a:pt x="7589" y="3532"/>
                    </a:lnTo>
                    <a:lnTo>
                      <a:pt x="7564" y="3337"/>
                    </a:lnTo>
                    <a:lnTo>
                      <a:pt x="7530" y="3143"/>
                    </a:lnTo>
                    <a:lnTo>
                      <a:pt x="7479" y="2948"/>
                    </a:lnTo>
                    <a:lnTo>
                      <a:pt x="7428" y="2761"/>
                    </a:lnTo>
                    <a:lnTo>
                      <a:pt x="7360" y="2575"/>
                    </a:lnTo>
                    <a:lnTo>
                      <a:pt x="7293" y="2397"/>
                    </a:lnTo>
                    <a:lnTo>
                      <a:pt x="7208" y="2228"/>
                    </a:lnTo>
                    <a:lnTo>
                      <a:pt x="7123" y="2059"/>
                    </a:lnTo>
                    <a:lnTo>
                      <a:pt x="7030" y="1889"/>
                    </a:lnTo>
                    <a:lnTo>
                      <a:pt x="6920" y="1728"/>
                    </a:lnTo>
                    <a:lnTo>
                      <a:pt x="6810" y="1576"/>
                    </a:lnTo>
                    <a:lnTo>
                      <a:pt x="6691" y="1432"/>
                    </a:lnTo>
                    <a:lnTo>
                      <a:pt x="6564" y="1288"/>
                    </a:lnTo>
                    <a:lnTo>
                      <a:pt x="6437" y="1152"/>
                    </a:lnTo>
                    <a:lnTo>
                      <a:pt x="6302" y="1017"/>
                    </a:lnTo>
                    <a:lnTo>
                      <a:pt x="6158" y="898"/>
                    </a:lnTo>
                    <a:lnTo>
                      <a:pt x="6005" y="780"/>
                    </a:lnTo>
                    <a:lnTo>
                      <a:pt x="5853" y="670"/>
                    </a:lnTo>
                    <a:lnTo>
                      <a:pt x="5692" y="568"/>
                    </a:lnTo>
                    <a:lnTo>
                      <a:pt x="5522" y="475"/>
                    </a:lnTo>
                    <a:lnTo>
                      <a:pt x="5353" y="390"/>
                    </a:lnTo>
                    <a:lnTo>
                      <a:pt x="5175" y="305"/>
                    </a:lnTo>
                    <a:lnTo>
                      <a:pt x="4997" y="238"/>
                    </a:lnTo>
                    <a:lnTo>
                      <a:pt x="4811" y="178"/>
                    </a:lnTo>
                    <a:lnTo>
                      <a:pt x="4625" y="119"/>
                    </a:lnTo>
                    <a:lnTo>
                      <a:pt x="4438" y="77"/>
                    </a:lnTo>
                    <a:lnTo>
                      <a:pt x="4244" y="43"/>
                    </a:lnTo>
                    <a:lnTo>
                      <a:pt x="4049" y="17"/>
                    </a:lnTo>
                    <a:lnTo>
                      <a:pt x="38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5156;p31">
                <a:extLst>
                  <a:ext uri="{FF2B5EF4-FFF2-40B4-BE49-F238E27FC236}">
                    <a16:creationId xmlns:a16="http://schemas.microsoft.com/office/drawing/2014/main" id="{CFEE7FE3-1B03-4A1F-B121-B33206CC6108}"/>
                  </a:ext>
                </a:extLst>
              </p:cNvPr>
              <p:cNvSpPr/>
              <p:nvPr/>
            </p:nvSpPr>
            <p:spPr>
              <a:xfrm>
                <a:off x="2318650" y="-463200"/>
                <a:ext cx="190375" cy="129600"/>
              </a:xfrm>
              <a:custGeom>
                <a:avLst/>
                <a:gdLst/>
                <a:ahLst/>
                <a:cxnLst/>
                <a:rect l="l" t="t" r="r" b="b"/>
                <a:pathLst>
                  <a:path w="7615" h="5184" fill="none" extrusionOk="0">
                    <a:moveTo>
                      <a:pt x="3642" y="0"/>
                    </a:moveTo>
                    <a:lnTo>
                      <a:pt x="3642" y="0"/>
                    </a:lnTo>
                    <a:lnTo>
                      <a:pt x="3608" y="0"/>
                    </a:lnTo>
                    <a:lnTo>
                      <a:pt x="3608" y="0"/>
                    </a:lnTo>
                    <a:lnTo>
                      <a:pt x="3456" y="0"/>
                    </a:lnTo>
                    <a:lnTo>
                      <a:pt x="3303" y="9"/>
                    </a:lnTo>
                    <a:lnTo>
                      <a:pt x="3160" y="26"/>
                    </a:lnTo>
                    <a:lnTo>
                      <a:pt x="3016" y="51"/>
                    </a:lnTo>
                    <a:lnTo>
                      <a:pt x="2872" y="77"/>
                    </a:lnTo>
                    <a:lnTo>
                      <a:pt x="2728" y="102"/>
                    </a:lnTo>
                    <a:lnTo>
                      <a:pt x="2584" y="144"/>
                    </a:lnTo>
                    <a:lnTo>
                      <a:pt x="2448" y="178"/>
                    </a:lnTo>
                    <a:lnTo>
                      <a:pt x="2313" y="229"/>
                    </a:lnTo>
                    <a:lnTo>
                      <a:pt x="2177" y="280"/>
                    </a:lnTo>
                    <a:lnTo>
                      <a:pt x="2050" y="331"/>
                    </a:lnTo>
                    <a:lnTo>
                      <a:pt x="1915" y="390"/>
                    </a:lnTo>
                    <a:lnTo>
                      <a:pt x="1787" y="458"/>
                    </a:lnTo>
                    <a:lnTo>
                      <a:pt x="1669" y="526"/>
                    </a:lnTo>
                    <a:lnTo>
                      <a:pt x="1423" y="678"/>
                    </a:lnTo>
                    <a:lnTo>
                      <a:pt x="1195" y="839"/>
                    </a:lnTo>
                    <a:lnTo>
                      <a:pt x="983" y="1025"/>
                    </a:lnTo>
                    <a:lnTo>
                      <a:pt x="780" y="1220"/>
                    </a:lnTo>
                    <a:lnTo>
                      <a:pt x="593" y="1432"/>
                    </a:lnTo>
                    <a:lnTo>
                      <a:pt x="424" y="1652"/>
                    </a:lnTo>
                    <a:lnTo>
                      <a:pt x="263" y="1881"/>
                    </a:lnTo>
                    <a:lnTo>
                      <a:pt x="127" y="2126"/>
                    </a:lnTo>
                    <a:lnTo>
                      <a:pt x="60" y="2253"/>
                    </a:lnTo>
                    <a:lnTo>
                      <a:pt x="0" y="2389"/>
                    </a:lnTo>
                    <a:lnTo>
                      <a:pt x="0" y="2389"/>
                    </a:lnTo>
                    <a:lnTo>
                      <a:pt x="161" y="2363"/>
                    </a:lnTo>
                    <a:lnTo>
                      <a:pt x="331" y="2346"/>
                    </a:lnTo>
                    <a:lnTo>
                      <a:pt x="492" y="2330"/>
                    </a:lnTo>
                    <a:lnTo>
                      <a:pt x="661" y="2330"/>
                    </a:lnTo>
                    <a:lnTo>
                      <a:pt x="661" y="2330"/>
                    </a:lnTo>
                    <a:lnTo>
                      <a:pt x="822" y="2330"/>
                    </a:lnTo>
                    <a:lnTo>
                      <a:pt x="983" y="2346"/>
                    </a:lnTo>
                    <a:lnTo>
                      <a:pt x="1152" y="2363"/>
                    </a:lnTo>
                    <a:lnTo>
                      <a:pt x="1313" y="2380"/>
                    </a:lnTo>
                    <a:lnTo>
                      <a:pt x="1466" y="2414"/>
                    </a:lnTo>
                    <a:lnTo>
                      <a:pt x="1627" y="2457"/>
                    </a:lnTo>
                    <a:lnTo>
                      <a:pt x="1779" y="2499"/>
                    </a:lnTo>
                    <a:lnTo>
                      <a:pt x="1940" y="2550"/>
                    </a:lnTo>
                    <a:lnTo>
                      <a:pt x="2084" y="2609"/>
                    </a:lnTo>
                    <a:lnTo>
                      <a:pt x="2236" y="2668"/>
                    </a:lnTo>
                    <a:lnTo>
                      <a:pt x="2380" y="2745"/>
                    </a:lnTo>
                    <a:lnTo>
                      <a:pt x="2524" y="2821"/>
                    </a:lnTo>
                    <a:lnTo>
                      <a:pt x="2668" y="2897"/>
                    </a:lnTo>
                    <a:lnTo>
                      <a:pt x="2804" y="2990"/>
                    </a:lnTo>
                    <a:lnTo>
                      <a:pt x="2939" y="3083"/>
                    </a:lnTo>
                    <a:lnTo>
                      <a:pt x="3066" y="3185"/>
                    </a:lnTo>
                    <a:lnTo>
                      <a:pt x="3066" y="3185"/>
                    </a:lnTo>
                    <a:lnTo>
                      <a:pt x="3227" y="3320"/>
                    </a:lnTo>
                    <a:lnTo>
                      <a:pt x="3380" y="3473"/>
                    </a:lnTo>
                    <a:lnTo>
                      <a:pt x="3380" y="3473"/>
                    </a:lnTo>
                    <a:lnTo>
                      <a:pt x="3600" y="3422"/>
                    </a:lnTo>
                    <a:lnTo>
                      <a:pt x="3812" y="3388"/>
                    </a:lnTo>
                    <a:lnTo>
                      <a:pt x="4032" y="3363"/>
                    </a:lnTo>
                    <a:lnTo>
                      <a:pt x="4252" y="3354"/>
                    </a:lnTo>
                    <a:lnTo>
                      <a:pt x="4252" y="3354"/>
                    </a:lnTo>
                    <a:lnTo>
                      <a:pt x="4413" y="3363"/>
                    </a:lnTo>
                    <a:lnTo>
                      <a:pt x="4565" y="3371"/>
                    </a:lnTo>
                    <a:lnTo>
                      <a:pt x="4726" y="3388"/>
                    </a:lnTo>
                    <a:lnTo>
                      <a:pt x="4879" y="3414"/>
                    </a:lnTo>
                    <a:lnTo>
                      <a:pt x="5031" y="3447"/>
                    </a:lnTo>
                    <a:lnTo>
                      <a:pt x="5184" y="3490"/>
                    </a:lnTo>
                    <a:lnTo>
                      <a:pt x="5328" y="3532"/>
                    </a:lnTo>
                    <a:lnTo>
                      <a:pt x="5480" y="3583"/>
                    </a:lnTo>
                    <a:lnTo>
                      <a:pt x="5624" y="3651"/>
                    </a:lnTo>
                    <a:lnTo>
                      <a:pt x="5760" y="3710"/>
                    </a:lnTo>
                    <a:lnTo>
                      <a:pt x="5895" y="3786"/>
                    </a:lnTo>
                    <a:lnTo>
                      <a:pt x="6031" y="3862"/>
                    </a:lnTo>
                    <a:lnTo>
                      <a:pt x="6166" y="3956"/>
                    </a:lnTo>
                    <a:lnTo>
                      <a:pt x="6293" y="4049"/>
                    </a:lnTo>
                    <a:lnTo>
                      <a:pt x="6412" y="4142"/>
                    </a:lnTo>
                    <a:lnTo>
                      <a:pt x="6530" y="4252"/>
                    </a:lnTo>
                    <a:lnTo>
                      <a:pt x="6530" y="4252"/>
                    </a:lnTo>
                    <a:lnTo>
                      <a:pt x="6632" y="4345"/>
                    </a:lnTo>
                    <a:lnTo>
                      <a:pt x="6725" y="4447"/>
                    </a:lnTo>
                    <a:lnTo>
                      <a:pt x="6818" y="4549"/>
                    </a:lnTo>
                    <a:lnTo>
                      <a:pt x="6903" y="4650"/>
                    </a:lnTo>
                    <a:lnTo>
                      <a:pt x="6979" y="4760"/>
                    </a:lnTo>
                    <a:lnTo>
                      <a:pt x="7055" y="4870"/>
                    </a:lnTo>
                    <a:lnTo>
                      <a:pt x="7132" y="4989"/>
                    </a:lnTo>
                    <a:lnTo>
                      <a:pt x="7199" y="5107"/>
                    </a:lnTo>
                    <a:lnTo>
                      <a:pt x="7199" y="5107"/>
                    </a:lnTo>
                    <a:lnTo>
                      <a:pt x="7428" y="5184"/>
                    </a:lnTo>
                    <a:lnTo>
                      <a:pt x="7428" y="5184"/>
                    </a:lnTo>
                    <a:lnTo>
                      <a:pt x="7470" y="5031"/>
                    </a:lnTo>
                    <a:lnTo>
                      <a:pt x="7504" y="4879"/>
                    </a:lnTo>
                    <a:lnTo>
                      <a:pt x="7538" y="4726"/>
                    </a:lnTo>
                    <a:lnTo>
                      <a:pt x="7572" y="4574"/>
                    </a:lnTo>
                    <a:lnTo>
                      <a:pt x="7589" y="4413"/>
                    </a:lnTo>
                    <a:lnTo>
                      <a:pt x="7606" y="4261"/>
                    </a:lnTo>
                    <a:lnTo>
                      <a:pt x="7614" y="4100"/>
                    </a:lnTo>
                    <a:lnTo>
                      <a:pt x="7614" y="3930"/>
                    </a:lnTo>
                    <a:lnTo>
                      <a:pt x="7614" y="3930"/>
                    </a:lnTo>
                    <a:lnTo>
                      <a:pt x="7606" y="3727"/>
                    </a:lnTo>
                    <a:lnTo>
                      <a:pt x="7589" y="3532"/>
                    </a:lnTo>
                    <a:lnTo>
                      <a:pt x="7564" y="3337"/>
                    </a:lnTo>
                    <a:lnTo>
                      <a:pt x="7530" y="3143"/>
                    </a:lnTo>
                    <a:lnTo>
                      <a:pt x="7479" y="2948"/>
                    </a:lnTo>
                    <a:lnTo>
                      <a:pt x="7428" y="2761"/>
                    </a:lnTo>
                    <a:lnTo>
                      <a:pt x="7360" y="2575"/>
                    </a:lnTo>
                    <a:lnTo>
                      <a:pt x="7293" y="2397"/>
                    </a:lnTo>
                    <a:lnTo>
                      <a:pt x="7208" y="2228"/>
                    </a:lnTo>
                    <a:lnTo>
                      <a:pt x="7123" y="2059"/>
                    </a:lnTo>
                    <a:lnTo>
                      <a:pt x="7030" y="1889"/>
                    </a:lnTo>
                    <a:lnTo>
                      <a:pt x="6920" y="1728"/>
                    </a:lnTo>
                    <a:lnTo>
                      <a:pt x="6810" y="1576"/>
                    </a:lnTo>
                    <a:lnTo>
                      <a:pt x="6691" y="1432"/>
                    </a:lnTo>
                    <a:lnTo>
                      <a:pt x="6564" y="1288"/>
                    </a:lnTo>
                    <a:lnTo>
                      <a:pt x="6437" y="1152"/>
                    </a:lnTo>
                    <a:lnTo>
                      <a:pt x="6302" y="1017"/>
                    </a:lnTo>
                    <a:lnTo>
                      <a:pt x="6158" y="898"/>
                    </a:lnTo>
                    <a:lnTo>
                      <a:pt x="6005" y="780"/>
                    </a:lnTo>
                    <a:lnTo>
                      <a:pt x="5853" y="670"/>
                    </a:lnTo>
                    <a:lnTo>
                      <a:pt x="5692" y="568"/>
                    </a:lnTo>
                    <a:lnTo>
                      <a:pt x="5522" y="475"/>
                    </a:lnTo>
                    <a:lnTo>
                      <a:pt x="5353" y="390"/>
                    </a:lnTo>
                    <a:lnTo>
                      <a:pt x="5175" y="305"/>
                    </a:lnTo>
                    <a:lnTo>
                      <a:pt x="4997" y="238"/>
                    </a:lnTo>
                    <a:lnTo>
                      <a:pt x="4811" y="178"/>
                    </a:lnTo>
                    <a:lnTo>
                      <a:pt x="4625" y="119"/>
                    </a:lnTo>
                    <a:lnTo>
                      <a:pt x="4438" y="77"/>
                    </a:lnTo>
                    <a:lnTo>
                      <a:pt x="4244" y="43"/>
                    </a:lnTo>
                    <a:lnTo>
                      <a:pt x="4049" y="17"/>
                    </a:lnTo>
                    <a:lnTo>
                      <a:pt x="3846" y="0"/>
                    </a:lnTo>
                    <a:lnTo>
                      <a:pt x="3642" y="0"/>
                    </a:lnTo>
                    <a:lnTo>
                      <a:pt x="3642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5157;p31">
                <a:extLst>
                  <a:ext uri="{FF2B5EF4-FFF2-40B4-BE49-F238E27FC236}">
                    <a16:creationId xmlns:a16="http://schemas.microsoft.com/office/drawing/2014/main" id="{DDFFE775-AC87-4208-8810-FBB789868EC6}"/>
                  </a:ext>
                </a:extLst>
              </p:cNvPr>
              <p:cNvSpPr/>
              <p:nvPr/>
            </p:nvSpPr>
            <p:spPr>
              <a:xfrm>
                <a:off x="2409700" y="-463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5158;p31">
                <a:extLst>
                  <a:ext uri="{FF2B5EF4-FFF2-40B4-BE49-F238E27FC236}">
                    <a16:creationId xmlns:a16="http://schemas.microsoft.com/office/drawing/2014/main" id="{3E11B176-C459-4570-8F2D-19A26149DD25}"/>
                  </a:ext>
                </a:extLst>
              </p:cNvPr>
              <p:cNvSpPr/>
              <p:nvPr/>
            </p:nvSpPr>
            <p:spPr>
              <a:xfrm>
                <a:off x="2138250" y="-378500"/>
                <a:ext cx="393650" cy="246700"/>
              </a:xfrm>
              <a:custGeom>
                <a:avLst/>
                <a:gdLst/>
                <a:ahLst/>
                <a:cxnLst/>
                <a:rect l="l" t="t" r="r" b="b"/>
                <a:pathLst>
                  <a:path w="15746" h="9868" extrusionOk="0">
                    <a:moveTo>
                      <a:pt x="7758" y="0"/>
                    </a:moveTo>
                    <a:lnTo>
                      <a:pt x="7640" y="9"/>
                    </a:lnTo>
                    <a:lnTo>
                      <a:pt x="7411" y="43"/>
                    </a:lnTo>
                    <a:lnTo>
                      <a:pt x="7183" y="93"/>
                    </a:lnTo>
                    <a:lnTo>
                      <a:pt x="6954" y="161"/>
                    </a:lnTo>
                    <a:lnTo>
                      <a:pt x="6742" y="246"/>
                    </a:lnTo>
                    <a:lnTo>
                      <a:pt x="6530" y="356"/>
                    </a:lnTo>
                    <a:lnTo>
                      <a:pt x="6327" y="474"/>
                    </a:lnTo>
                    <a:lnTo>
                      <a:pt x="6234" y="542"/>
                    </a:lnTo>
                    <a:lnTo>
                      <a:pt x="6141" y="618"/>
                    </a:lnTo>
                    <a:lnTo>
                      <a:pt x="6048" y="695"/>
                    </a:lnTo>
                    <a:lnTo>
                      <a:pt x="5954" y="779"/>
                    </a:lnTo>
                    <a:lnTo>
                      <a:pt x="5861" y="873"/>
                    </a:lnTo>
                    <a:lnTo>
                      <a:pt x="5785" y="966"/>
                    </a:lnTo>
                    <a:lnTo>
                      <a:pt x="5700" y="1059"/>
                    </a:lnTo>
                    <a:lnTo>
                      <a:pt x="5633" y="1161"/>
                    </a:lnTo>
                    <a:lnTo>
                      <a:pt x="5556" y="1271"/>
                    </a:lnTo>
                    <a:lnTo>
                      <a:pt x="5497" y="1372"/>
                    </a:lnTo>
                    <a:lnTo>
                      <a:pt x="5353" y="1296"/>
                    </a:lnTo>
                    <a:lnTo>
                      <a:pt x="5218" y="1228"/>
                    </a:lnTo>
                    <a:lnTo>
                      <a:pt x="5065" y="1169"/>
                    </a:lnTo>
                    <a:lnTo>
                      <a:pt x="4913" y="1118"/>
                    </a:lnTo>
                    <a:lnTo>
                      <a:pt x="4760" y="1076"/>
                    </a:lnTo>
                    <a:lnTo>
                      <a:pt x="4608" y="1050"/>
                    </a:lnTo>
                    <a:lnTo>
                      <a:pt x="4447" y="1033"/>
                    </a:lnTo>
                    <a:lnTo>
                      <a:pt x="4286" y="1025"/>
                    </a:lnTo>
                    <a:lnTo>
                      <a:pt x="4176" y="1025"/>
                    </a:lnTo>
                    <a:lnTo>
                      <a:pt x="4066" y="1033"/>
                    </a:lnTo>
                    <a:lnTo>
                      <a:pt x="3854" y="1067"/>
                    </a:lnTo>
                    <a:lnTo>
                      <a:pt x="3651" y="1118"/>
                    </a:lnTo>
                    <a:lnTo>
                      <a:pt x="3448" y="1186"/>
                    </a:lnTo>
                    <a:lnTo>
                      <a:pt x="3253" y="1271"/>
                    </a:lnTo>
                    <a:lnTo>
                      <a:pt x="3066" y="1372"/>
                    </a:lnTo>
                    <a:lnTo>
                      <a:pt x="2889" y="1499"/>
                    </a:lnTo>
                    <a:lnTo>
                      <a:pt x="2728" y="1635"/>
                    </a:lnTo>
                    <a:lnTo>
                      <a:pt x="2618" y="1745"/>
                    </a:lnTo>
                    <a:lnTo>
                      <a:pt x="2516" y="1855"/>
                    </a:lnTo>
                    <a:lnTo>
                      <a:pt x="2423" y="1974"/>
                    </a:lnTo>
                    <a:lnTo>
                      <a:pt x="2338" y="2101"/>
                    </a:lnTo>
                    <a:lnTo>
                      <a:pt x="2262" y="2228"/>
                    </a:lnTo>
                    <a:lnTo>
                      <a:pt x="2194" y="2363"/>
                    </a:lnTo>
                    <a:lnTo>
                      <a:pt x="2135" y="2499"/>
                    </a:lnTo>
                    <a:lnTo>
                      <a:pt x="2092" y="2643"/>
                    </a:lnTo>
                    <a:lnTo>
                      <a:pt x="1982" y="2660"/>
                    </a:lnTo>
                    <a:lnTo>
                      <a:pt x="1872" y="2677"/>
                    </a:lnTo>
                    <a:lnTo>
                      <a:pt x="1771" y="2693"/>
                    </a:lnTo>
                    <a:lnTo>
                      <a:pt x="1669" y="2727"/>
                    </a:lnTo>
                    <a:lnTo>
                      <a:pt x="1466" y="2795"/>
                    </a:lnTo>
                    <a:lnTo>
                      <a:pt x="1271" y="2880"/>
                    </a:lnTo>
                    <a:lnTo>
                      <a:pt x="1085" y="2981"/>
                    </a:lnTo>
                    <a:lnTo>
                      <a:pt x="915" y="3100"/>
                    </a:lnTo>
                    <a:lnTo>
                      <a:pt x="754" y="3236"/>
                    </a:lnTo>
                    <a:lnTo>
                      <a:pt x="610" y="3379"/>
                    </a:lnTo>
                    <a:lnTo>
                      <a:pt x="475" y="3540"/>
                    </a:lnTo>
                    <a:lnTo>
                      <a:pt x="356" y="3710"/>
                    </a:lnTo>
                    <a:lnTo>
                      <a:pt x="255" y="3896"/>
                    </a:lnTo>
                    <a:lnTo>
                      <a:pt x="170" y="4082"/>
                    </a:lnTo>
                    <a:lnTo>
                      <a:pt x="94" y="4286"/>
                    </a:lnTo>
                    <a:lnTo>
                      <a:pt x="68" y="4387"/>
                    </a:lnTo>
                    <a:lnTo>
                      <a:pt x="43" y="4497"/>
                    </a:lnTo>
                    <a:lnTo>
                      <a:pt x="26" y="4599"/>
                    </a:lnTo>
                    <a:lnTo>
                      <a:pt x="17" y="4709"/>
                    </a:lnTo>
                    <a:lnTo>
                      <a:pt x="9" y="4819"/>
                    </a:lnTo>
                    <a:lnTo>
                      <a:pt x="1" y="4929"/>
                    </a:lnTo>
                    <a:lnTo>
                      <a:pt x="9" y="5056"/>
                    </a:lnTo>
                    <a:lnTo>
                      <a:pt x="17" y="5175"/>
                    </a:lnTo>
                    <a:lnTo>
                      <a:pt x="34" y="5294"/>
                    </a:lnTo>
                    <a:lnTo>
                      <a:pt x="60" y="5421"/>
                    </a:lnTo>
                    <a:lnTo>
                      <a:pt x="85" y="5531"/>
                    </a:lnTo>
                    <a:lnTo>
                      <a:pt x="119" y="5649"/>
                    </a:lnTo>
                    <a:lnTo>
                      <a:pt x="161" y="5768"/>
                    </a:lnTo>
                    <a:lnTo>
                      <a:pt x="204" y="5878"/>
                    </a:lnTo>
                    <a:lnTo>
                      <a:pt x="263" y="5988"/>
                    </a:lnTo>
                    <a:lnTo>
                      <a:pt x="322" y="6090"/>
                    </a:lnTo>
                    <a:lnTo>
                      <a:pt x="382" y="6191"/>
                    </a:lnTo>
                    <a:lnTo>
                      <a:pt x="449" y="6293"/>
                    </a:lnTo>
                    <a:lnTo>
                      <a:pt x="526" y="6386"/>
                    </a:lnTo>
                    <a:lnTo>
                      <a:pt x="602" y="6479"/>
                    </a:lnTo>
                    <a:lnTo>
                      <a:pt x="687" y="6572"/>
                    </a:lnTo>
                    <a:lnTo>
                      <a:pt x="780" y="6649"/>
                    </a:lnTo>
                    <a:lnTo>
                      <a:pt x="924" y="6767"/>
                    </a:lnTo>
                    <a:lnTo>
                      <a:pt x="1068" y="6869"/>
                    </a:lnTo>
                    <a:lnTo>
                      <a:pt x="1229" y="6962"/>
                    </a:lnTo>
                    <a:lnTo>
                      <a:pt x="1390" y="7038"/>
                    </a:lnTo>
                    <a:lnTo>
                      <a:pt x="1559" y="7106"/>
                    </a:lnTo>
                    <a:lnTo>
                      <a:pt x="1728" y="7157"/>
                    </a:lnTo>
                    <a:lnTo>
                      <a:pt x="1906" y="7191"/>
                    </a:lnTo>
                    <a:lnTo>
                      <a:pt x="2084" y="7216"/>
                    </a:lnTo>
                    <a:lnTo>
                      <a:pt x="2143" y="7394"/>
                    </a:lnTo>
                    <a:lnTo>
                      <a:pt x="2220" y="7563"/>
                    </a:lnTo>
                    <a:lnTo>
                      <a:pt x="2304" y="7724"/>
                    </a:lnTo>
                    <a:lnTo>
                      <a:pt x="2406" y="7877"/>
                    </a:lnTo>
                    <a:lnTo>
                      <a:pt x="2516" y="8021"/>
                    </a:lnTo>
                    <a:lnTo>
                      <a:pt x="2635" y="8156"/>
                    </a:lnTo>
                    <a:lnTo>
                      <a:pt x="2762" y="8283"/>
                    </a:lnTo>
                    <a:lnTo>
                      <a:pt x="2906" y="8393"/>
                    </a:lnTo>
                    <a:lnTo>
                      <a:pt x="3049" y="8495"/>
                    </a:lnTo>
                    <a:lnTo>
                      <a:pt x="3210" y="8588"/>
                    </a:lnTo>
                    <a:lnTo>
                      <a:pt x="3371" y="8673"/>
                    </a:lnTo>
                    <a:lnTo>
                      <a:pt x="3549" y="8732"/>
                    </a:lnTo>
                    <a:lnTo>
                      <a:pt x="3727" y="8791"/>
                    </a:lnTo>
                    <a:lnTo>
                      <a:pt x="3905" y="8825"/>
                    </a:lnTo>
                    <a:lnTo>
                      <a:pt x="4091" y="8851"/>
                    </a:lnTo>
                    <a:lnTo>
                      <a:pt x="4286" y="8859"/>
                    </a:lnTo>
                    <a:lnTo>
                      <a:pt x="4447" y="8851"/>
                    </a:lnTo>
                    <a:lnTo>
                      <a:pt x="4608" y="8834"/>
                    </a:lnTo>
                    <a:lnTo>
                      <a:pt x="4769" y="8808"/>
                    </a:lnTo>
                    <a:lnTo>
                      <a:pt x="4921" y="8766"/>
                    </a:lnTo>
                    <a:lnTo>
                      <a:pt x="5074" y="8715"/>
                    </a:lnTo>
                    <a:lnTo>
                      <a:pt x="5218" y="8656"/>
                    </a:lnTo>
                    <a:lnTo>
                      <a:pt x="5362" y="8588"/>
                    </a:lnTo>
                    <a:lnTo>
                      <a:pt x="5506" y="8503"/>
                    </a:lnTo>
                    <a:lnTo>
                      <a:pt x="5565" y="8614"/>
                    </a:lnTo>
                    <a:lnTo>
                      <a:pt x="5641" y="8715"/>
                    </a:lnTo>
                    <a:lnTo>
                      <a:pt x="5709" y="8808"/>
                    </a:lnTo>
                    <a:lnTo>
                      <a:pt x="5794" y="8910"/>
                    </a:lnTo>
                    <a:lnTo>
                      <a:pt x="5878" y="9003"/>
                    </a:lnTo>
                    <a:lnTo>
                      <a:pt x="5963" y="9088"/>
                    </a:lnTo>
                    <a:lnTo>
                      <a:pt x="6056" y="9173"/>
                    </a:lnTo>
                    <a:lnTo>
                      <a:pt x="6149" y="9257"/>
                    </a:lnTo>
                    <a:lnTo>
                      <a:pt x="6336" y="9393"/>
                    </a:lnTo>
                    <a:lnTo>
                      <a:pt x="6539" y="9511"/>
                    </a:lnTo>
                    <a:lnTo>
                      <a:pt x="6742" y="9621"/>
                    </a:lnTo>
                    <a:lnTo>
                      <a:pt x="6962" y="9706"/>
                    </a:lnTo>
                    <a:lnTo>
                      <a:pt x="7183" y="9774"/>
                    </a:lnTo>
                    <a:lnTo>
                      <a:pt x="7411" y="9825"/>
                    </a:lnTo>
                    <a:lnTo>
                      <a:pt x="7640" y="9850"/>
                    </a:lnTo>
                    <a:lnTo>
                      <a:pt x="7877" y="9867"/>
                    </a:lnTo>
                    <a:lnTo>
                      <a:pt x="8114" y="9850"/>
                    </a:lnTo>
                    <a:lnTo>
                      <a:pt x="8343" y="9825"/>
                    </a:lnTo>
                    <a:lnTo>
                      <a:pt x="8572" y="9774"/>
                    </a:lnTo>
                    <a:lnTo>
                      <a:pt x="8792" y="9706"/>
                    </a:lnTo>
                    <a:lnTo>
                      <a:pt x="9012" y="9621"/>
                    </a:lnTo>
                    <a:lnTo>
                      <a:pt x="9215" y="9511"/>
                    </a:lnTo>
                    <a:lnTo>
                      <a:pt x="9418" y="9393"/>
                    </a:lnTo>
                    <a:lnTo>
                      <a:pt x="9605" y="9257"/>
                    </a:lnTo>
                    <a:lnTo>
                      <a:pt x="9698" y="9173"/>
                    </a:lnTo>
                    <a:lnTo>
                      <a:pt x="9791" y="9088"/>
                    </a:lnTo>
                    <a:lnTo>
                      <a:pt x="9876" y="9003"/>
                    </a:lnTo>
                    <a:lnTo>
                      <a:pt x="9961" y="8910"/>
                    </a:lnTo>
                    <a:lnTo>
                      <a:pt x="10037" y="8808"/>
                    </a:lnTo>
                    <a:lnTo>
                      <a:pt x="10113" y="8715"/>
                    </a:lnTo>
                    <a:lnTo>
                      <a:pt x="10181" y="8614"/>
                    </a:lnTo>
                    <a:lnTo>
                      <a:pt x="10248" y="8503"/>
                    </a:lnTo>
                    <a:lnTo>
                      <a:pt x="10384" y="8588"/>
                    </a:lnTo>
                    <a:lnTo>
                      <a:pt x="10528" y="8656"/>
                    </a:lnTo>
                    <a:lnTo>
                      <a:pt x="10680" y="8715"/>
                    </a:lnTo>
                    <a:lnTo>
                      <a:pt x="10833" y="8766"/>
                    </a:lnTo>
                    <a:lnTo>
                      <a:pt x="10985" y="8808"/>
                    </a:lnTo>
                    <a:lnTo>
                      <a:pt x="11146" y="8834"/>
                    </a:lnTo>
                    <a:lnTo>
                      <a:pt x="11307" y="8851"/>
                    </a:lnTo>
                    <a:lnTo>
                      <a:pt x="11468" y="8859"/>
                    </a:lnTo>
                    <a:lnTo>
                      <a:pt x="11663" y="8851"/>
                    </a:lnTo>
                    <a:lnTo>
                      <a:pt x="11849" y="8825"/>
                    </a:lnTo>
                    <a:lnTo>
                      <a:pt x="12027" y="8791"/>
                    </a:lnTo>
                    <a:lnTo>
                      <a:pt x="12205" y="8732"/>
                    </a:lnTo>
                    <a:lnTo>
                      <a:pt x="12374" y="8673"/>
                    </a:lnTo>
                    <a:lnTo>
                      <a:pt x="12544" y="8588"/>
                    </a:lnTo>
                    <a:lnTo>
                      <a:pt x="12696" y="8495"/>
                    </a:lnTo>
                    <a:lnTo>
                      <a:pt x="12849" y="8393"/>
                    </a:lnTo>
                    <a:lnTo>
                      <a:pt x="12993" y="8283"/>
                    </a:lnTo>
                    <a:lnTo>
                      <a:pt x="13120" y="8156"/>
                    </a:lnTo>
                    <a:lnTo>
                      <a:pt x="13238" y="8021"/>
                    </a:lnTo>
                    <a:lnTo>
                      <a:pt x="13348" y="7877"/>
                    </a:lnTo>
                    <a:lnTo>
                      <a:pt x="13450" y="7724"/>
                    </a:lnTo>
                    <a:lnTo>
                      <a:pt x="13535" y="7563"/>
                    </a:lnTo>
                    <a:lnTo>
                      <a:pt x="13611" y="7394"/>
                    </a:lnTo>
                    <a:lnTo>
                      <a:pt x="13670" y="7216"/>
                    </a:lnTo>
                    <a:lnTo>
                      <a:pt x="13848" y="7191"/>
                    </a:lnTo>
                    <a:lnTo>
                      <a:pt x="14026" y="7157"/>
                    </a:lnTo>
                    <a:lnTo>
                      <a:pt x="14195" y="7106"/>
                    </a:lnTo>
                    <a:lnTo>
                      <a:pt x="14365" y="7038"/>
                    </a:lnTo>
                    <a:lnTo>
                      <a:pt x="14525" y="6962"/>
                    </a:lnTo>
                    <a:lnTo>
                      <a:pt x="14678" y="6869"/>
                    </a:lnTo>
                    <a:lnTo>
                      <a:pt x="14830" y="6767"/>
                    </a:lnTo>
                    <a:lnTo>
                      <a:pt x="14974" y="6649"/>
                    </a:lnTo>
                    <a:lnTo>
                      <a:pt x="15059" y="6572"/>
                    </a:lnTo>
                    <a:lnTo>
                      <a:pt x="15144" y="6479"/>
                    </a:lnTo>
                    <a:lnTo>
                      <a:pt x="15228" y="6386"/>
                    </a:lnTo>
                    <a:lnTo>
                      <a:pt x="15305" y="6293"/>
                    </a:lnTo>
                    <a:lnTo>
                      <a:pt x="15372" y="6191"/>
                    </a:lnTo>
                    <a:lnTo>
                      <a:pt x="15432" y="6090"/>
                    </a:lnTo>
                    <a:lnTo>
                      <a:pt x="15491" y="5988"/>
                    </a:lnTo>
                    <a:lnTo>
                      <a:pt x="15542" y="5878"/>
                    </a:lnTo>
                    <a:lnTo>
                      <a:pt x="15593" y="5768"/>
                    </a:lnTo>
                    <a:lnTo>
                      <a:pt x="15635" y="5649"/>
                    </a:lnTo>
                    <a:lnTo>
                      <a:pt x="15669" y="5531"/>
                    </a:lnTo>
                    <a:lnTo>
                      <a:pt x="15694" y="5421"/>
                    </a:lnTo>
                    <a:lnTo>
                      <a:pt x="15720" y="5294"/>
                    </a:lnTo>
                    <a:lnTo>
                      <a:pt x="15737" y="5175"/>
                    </a:lnTo>
                    <a:lnTo>
                      <a:pt x="15745" y="5056"/>
                    </a:lnTo>
                    <a:lnTo>
                      <a:pt x="15745" y="4929"/>
                    </a:lnTo>
                    <a:lnTo>
                      <a:pt x="15745" y="4811"/>
                    </a:lnTo>
                    <a:lnTo>
                      <a:pt x="15737" y="4684"/>
                    </a:lnTo>
                    <a:lnTo>
                      <a:pt x="15720" y="4565"/>
                    </a:lnTo>
                    <a:lnTo>
                      <a:pt x="15694" y="4447"/>
                    </a:lnTo>
                    <a:lnTo>
                      <a:pt x="15669" y="4328"/>
                    </a:lnTo>
                    <a:lnTo>
                      <a:pt x="15635" y="4209"/>
                    </a:lnTo>
                    <a:lnTo>
                      <a:pt x="15593" y="4099"/>
                    </a:lnTo>
                    <a:lnTo>
                      <a:pt x="15542" y="3989"/>
                    </a:lnTo>
                    <a:lnTo>
                      <a:pt x="15491" y="3879"/>
                    </a:lnTo>
                    <a:lnTo>
                      <a:pt x="15432" y="3769"/>
                    </a:lnTo>
                    <a:lnTo>
                      <a:pt x="15372" y="3667"/>
                    </a:lnTo>
                    <a:lnTo>
                      <a:pt x="15305" y="3574"/>
                    </a:lnTo>
                    <a:lnTo>
                      <a:pt x="15228" y="3473"/>
                    </a:lnTo>
                    <a:lnTo>
                      <a:pt x="15144" y="3379"/>
                    </a:lnTo>
                    <a:lnTo>
                      <a:pt x="15059" y="3295"/>
                    </a:lnTo>
                    <a:lnTo>
                      <a:pt x="14974" y="3210"/>
                    </a:lnTo>
                    <a:lnTo>
                      <a:pt x="14830" y="3092"/>
                    </a:lnTo>
                    <a:lnTo>
                      <a:pt x="14678" y="2990"/>
                    </a:lnTo>
                    <a:lnTo>
                      <a:pt x="14525" y="2897"/>
                    </a:lnTo>
                    <a:lnTo>
                      <a:pt x="14356" y="2821"/>
                    </a:lnTo>
                    <a:lnTo>
                      <a:pt x="14195" y="2761"/>
                    </a:lnTo>
                    <a:lnTo>
                      <a:pt x="14017" y="2710"/>
                    </a:lnTo>
                    <a:lnTo>
                      <a:pt x="13839" y="2668"/>
                    </a:lnTo>
                    <a:lnTo>
                      <a:pt x="13662" y="2643"/>
                    </a:lnTo>
                    <a:lnTo>
                      <a:pt x="13611" y="2507"/>
                    </a:lnTo>
                    <a:lnTo>
                      <a:pt x="13560" y="2363"/>
                    </a:lnTo>
                    <a:lnTo>
                      <a:pt x="13492" y="2228"/>
                    </a:lnTo>
                    <a:lnTo>
                      <a:pt x="13416" y="2101"/>
                    </a:lnTo>
                    <a:lnTo>
                      <a:pt x="13331" y="1974"/>
                    </a:lnTo>
                    <a:lnTo>
                      <a:pt x="13238" y="1855"/>
                    </a:lnTo>
                    <a:lnTo>
                      <a:pt x="13137" y="1745"/>
                    </a:lnTo>
                    <a:lnTo>
                      <a:pt x="13026" y="1635"/>
                    </a:lnTo>
                    <a:lnTo>
                      <a:pt x="12866" y="1499"/>
                    </a:lnTo>
                    <a:lnTo>
                      <a:pt x="12688" y="1372"/>
                    </a:lnTo>
                    <a:lnTo>
                      <a:pt x="12501" y="1271"/>
                    </a:lnTo>
                    <a:lnTo>
                      <a:pt x="12307" y="1186"/>
                    </a:lnTo>
                    <a:lnTo>
                      <a:pt x="12103" y="1118"/>
                    </a:lnTo>
                    <a:lnTo>
                      <a:pt x="11900" y="1067"/>
                    </a:lnTo>
                    <a:lnTo>
                      <a:pt x="11688" y="1033"/>
                    </a:lnTo>
                    <a:lnTo>
                      <a:pt x="11578" y="1025"/>
                    </a:lnTo>
                    <a:lnTo>
                      <a:pt x="11468" y="1025"/>
                    </a:lnTo>
                    <a:lnTo>
                      <a:pt x="11307" y="1033"/>
                    </a:lnTo>
                    <a:lnTo>
                      <a:pt x="11146" y="1050"/>
                    </a:lnTo>
                    <a:lnTo>
                      <a:pt x="10994" y="1076"/>
                    </a:lnTo>
                    <a:lnTo>
                      <a:pt x="10833" y="1118"/>
                    </a:lnTo>
                    <a:lnTo>
                      <a:pt x="10689" y="1169"/>
                    </a:lnTo>
                    <a:lnTo>
                      <a:pt x="10536" y="1228"/>
                    </a:lnTo>
                    <a:lnTo>
                      <a:pt x="10392" y="1296"/>
                    </a:lnTo>
                    <a:lnTo>
                      <a:pt x="10257" y="1372"/>
                    </a:lnTo>
                    <a:lnTo>
                      <a:pt x="10198" y="1271"/>
                    </a:lnTo>
                    <a:lnTo>
                      <a:pt x="10121" y="1161"/>
                    </a:lnTo>
                    <a:lnTo>
                      <a:pt x="10054" y="1059"/>
                    </a:lnTo>
                    <a:lnTo>
                      <a:pt x="9969" y="966"/>
                    </a:lnTo>
                    <a:lnTo>
                      <a:pt x="9884" y="873"/>
                    </a:lnTo>
                    <a:lnTo>
                      <a:pt x="9800" y="779"/>
                    </a:lnTo>
                    <a:lnTo>
                      <a:pt x="9706" y="695"/>
                    </a:lnTo>
                    <a:lnTo>
                      <a:pt x="9613" y="618"/>
                    </a:lnTo>
                    <a:lnTo>
                      <a:pt x="9520" y="542"/>
                    </a:lnTo>
                    <a:lnTo>
                      <a:pt x="9427" y="474"/>
                    </a:lnTo>
                    <a:lnTo>
                      <a:pt x="9224" y="356"/>
                    </a:lnTo>
                    <a:lnTo>
                      <a:pt x="9012" y="246"/>
                    </a:lnTo>
                    <a:lnTo>
                      <a:pt x="8800" y="161"/>
                    </a:lnTo>
                    <a:lnTo>
                      <a:pt x="8572" y="93"/>
                    </a:lnTo>
                    <a:lnTo>
                      <a:pt x="8343" y="43"/>
                    </a:lnTo>
                    <a:lnTo>
                      <a:pt x="8114" y="9"/>
                    </a:lnTo>
                    <a:lnTo>
                      <a:pt x="79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5159;p31">
                <a:extLst>
                  <a:ext uri="{FF2B5EF4-FFF2-40B4-BE49-F238E27FC236}">
                    <a16:creationId xmlns:a16="http://schemas.microsoft.com/office/drawing/2014/main" id="{A475FA8A-BB67-4F34-A21B-8DA056BEC9AF}"/>
                  </a:ext>
                </a:extLst>
              </p:cNvPr>
              <p:cNvSpPr/>
              <p:nvPr/>
            </p:nvSpPr>
            <p:spPr>
              <a:xfrm>
                <a:off x="2138250" y="-378500"/>
                <a:ext cx="393650" cy="246700"/>
              </a:xfrm>
              <a:custGeom>
                <a:avLst/>
                <a:gdLst/>
                <a:ahLst/>
                <a:cxnLst/>
                <a:rect l="l" t="t" r="r" b="b"/>
                <a:pathLst>
                  <a:path w="15746" h="9868" fill="none" extrusionOk="0">
                    <a:moveTo>
                      <a:pt x="14974" y="3210"/>
                    </a:moveTo>
                    <a:lnTo>
                      <a:pt x="14974" y="3210"/>
                    </a:lnTo>
                    <a:lnTo>
                      <a:pt x="14830" y="3092"/>
                    </a:lnTo>
                    <a:lnTo>
                      <a:pt x="14678" y="2990"/>
                    </a:lnTo>
                    <a:lnTo>
                      <a:pt x="14525" y="2897"/>
                    </a:lnTo>
                    <a:lnTo>
                      <a:pt x="14356" y="2821"/>
                    </a:lnTo>
                    <a:lnTo>
                      <a:pt x="14195" y="2761"/>
                    </a:lnTo>
                    <a:lnTo>
                      <a:pt x="14017" y="2710"/>
                    </a:lnTo>
                    <a:lnTo>
                      <a:pt x="13839" y="2668"/>
                    </a:lnTo>
                    <a:lnTo>
                      <a:pt x="13662" y="2643"/>
                    </a:lnTo>
                    <a:lnTo>
                      <a:pt x="13662" y="2643"/>
                    </a:lnTo>
                    <a:lnTo>
                      <a:pt x="13611" y="2507"/>
                    </a:lnTo>
                    <a:lnTo>
                      <a:pt x="13560" y="2363"/>
                    </a:lnTo>
                    <a:lnTo>
                      <a:pt x="13492" y="2228"/>
                    </a:lnTo>
                    <a:lnTo>
                      <a:pt x="13416" y="2101"/>
                    </a:lnTo>
                    <a:lnTo>
                      <a:pt x="13331" y="1974"/>
                    </a:lnTo>
                    <a:lnTo>
                      <a:pt x="13238" y="1855"/>
                    </a:lnTo>
                    <a:lnTo>
                      <a:pt x="13137" y="1745"/>
                    </a:lnTo>
                    <a:lnTo>
                      <a:pt x="13026" y="1635"/>
                    </a:lnTo>
                    <a:lnTo>
                      <a:pt x="13026" y="1635"/>
                    </a:lnTo>
                    <a:lnTo>
                      <a:pt x="12866" y="1499"/>
                    </a:lnTo>
                    <a:lnTo>
                      <a:pt x="12688" y="1372"/>
                    </a:lnTo>
                    <a:lnTo>
                      <a:pt x="12501" y="1271"/>
                    </a:lnTo>
                    <a:lnTo>
                      <a:pt x="12307" y="1186"/>
                    </a:lnTo>
                    <a:lnTo>
                      <a:pt x="12103" y="1118"/>
                    </a:lnTo>
                    <a:lnTo>
                      <a:pt x="11900" y="1067"/>
                    </a:lnTo>
                    <a:lnTo>
                      <a:pt x="11688" y="1033"/>
                    </a:lnTo>
                    <a:lnTo>
                      <a:pt x="11578" y="1025"/>
                    </a:lnTo>
                    <a:lnTo>
                      <a:pt x="11468" y="1025"/>
                    </a:lnTo>
                    <a:lnTo>
                      <a:pt x="11468" y="1025"/>
                    </a:lnTo>
                    <a:lnTo>
                      <a:pt x="11307" y="1033"/>
                    </a:lnTo>
                    <a:lnTo>
                      <a:pt x="11146" y="1050"/>
                    </a:lnTo>
                    <a:lnTo>
                      <a:pt x="10994" y="1076"/>
                    </a:lnTo>
                    <a:lnTo>
                      <a:pt x="10833" y="1118"/>
                    </a:lnTo>
                    <a:lnTo>
                      <a:pt x="10689" y="1169"/>
                    </a:lnTo>
                    <a:lnTo>
                      <a:pt x="10536" y="1228"/>
                    </a:lnTo>
                    <a:lnTo>
                      <a:pt x="10392" y="1296"/>
                    </a:lnTo>
                    <a:lnTo>
                      <a:pt x="10257" y="1372"/>
                    </a:lnTo>
                    <a:lnTo>
                      <a:pt x="10257" y="1372"/>
                    </a:lnTo>
                    <a:lnTo>
                      <a:pt x="10198" y="1271"/>
                    </a:lnTo>
                    <a:lnTo>
                      <a:pt x="10121" y="1161"/>
                    </a:lnTo>
                    <a:lnTo>
                      <a:pt x="10054" y="1059"/>
                    </a:lnTo>
                    <a:lnTo>
                      <a:pt x="9969" y="966"/>
                    </a:lnTo>
                    <a:lnTo>
                      <a:pt x="9884" y="873"/>
                    </a:lnTo>
                    <a:lnTo>
                      <a:pt x="9800" y="779"/>
                    </a:lnTo>
                    <a:lnTo>
                      <a:pt x="9706" y="695"/>
                    </a:lnTo>
                    <a:lnTo>
                      <a:pt x="9613" y="618"/>
                    </a:lnTo>
                    <a:lnTo>
                      <a:pt x="9613" y="618"/>
                    </a:lnTo>
                    <a:lnTo>
                      <a:pt x="9520" y="542"/>
                    </a:lnTo>
                    <a:lnTo>
                      <a:pt x="9427" y="474"/>
                    </a:lnTo>
                    <a:lnTo>
                      <a:pt x="9224" y="356"/>
                    </a:lnTo>
                    <a:lnTo>
                      <a:pt x="9012" y="246"/>
                    </a:lnTo>
                    <a:lnTo>
                      <a:pt x="8800" y="161"/>
                    </a:lnTo>
                    <a:lnTo>
                      <a:pt x="8572" y="93"/>
                    </a:lnTo>
                    <a:lnTo>
                      <a:pt x="8343" y="43"/>
                    </a:lnTo>
                    <a:lnTo>
                      <a:pt x="8114" y="9"/>
                    </a:lnTo>
                    <a:lnTo>
                      <a:pt x="7996" y="0"/>
                    </a:lnTo>
                    <a:lnTo>
                      <a:pt x="7877" y="0"/>
                    </a:lnTo>
                    <a:lnTo>
                      <a:pt x="7877" y="0"/>
                    </a:lnTo>
                    <a:lnTo>
                      <a:pt x="7758" y="0"/>
                    </a:lnTo>
                    <a:lnTo>
                      <a:pt x="7640" y="9"/>
                    </a:lnTo>
                    <a:lnTo>
                      <a:pt x="7411" y="43"/>
                    </a:lnTo>
                    <a:lnTo>
                      <a:pt x="7183" y="93"/>
                    </a:lnTo>
                    <a:lnTo>
                      <a:pt x="6954" y="161"/>
                    </a:lnTo>
                    <a:lnTo>
                      <a:pt x="6742" y="246"/>
                    </a:lnTo>
                    <a:lnTo>
                      <a:pt x="6530" y="356"/>
                    </a:lnTo>
                    <a:lnTo>
                      <a:pt x="6327" y="474"/>
                    </a:lnTo>
                    <a:lnTo>
                      <a:pt x="6234" y="542"/>
                    </a:lnTo>
                    <a:lnTo>
                      <a:pt x="6141" y="618"/>
                    </a:lnTo>
                    <a:lnTo>
                      <a:pt x="6141" y="618"/>
                    </a:lnTo>
                    <a:lnTo>
                      <a:pt x="6048" y="695"/>
                    </a:lnTo>
                    <a:lnTo>
                      <a:pt x="5954" y="779"/>
                    </a:lnTo>
                    <a:lnTo>
                      <a:pt x="5861" y="873"/>
                    </a:lnTo>
                    <a:lnTo>
                      <a:pt x="5785" y="966"/>
                    </a:lnTo>
                    <a:lnTo>
                      <a:pt x="5700" y="1059"/>
                    </a:lnTo>
                    <a:lnTo>
                      <a:pt x="5633" y="1161"/>
                    </a:lnTo>
                    <a:lnTo>
                      <a:pt x="5556" y="1271"/>
                    </a:lnTo>
                    <a:lnTo>
                      <a:pt x="5497" y="1372"/>
                    </a:lnTo>
                    <a:lnTo>
                      <a:pt x="5497" y="1372"/>
                    </a:lnTo>
                    <a:lnTo>
                      <a:pt x="5353" y="1296"/>
                    </a:lnTo>
                    <a:lnTo>
                      <a:pt x="5218" y="1228"/>
                    </a:lnTo>
                    <a:lnTo>
                      <a:pt x="5065" y="1169"/>
                    </a:lnTo>
                    <a:lnTo>
                      <a:pt x="4913" y="1118"/>
                    </a:lnTo>
                    <a:lnTo>
                      <a:pt x="4760" y="1076"/>
                    </a:lnTo>
                    <a:lnTo>
                      <a:pt x="4608" y="1050"/>
                    </a:lnTo>
                    <a:lnTo>
                      <a:pt x="4447" y="1033"/>
                    </a:lnTo>
                    <a:lnTo>
                      <a:pt x="4286" y="1025"/>
                    </a:lnTo>
                    <a:lnTo>
                      <a:pt x="4286" y="1025"/>
                    </a:lnTo>
                    <a:lnTo>
                      <a:pt x="4176" y="1025"/>
                    </a:lnTo>
                    <a:lnTo>
                      <a:pt x="4066" y="1033"/>
                    </a:lnTo>
                    <a:lnTo>
                      <a:pt x="3854" y="1067"/>
                    </a:lnTo>
                    <a:lnTo>
                      <a:pt x="3651" y="1118"/>
                    </a:lnTo>
                    <a:lnTo>
                      <a:pt x="3448" y="1186"/>
                    </a:lnTo>
                    <a:lnTo>
                      <a:pt x="3253" y="1271"/>
                    </a:lnTo>
                    <a:lnTo>
                      <a:pt x="3066" y="1372"/>
                    </a:lnTo>
                    <a:lnTo>
                      <a:pt x="2889" y="1499"/>
                    </a:lnTo>
                    <a:lnTo>
                      <a:pt x="2728" y="1635"/>
                    </a:lnTo>
                    <a:lnTo>
                      <a:pt x="2728" y="1635"/>
                    </a:lnTo>
                    <a:lnTo>
                      <a:pt x="2618" y="1745"/>
                    </a:lnTo>
                    <a:lnTo>
                      <a:pt x="2516" y="1855"/>
                    </a:lnTo>
                    <a:lnTo>
                      <a:pt x="2423" y="1974"/>
                    </a:lnTo>
                    <a:lnTo>
                      <a:pt x="2338" y="2101"/>
                    </a:lnTo>
                    <a:lnTo>
                      <a:pt x="2262" y="2228"/>
                    </a:lnTo>
                    <a:lnTo>
                      <a:pt x="2194" y="2363"/>
                    </a:lnTo>
                    <a:lnTo>
                      <a:pt x="2135" y="2499"/>
                    </a:lnTo>
                    <a:lnTo>
                      <a:pt x="2092" y="2643"/>
                    </a:lnTo>
                    <a:lnTo>
                      <a:pt x="2092" y="2643"/>
                    </a:lnTo>
                    <a:lnTo>
                      <a:pt x="1982" y="2660"/>
                    </a:lnTo>
                    <a:lnTo>
                      <a:pt x="1872" y="2677"/>
                    </a:lnTo>
                    <a:lnTo>
                      <a:pt x="1771" y="2693"/>
                    </a:lnTo>
                    <a:lnTo>
                      <a:pt x="1669" y="2727"/>
                    </a:lnTo>
                    <a:lnTo>
                      <a:pt x="1466" y="2795"/>
                    </a:lnTo>
                    <a:lnTo>
                      <a:pt x="1271" y="2880"/>
                    </a:lnTo>
                    <a:lnTo>
                      <a:pt x="1085" y="2981"/>
                    </a:lnTo>
                    <a:lnTo>
                      <a:pt x="915" y="3100"/>
                    </a:lnTo>
                    <a:lnTo>
                      <a:pt x="754" y="3236"/>
                    </a:lnTo>
                    <a:lnTo>
                      <a:pt x="610" y="3379"/>
                    </a:lnTo>
                    <a:lnTo>
                      <a:pt x="475" y="3540"/>
                    </a:lnTo>
                    <a:lnTo>
                      <a:pt x="356" y="3710"/>
                    </a:lnTo>
                    <a:lnTo>
                      <a:pt x="255" y="3896"/>
                    </a:lnTo>
                    <a:lnTo>
                      <a:pt x="170" y="4082"/>
                    </a:lnTo>
                    <a:lnTo>
                      <a:pt x="94" y="4286"/>
                    </a:lnTo>
                    <a:lnTo>
                      <a:pt x="68" y="4387"/>
                    </a:lnTo>
                    <a:lnTo>
                      <a:pt x="43" y="4497"/>
                    </a:lnTo>
                    <a:lnTo>
                      <a:pt x="26" y="4599"/>
                    </a:lnTo>
                    <a:lnTo>
                      <a:pt x="17" y="4709"/>
                    </a:lnTo>
                    <a:lnTo>
                      <a:pt x="9" y="4819"/>
                    </a:lnTo>
                    <a:lnTo>
                      <a:pt x="1" y="4929"/>
                    </a:lnTo>
                    <a:lnTo>
                      <a:pt x="1" y="4929"/>
                    </a:lnTo>
                    <a:lnTo>
                      <a:pt x="9" y="5056"/>
                    </a:lnTo>
                    <a:lnTo>
                      <a:pt x="17" y="5175"/>
                    </a:lnTo>
                    <a:lnTo>
                      <a:pt x="34" y="5294"/>
                    </a:lnTo>
                    <a:lnTo>
                      <a:pt x="60" y="5421"/>
                    </a:lnTo>
                    <a:lnTo>
                      <a:pt x="85" y="5531"/>
                    </a:lnTo>
                    <a:lnTo>
                      <a:pt x="119" y="5649"/>
                    </a:lnTo>
                    <a:lnTo>
                      <a:pt x="161" y="5768"/>
                    </a:lnTo>
                    <a:lnTo>
                      <a:pt x="204" y="5878"/>
                    </a:lnTo>
                    <a:lnTo>
                      <a:pt x="263" y="5988"/>
                    </a:lnTo>
                    <a:lnTo>
                      <a:pt x="322" y="6090"/>
                    </a:lnTo>
                    <a:lnTo>
                      <a:pt x="382" y="6191"/>
                    </a:lnTo>
                    <a:lnTo>
                      <a:pt x="449" y="6293"/>
                    </a:lnTo>
                    <a:lnTo>
                      <a:pt x="526" y="6386"/>
                    </a:lnTo>
                    <a:lnTo>
                      <a:pt x="602" y="6479"/>
                    </a:lnTo>
                    <a:lnTo>
                      <a:pt x="687" y="6572"/>
                    </a:lnTo>
                    <a:lnTo>
                      <a:pt x="780" y="6649"/>
                    </a:lnTo>
                    <a:lnTo>
                      <a:pt x="780" y="6649"/>
                    </a:lnTo>
                    <a:lnTo>
                      <a:pt x="924" y="6767"/>
                    </a:lnTo>
                    <a:lnTo>
                      <a:pt x="1068" y="6869"/>
                    </a:lnTo>
                    <a:lnTo>
                      <a:pt x="1229" y="6962"/>
                    </a:lnTo>
                    <a:lnTo>
                      <a:pt x="1390" y="7038"/>
                    </a:lnTo>
                    <a:lnTo>
                      <a:pt x="1559" y="7106"/>
                    </a:lnTo>
                    <a:lnTo>
                      <a:pt x="1728" y="7157"/>
                    </a:lnTo>
                    <a:lnTo>
                      <a:pt x="1906" y="7191"/>
                    </a:lnTo>
                    <a:lnTo>
                      <a:pt x="2084" y="7216"/>
                    </a:lnTo>
                    <a:lnTo>
                      <a:pt x="2084" y="7216"/>
                    </a:lnTo>
                    <a:lnTo>
                      <a:pt x="2143" y="7394"/>
                    </a:lnTo>
                    <a:lnTo>
                      <a:pt x="2220" y="7563"/>
                    </a:lnTo>
                    <a:lnTo>
                      <a:pt x="2304" y="7724"/>
                    </a:lnTo>
                    <a:lnTo>
                      <a:pt x="2406" y="7877"/>
                    </a:lnTo>
                    <a:lnTo>
                      <a:pt x="2516" y="8021"/>
                    </a:lnTo>
                    <a:lnTo>
                      <a:pt x="2635" y="8156"/>
                    </a:lnTo>
                    <a:lnTo>
                      <a:pt x="2762" y="8283"/>
                    </a:lnTo>
                    <a:lnTo>
                      <a:pt x="2906" y="8393"/>
                    </a:lnTo>
                    <a:lnTo>
                      <a:pt x="3049" y="8495"/>
                    </a:lnTo>
                    <a:lnTo>
                      <a:pt x="3210" y="8588"/>
                    </a:lnTo>
                    <a:lnTo>
                      <a:pt x="3371" y="8673"/>
                    </a:lnTo>
                    <a:lnTo>
                      <a:pt x="3549" y="8732"/>
                    </a:lnTo>
                    <a:lnTo>
                      <a:pt x="3727" y="8791"/>
                    </a:lnTo>
                    <a:lnTo>
                      <a:pt x="3905" y="8825"/>
                    </a:lnTo>
                    <a:lnTo>
                      <a:pt x="4091" y="8851"/>
                    </a:lnTo>
                    <a:lnTo>
                      <a:pt x="4286" y="8859"/>
                    </a:lnTo>
                    <a:lnTo>
                      <a:pt x="4286" y="8859"/>
                    </a:lnTo>
                    <a:lnTo>
                      <a:pt x="4447" y="8851"/>
                    </a:lnTo>
                    <a:lnTo>
                      <a:pt x="4608" y="8834"/>
                    </a:lnTo>
                    <a:lnTo>
                      <a:pt x="4769" y="8808"/>
                    </a:lnTo>
                    <a:lnTo>
                      <a:pt x="4921" y="8766"/>
                    </a:lnTo>
                    <a:lnTo>
                      <a:pt x="5074" y="8715"/>
                    </a:lnTo>
                    <a:lnTo>
                      <a:pt x="5218" y="8656"/>
                    </a:lnTo>
                    <a:lnTo>
                      <a:pt x="5362" y="8588"/>
                    </a:lnTo>
                    <a:lnTo>
                      <a:pt x="5506" y="8503"/>
                    </a:lnTo>
                    <a:lnTo>
                      <a:pt x="5506" y="8503"/>
                    </a:lnTo>
                    <a:lnTo>
                      <a:pt x="5565" y="8614"/>
                    </a:lnTo>
                    <a:lnTo>
                      <a:pt x="5641" y="8715"/>
                    </a:lnTo>
                    <a:lnTo>
                      <a:pt x="5709" y="8808"/>
                    </a:lnTo>
                    <a:lnTo>
                      <a:pt x="5794" y="8910"/>
                    </a:lnTo>
                    <a:lnTo>
                      <a:pt x="5878" y="9003"/>
                    </a:lnTo>
                    <a:lnTo>
                      <a:pt x="5963" y="9088"/>
                    </a:lnTo>
                    <a:lnTo>
                      <a:pt x="6056" y="9173"/>
                    </a:lnTo>
                    <a:lnTo>
                      <a:pt x="6149" y="9257"/>
                    </a:lnTo>
                    <a:lnTo>
                      <a:pt x="6149" y="9257"/>
                    </a:lnTo>
                    <a:lnTo>
                      <a:pt x="6336" y="9393"/>
                    </a:lnTo>
                    <a:lnTo>
                      <a:pt x="6539" y="9511"/>
                    </a:lnTo>
                    <a:lnTo>
                      <a:pt x="6742" y="9621"/>
                    </a:lnTo>
                    <a:lnTo>
                      <a:pt x="6962" y="9706"/>
                    </a:lnTo>
                    <a:lnTo>
                      <a:pt x="7183" y="9774"/>
                    </a:lnTo>
                    <a:lnTo>
                      <a:pt x="7411" y="9825"/>
                    </a:lnTo>
                    <a:lnTo>
                      <a:pt x="7640" y="9850"/>
                    </a:lnTo>
                    <a:lnTo>
                      <a:pt x="7877" y="9867"/>
                    </a:lnTo>
                    <a:lnTo>
                      <a:pt x="7877" y="9867"/>
                    </a:lnTo>
                    <a:lnTo>
                      <a:pt x="8114" y="9850"/>
                    </a:lnTo>
                    <a:lnTo>
                      <a:pt x="8343" y="9825"/>
                    </a:lnTo>
                    <a:lnTo>
                      <a:pt x="8572" y="9774"/>
                    </a:lnTo>
                    <a:lnTo>
                      <a:pt x="8792" y="9706"/>
                    </a:lnTo>
                    <a:lnTo>
                      <a:pt x="9012" y="9621"/>
                    </a:lnTo>
                    <a:lnTo>
                      <a:pt x="9215" y="9511"/>
                    </a:lnTo>
                    <a:lnTo>
                      <a:pt x="9418" y="9393"/>
                    </a:lnTo>
                    <a:lnTo>
                      <a:pt x="9605" y="9257"/>
                    </a:lnTo>
                    <a:lnTo>
                      <a:pt x="9605" y="9257"/>
                    </a:lnTo>
                    <a:lnTo>
                      <a:pt x="9698" y="9173"/>
                    </a:lnTo>
                    <a:lnTo>
                      <a:pt x="9791" y="9088"/>
                    </a:lnTo>
                    <a:lnTo>
                      <a:pt x="9876" y="9003"/>
                    </a:lnTo>
                    <a:lnTo>
                      <a:pt x="9961" y="8910"/>
                    </a:lnTo>
                    <a:lnTo>
                      <a:pt x="10037" y="8808"/>
                    </a:lnTo>
                    <a:lnTo>
                      <a:pt x="10113" y="8715"/>
                    </a:lnTo>
                    <a:lnTo>
                      <a:pt x="10181" y="8614"/>
                    </a:lnTo>
                    <a:lnTo>
                      <a:pt x="10248" y="8503"/>
                    </a:lnTo>
                    <a:lnTo>
                      <a:pt x="10248" y="8503"/>
                    </a:lnTo>
                    <a:lnTo>
                      <a:pt x="10384" y="8588"/>
                    </a:lnTo>
                    <a:lnTo>
                      <a:pt x="10528" y="8656"/>
                    </a:lnTo>
                    <a:lnTo>
                      <a:pt x="10680" y="8715"/>
                    </a:lnTo>
                    <a:lnTo>
                      <a:pt x="10833" y="8766"/>
                    </a:lnTo>
                    <a:lnTo>
                      <a:pt x="10985" y="8808"/>
                    </a:lnTo>
                    <a:lnTo>
                      <a:pt x="11146" y="8834"/>
                    </a:lnTo>
                    <a:lnTo>
                      <a:pt x="11307" y="8851"/>
                    </a:lnTo>
                    <a:lnTo>
                      <a:pt x="11468" y="8859"/>
                    </a:lnTo>
                    <a:lnTo>
                      <a:pt x="11468" y="8859"/>
                    </a:lnTo>
                    <a:lnTo>
                      <a:pt x="11663" y="8851"/>
                    </a:lnTo>
                    <a:lnTo>
                      <a:pt x="11849" y="8825"/>
                    </a:lnTo>
                    <a:lnTo>
                      <a:pt x="12027" y="8791"/>
                    </a:lnTo>
                    <a:lnTo>
                      <a:pt x="12205" y="8732"/>
                    </a:lnTo>
                    <a:lnTo>
                      <a:pt x="12374" y="8673"/>
                    </a:lnTo>
                    <a:lnTo>
                      <a:pt x="12544" y="8588"/>
                    </a:lnTo>
                    <a:lnTo>
                      <a:pt x="12696" y="8495"/>
                    </a:lnTo>
                    <a:lnTo>
                      <a:pt x="12849" y="8393"/>
                    </a:lnTo>
                    <a:lnTo>
                      <a:pt x="12993" y="8283"/>
                    </a:lnTo>
                    <a:lnTo>
                      <a:pt x="13120" y="8156"/>
                    </a:lnTo>
                    <a:lnTo>
                      <a:pt x="13238" y="8021"/>
                    </a:lnTo>
                    <a:lnTo>
                      <a:pt x="13348" y="7877"/>
                    </a:lnTo>
                    <a:lnTo>
                      <a:pt x="13450" y="7724"/>
                    </a:lnTo>
                    <a:lnTo>
                      <a:pt x="13535" y="7563"/>
                    </a:lnTo>
                    <a:lnTo>
                      <a:pt x="13611" y="7394"/>
                    </a:lnTo>
                    <a:lnTo>
                      <a:pt x="13670" y="7216"/>
                    </a:lnTo>
                    <a:lnTo>
                      <a:pt x="13670" y="7216"/>
                    </a:lnTo>
                    <a:lnTo>
                      <a:pt x="13848" y="7191"/>
                    </a:lnTo>
                    <a:lnTo>
                      <a:pt x="14026" y="7157"/>
                    </a:lnTo>
                    <a:lnTo>
                      <a:pt x="14195" y="7106"/>
                    </a:lnTo>
                    <a:lnTo>
                      <a:pt x="14365" y="7038"/>
                    </a:lnTo>
                    <a:lnTo>
                      <a:pt x="14525" y="6962"/>
                    </a:lnTo>
                    <a:lnTo>
                      <a:pt x="14678" y="6869"/>
                    </a:lnTo>
                    <a:lnTo>
                      <a:pt x="14830" y="6767"/>
                    </a:lnTo>
                    <a:lnTo>
                      <a:pt x="14974" y="6649"/>
                    </a:lnTo>
                    <a:lnTo>
                      <a:pt x="14974" y="6649"/>
                    </a:lnTo>
                    <a:lnTo>
                      <a:pt x="15059" y="6572"/>
                    </a:lnTo>
                    <a:lnTo>
                      <a:pt x="15144" y="6479"/>
                    </a:lnTo>
                    <a:lnTo>
                      <a:pt x="15228" y="6386"/>
                    </a:lnTo>
                    <a:lnTo>
                      <a:pt x="15305" y="6293"/>
                    </a:lnTo>
                    <a:lnTo>
                      <a:pt x="15372" y="6191"/>
                    </a:lnTo>
                    <a:lnTo>
                      <a:pt x="15432" y="6090"/>
                    </a:lnTo>
                    <a:lnTo>
                      <a:pt x="15491" y="5988"/>
                    </a:lnTo>
                    <a:lnTo>
                      <a:pt x="15542" y="5878"/>
                    </a:lnTo>
                    <a:lnTo>
                      <a:pt x="15593" y="5768"/>
                    </a:lnTo>
                    <a:lnTo>
                      <a:pt x="15635" y="5649"/>
                    </a:lnTo>
                    <a:lnTo>
                      <a:pt x="15669" y="5531"/>
                    </a:lnTo>
                    <a:lnTo>
                      <a:pt x="15694" y="5421"/>
                    </a:lnTo>
                    <a:lnTo>
                      <a:pt x="15720" y="5294"/>
                    </a:lnTo>
                    <a:lnTo>
                      <a:pt x="15737" y="5175"/>
                    </a:lnTo>
                    <a:lnTo>
                      <a:pt x="15745" y="5056"/>
                    </a:lnTo>
                    <a:lnTo>
                      <a:pt x="15745" y="4929"/>
                    </a:lnTo>
                    <a:lnTo>
                      <a:pt x="15745" y="4929"/>
                    </a:lnTo>
                    <a:lnTo>
                      <a:pt x="15745" y="4811"/>
                    </a:lnTo>
                    <a:lnTo>
                      <a:pt x="15737" y="4684"/>
                    </a:lnTo>
                    <a:lnTo>
                      <a:pt x="15720" y="4565"/>
                    </a:lnTo>
                    <a:lnTo>
                      <a:pt x="15694" y="4447"/>
                    </a:lnTo>
                    <a:lnTo>
                      <a:pt x="15669" y="4328"/>
                    </a:lnTo>
                    <a:lnTo>
                      <a:pt x="15635" y="4209"/>
                    </a:lnTo>
                    <a:lnTo>
                      <a:pt x="15593" y="4099"/>
                    </a:lnTo>
                    <a:lnTo>
                      <a:pt x="15542" y="3989"/>
                    </a:lnTo>
                    <a:lnTo>
                      <a:pt x="15491" y="3879"/>
                    </a:lnTo>
                    <a:lnTo>
                      <a:pt x="15432" y="3769"/>
                    </a:lnTo>
                    <a:lnTo>
                      <a:pt x="15372" y="3667"/>
                    </a:lnTo>
                    <a:lnTo>
                      <a:pt x="15305" y="3574"/>
                    </a:lnTo>
                    <a:lnTo>
                      <a:pt x="15228" y="3473"/>
                    </a:lnTo>
                    <a:lnTo>
                      <a:pt x="15144" y="3379"/>
                    </a:lnTo>
                    <a:lnTo>
                      <a:pt x="15059" y="3295"/>
                    </a:lnTo>
                    <a:lnTo>
                      <a:pt x="14974" y="3210"/>
                    </a:lnTo>
                    <a:lnTo>
                      <a:pt x="14974" y="321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5160;p31">
                <a:extLst>
                  <a:ext uri="{FF2B5EF4-FFF2-40B4-BE49-F238E27FC236}">
                    <a16:creationId xmlns:a16="http://schemas.microsoft.com/office/drawing/2014/main" id="{8215F5B3-2EA8-40F0-B6CB-BC73A3F7264C}"/>
                  </a:ext>
                </a:extLst>
              </p:cNvPr>
              <p:cNvSpPr/>
              <p:nvPr/>
            </p:nvSpPr>
            <p:spPr>
              <a:xfrm>
                <a:off x="2512600" y="-298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6" name="Google Shape;5066;p31">
            <a:extLst>
              <a:ext uri="{FF2B5EF4-FFF2-40B4-BE49-F238E27FC236}">
                <a16:creationId xmlns:a16="http://schemas.microsoft.com/office/drawing/2014/main" id="{50A92D0C-A851-41EF-A5FB-7D972AD029CD}"/>
              </a:ext>
            </a:extLst>
          </p:cNvPr>
          <p:cNvSpPr txBox="1"/>
          <p:nvPr/>
        </p:nvSpPr>
        <p:spPr>
          <a:xfrm>
            <a:off x="41960" y="3565810"/>
            <a:ext cx="2463428" cy="150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algn="ctr"/>
            <a:r>
              <a:rPr lang="hr-HR" sz="1800" dirty="0">
                <a:solidFill>
                  <a:schemeClr val="dk1"/>
                </a:solidFill>
                <a:latin typeface="Fira Sans Extra Condensed"/>
              </a:rPr>
              <a:t>Zadani prikaz mape stvara veliku gužvu na karti (kad se prikazuje i oznaka i naziv za svaku postaju)</a:t>
            </a:r>
          </a:p>
        </p:txBody>
      </p:sp>
      <p:sp>
        <p:nvSpPr>
          <p:cNvPr id="163" name="Google Shape;5072;p31">
            <a:extLst>
              <a:ext uri="{FF2B5EF4-FFF2-40B4-BE49-F238E27FC236}">
                <a16:creationId xmlns:a16="http://schemas.microsoft.com/office/drawing/2014/main" id="{048E72AF-656F-414E-93F6-CE52966BFC12}"/>
              </a:ext>
            </a:extLst>
          </p:cNvPr>
          <p:cNvSpPr/>
          <p:nvPr/>
        </p:nvSpPr>
        <p:spPr>
          <a:xfrm>
            <a:off x="5926022" y="3365979"/>
            <a:ext cx="798000" cy="79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64" name="Google Shape;5077;p31">
            <a:extLst>
              <a:ext uri="{FF2B5EF4-FFF2-40B4-BE49-F238E27FC236}">
                <a16:creationId xmlns:a16="http://schemas.microsoft.com/office/drawing/2014/main" id="{445D4989-45A5-4DF0-8E5D-1FC687E0D5A0}"/>
              </a:ext>
            </a:extLst>
          </p:cNvPr>
          <p:cNvGrpSpPr/>
          <p:nvPr/>
        </p:nvGrpSpPr>
        <p:grpSpPr>
          <a:xfrm>
            <a:off x="6051735" y="3490371"/>
            <a:ext cx="549450" cy="549206"/>
            <a:chOff x="2766050" y="-563975"/>
            <a:chExt cx="451850" cy="451650"/>
          </a:xfrm>
        </p:grpSpPr>
        <p:sp>
          <p:nvSpPr>
            <p:cNvPr id="165" name="Google Shape;5078;p31">
              <a:extLst>
                <a:ext uri="{FF2B5EF4-FFF2-40B4-BE49-F238E27FC236}">
                  <a16:creationId xmlns:a16="http://schemas.microsoft.com/office/drawing/2014/main" id="{A8CA56AC-D47D-45FC-8C87-23238B64955F}"/>
                </a:ext>
              </a:extLst>
            </p:cNvPr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079;p31">
              <a:extLst>
                <a:ext uri="{FF2B5EF4-FFF2-40B4-BE49-F238E27FC236}">
                  <a16:creationId xmlns:a16="http://schemas.microsoft.com/office/drawing/2014/main" id="{5C0628A8-BE11-4509-8DEF-E982F2D29F4F}"/>
                </a:ext>
              </a:extLst>
            </p:cNvPr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080;p31">
              <a:extLst>
                <a:ext uri="{FF2B5EF4-FFF2-40B4-BE49-F238E27FC236}">
                  <a16:creationId xmlns:a16="http://schemas.microsoft.com/office/drawing/2014/main" id="{6CECD7DC-ACB9-4F8A-8D66-33592985B940}"/>
                </a:ext>
              </a:extLst>
            </p:cNvPr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081;p31">
              <a:extLst>
                <a:ext uri="{FF2B5EF4-FFF2-40B4-BE49-F238E27FC236}">
                  <a16:creationId xmlns:a16="http://schemas.microsoft.com/office/drawing/2014/main" id="{EA006152-8BF6-413F-B838-B7BDC7292F31}"/>
                </a:ext>
              </a:extLst>
            </p:cNvPr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082;p31">
              <a:extLst>
                <a:ext uri="{FF2B5EF4-FFF2-40B4-BE49-F238E27FC236}">
                  <a16:creationId xmlns:a16="http://schemas.microsoft.com/office/drawing/2014/main" id="{945589F2-60E5-4A4F-B390-A833E3551166}"/>
                </a:ext>
              </a:extLst>
            </p:cNvPr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083;p31">
              <a:extLst>
                <a:ext uri="{FF2B5EF4-FFF2-40B4-BE49-F238E27FC236}">
                  <a16:creationId xmlns:a16="http://schemas.microsoft.com/office/drawing/2014/main" id="{7557796A-A9E8-4FE9-8247-534BC302575B}"/>
                </a:ext>
              </a:extLst>
            </p:cNvPr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084;p31">
              <a:extLst>
                <a:ext uri="{FF2B5EF4-FFF2-40B4-BE49-F238E27FC236}">
                  <a16:creationId xmlns:a16="http://schemas.microsoft.com/office/drawing/2014/main" id="{630F4053-5F68-4E3C-B8F2-50B619819942}"/>
                </a:ext>
              </a:extLst>
            </p:cNvPr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085;p31">
              <a:extLst>
                <a:ext uri="{FF2B5EF4-FFF2-40B4-BE49-F238E27FC236}">
                  <a16:creationId xmlns:a16="http://schemas.microsoft.com/office/drawing/2014/main" id="{A601E53A-40EB-4B49-815A-A146A87A39D4}"/>
                </a:ext>
              </a:extLst>
            </p:cNvPr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086;p31">
              <a:extLst>
                <a:ext uri="{FF2B5EF4-FFF2-40B4-BE49-F238E27FC236}">
                  <a16:creationId xmlns:a16="http://schemas.microsoft.com/office/drawing/2014/main" id="{17D5F17A-2F18-43EE-9040-3AD9491385B5}"/>
                </a:ext>
              </a:extLst>
            </p:cNvPr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087;p31">
              <a:extLst>
                <a:ext uri="{FF2B5EF4-FFF2-40B4-BE49-F238E27FC236}">
                  <a16:creationId xmlns:a16="http://schemas.microsoft.com/office/drawing/2014/main" id="{F68C0908-E848-4737-88C6-F80427DE4865}"/>
                </a:ext>
              </a:extLst>
            </p:cNvPr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088;p31">
              <a:extLst>
                <a:ext uri="{FF2B5EF4-FFF2-40B4-BE49-F238E27FC236}">
                  <a16:creationId xmlns:a16="http://schemas.microsoft.com/office/drawing/2014/main" id="{66F49606-A0DD-4E9E-8B3B-4EC7F083D4B8}"/>
                </a:ext>
              </a:extLst>
            </p:cNvPr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089;p31">
              <a:extLst>
                <a:ext uri="{FF2B5EF4-FFF2-40B4-BE49-F238E27FC236}">
                  <a16:creationId xmlns:a16="http://schemas.microsoft.com/office/drawing/2014/main" id="{7DFD50A1-E1F0-4C09-8AE4-A989D98A5B3A}"/>
                </a:ext>
              </a:extLst>
            </p:cNvPr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090;p31">
              <a:extLst>
                <a:ext uri="{FF2B5EF4-FFF2-40B4-BE49-F238E27FC236}">
                  <a16:creationId xmlns:a16="http://schemas.microsoft.com/office/drawing/2014/main" id="{56529BFB-4D8A-4C91-8F53-C140DB5B5957}"/>
                </a:ext>
              </a:extLst>
            </p:cNvPr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091;p31">
              <a:extLst>
                <a:ext uri="{FF2B5EF4-FFF2-40B4-BE49-F238E27FC236}">
                  <a16:creationId xmlns:a16="http://schemas.microsoft.com/office/drawing/2014/main" id="{C546A189-E24C-4D24-8FE6-28E3DC99CDEC}"/>
                </a:ext>
              </a:extLst>
            </p:cNvPr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092;p31">
              <a:extLst>
                <a:ext uri="{FF2B5EF4-FFF2-40B4-BE49-F238E27FC236}">
                  <a16:creationId xmlns:a16="http://schemas.microsoft.com/office/drawing/2014/main" id="{B6055236-56CD-4D82-B04A-3CE3F48102EE}"/>
                </a:ext>
              </a:extLst>
            </p:cNvPr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093;p31">
              <a:extLst>
                <a:ext uri="{FF2B5EF4-FFF2-40B4-BE49-F238E27FC236}">
                  <a16:creationId xmlns:a16="http://schemas.microsoft.com/office/drawing/2014/main" id="{45769348-0FAE-47B1-BB1C-AF30A5058640}"/>
                </a:ext>
              </a:extLst>
            </p:cNvPr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094;p31">
              <a:extLst>
                <a:ext uri="{FF2B5EF4-FFF2-40B4-BE49-F238E27FC236}">
                  <a16:creationId xmlns:a16="http://schemas.microsoft.com/office/drawing/2014/main" id="{205002EF-9129-4337-AD28-97139CB68483}"/>
                </a:ext>
              </a:extLst>
            </p:cNvPr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095;p31">
              <a:extLst>
                <a:ext uri="{FF2B5EF4-FFF2-40B4-BE49-F238E27FC236}">
                  <a16:creationId xmlns:a16="http://schemas.microsoft.com/office/drawing/2014/main" id="{5A99EA4B-27A5-435C-93B5-B8636C5C2037}"/>
                </a:ext>
              </a:extLst>
            </p:cNvPr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096;p31">
              <a:extLst>
                <a:ext uri="{FF2B5EF4-FFF2-40B4-BE49-F238E27FC236}">
                  <a16:creationId xmlns:a16="http://schemas.microsoft.com/office/drawing/2014/main" id="{0358C4EF-A661-45BC-862F-4553D0CDEF8B}"/>
                </a:ext>
              </a:extLst>
            </p:cNvPr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097;p31">
              <a:extLst>
                <a:ext uri="{FF2B5EF4-FFF2-40B4-BE49-F238E27FC236}">
                  <a16:creationId xmlns:a16="http://schemas.microsoft.com/office/drawing/2014/main" id="{FD7C1302-AD3A-494A-8530-43B615B97550}"/>
                </a:ext>
              </a:extLst>
            </p:cNvPr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098;p31">
              <a:extLst>
                <a:ext uri="{FF2B5EF4-FFF2-40B4-BE49-F238E27FC236}">
                  <a16:creationId xmlns:a16="http://schemas.microsoft.com/office/drawing/2014/main" id="{1102CAEC-78DC-4F8C-A8D9-AF89D5B61FAC}"/>
                </a:ext>
              </a:extLst>
            </p:cNvPr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099;p31">
              <a:extLst>
                <a:ext uri="{FF2B5EF4-FFF2-40B4-BE49-F238E27FC236}">
                  <a16:creationId xmlns:a16="http://schemas.microsoft.com/office/drawing/2014/main" id="{3F11F1EA-ED08-44ED-8365-59480F95B6A9}"/>
                </a:ext>
              </a:extLst>
            </p:cNvPr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100;p31">
              <a:extLst>
                <a:ext uri="{FF2B5EF4-FFF2-40B4-BE49-F238E27FC236}">
                  <a16:creationId xmlns:a16="http://schemas.microsoft.com/office/drawing/2014/main" id="{E84749CF-F09B-45F5-BEF7-E31CDCDF3702}"/>
                </a:ext>
              </a:extLst>
            </p:cNvPr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101;p31">
              <a:extLst>
                <a:ext uri="{FF2B5EF4-FFF2-40B4-BE49-F238E27FC236}">
                  <a16:creationId xmlns:a16="http://schemas.microsoft.com/office/drawing/2014/main" id="{6CC1C521-8269-41EA-A1CD-B45193CD1377}"/>
                </a:ext>
              </a:extLst>
            </p:cNvPr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102;p31">
              <a:extLst>
                <a:ext uri="{FF2B5EF4-FFF2-40B4-BE49-F238E27FC236}">
                  <a16:creationId xmlns:a16="http://schemas.microsoft.com/office/drawing/2014/main" id="{E1E9819E-3A28-4D76-B640-E862B650BB95}"/>
                </a:ext>
              </a:extLst>
            </p:cNvPr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103;p31">
              <a:extLst>
                <a:ext uri="{FF2B5EF4-FFF2-40B4-BE49-F238E27FC236}">
                  <a16:creationId xmlns:a16="http://schemas.microsoft.com/office/drawing/2014/main" id="{E7BCA782-8D7A-4EFB-9D39-9B114CE41C77}"/>
                </a:ext>
              </a:extLst>
            </p:cNvPr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104;p31">
              <a:extLst>
                <a:ext uri="{FF2B5EF4-FFF2-40B4-BE49-F238E27FC236}">
                  <a16:creationId xmlns:a16="http://schemas.microsoft.com/office/drawing/2014/main" id="{73C9A2E1-E9E5-4090-8141-92221FED0593}"/>
                </a:ext>
              </a:extLst>
            </p:cNvPr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105;p31">
              <a:extLst>
                <a:ext uri="{FF2B5EF4-FFF2-40B4-BE49-F238E27FC236}">
                  <a16:creationId xmlns:a16="http://schemas.microsoft.com/office/drawing/2014/main" id="{A67F2585-A789-45C0-9F50-49BD45BD8528}"/>
                </a:ext>
              </a:extLst>
            </p:cNvPr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106;p31">
              <a:extLst>
                <a:ext uri="{FF2B5EF4-FFF2-40B4-BE49-F238E27FC236}">
                  <a16:creationId xmlns:a16="http://schemas.microsoft.com/office/drawing/2014/main" id="{7259A073-6762-47BF-BE52-4673998BC694}"/>
                </a:ext>
              </a:extLst>
            </p:cNvPr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107;p31">
              <a:extLst>
                <a:ext uri="{FF2B5EF4-FFF2-40B4-BE49-F238E27FC236}">
                  <a16:creationId xmlns:a16="http://schemas.microsoft.com/office/drawing/2014/main" id="{FECC800D-EFA2-44D3-82D3-503EDB049943}"/>
                </a:ext>
              </a:extLst>
            </p:cNvPr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108;p31">
              <a:extLst>
                <a:ext uri="{FF2B5EF4-FFF2-40B4-BE49-F238E27FC236}">
                  <a16:creationId xmlns:a16="http://schemas.microsoft.com/office/drawing/2014/main" id="{9C82E548-FDCF-40D2-859B-CF4AFEC3FC38}"/>
                </a:ext>
              </a:extLst>
            </p:cNvPr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109;p31">
              <a:extLst>
                <a:ext uri="{FF2B5EF4-FFF2-40B4-BE49-F238E27FC236}">
                  <a16:creationId xmlns:a16="http://schemas.microsoft.com/office/drawing/2014/main" id="{608B4E39-A0C3-44C8-8CC2-A7E1D0188D40}"/>
                </a:ext>
              </a:extLst>
            </p:cNvPr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110;p31">
              <a:extLst>
                <a:ext uri="{FF2B5EF4-FFF2-40B4-BE49-F238E27FC236}">
                  <a16:creationId xmlns:a16="http://schemas.microsoft.com/office/drawing/2014/main" id="{71ED291A-204A-4133-BE6B-A68349FF687D}"/>
                </a:ext>
              </a:extLst>
            </p:cNvPr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111;p31">
              <a:extLst>
                <a:ext uri="{FF2B5EF4-FFF2-40B4-BE49-F238E27FC236}">
                  <a16:creationId xmlns:a16="http://schemas.microsoft.com/office/drawing/2014/main" id="{CD8AD00B-D5B5-4B59-BFA3-27B16DB4D737}"/>
                </a:ext>
              </a:extLst>
            </p:cNvPr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112;p31">
              <a:extLst>
                <a:ext uri="{FF2B5EF4-FFF2-40B4-BE49-F238E27FC236}">
                  <a16:creationId xmlns:a16="http://schemas.microsoft.com/office/drawing/2014/main" id="{B7C871F0-5EE0-42B5-B392-A39FE887BE66}"/>
                </a:ext>
              </a:extLst>
            </p:cNvPr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113;p31">
              <a:extLst>
                <a:ext uri="{FF2B5EF4-FFF2-40B4-BE49-F238E27FC236}">
                  <a16:creationId xmlns:a16="http://schemas.microsoft.com/office/drawing/2014/main" id="{AB7F7649-D13E-4BB1-8B7E-0459145458A2}"/>
                </a:ext>
              </a:extLst>
            </p:cNvPr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114;p31">
              <a:extLst>
                <a:ext uri="{FF2B5EF4-FFF2-40B4-BE49-F238E27FC236}">
                  <a16:creationId xmlns:a16="http://schemas.microsoft.com/office/drawing/2014/main" id="{5C901666-7D80-428B-BFB5-96B930B5C0FF}"/>
                </a:ext>
              </a:extLst>
            </p:cNvPr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115;p31">
              <a:extLst>
                <a:ext uri="{FF2B5EF4-FFF2-40B4-BE49-F238E27FC236}">
                  <a16:creationId xmlns:a16="http://schemas.microsoft.com/office/drawing/2014/main" id="{F67F23E7-DA99-4347-904C-115728D625A7}"/>
                </a:ext>
              </a:extLst>
            </p:cNvPr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116;p31">
              <a:extLst>
                <a:ext uri="{FF2B5EF4-FFF2-40B4-BE49-F238E27FC236}">
                  <a16:creationId xmlns:a16="http://schemas.microsoft.com/office/drawing/2014/main" id="{EC5E65F2-AEB0-44E8-8BF2-E673522339DF}"/>
                </a:ext>
              </a:extLst>
            </p:cNvPr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117;p31">
              <a:extLst>
                <a:ext uri="{FF2B5EF4-FFF2-40B4-BE49-F238E27FC236}">
                  <a16:creationId xmlns:a16="http://schemas.microsoft.com/office/drawing/2014/main" id="{B7E97022-FD84-4CB3-B7CF-8DA121769934}"/>
                </a:ext>
              </a:extLst>
            </p:cNvPr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118;p31">
              <a:extLst>
                <a:ext uri="{FF2B5EF4-FFF2-40B4-BE49-F238E27FC236}">
                  <a16:creationId xmlns:a16="http://schemas.microsoft.com/office/drawing/2014/main" id="{A6D0DF64-1C87-44CF-8F10-EC5DAF5F757E}"/>
                </a:ext>
              </a:extLst>
            </p:cNvPr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119;p31">
              <a:extLst>
                <a:ext uri="{FF2B5EF4-FFF2-40B4-BE49-F238E27FC236}">
                  <a16:creationId xmlns:a16="http://schemas.microsoft.com/office/drawing/2014/main" id="{C0D8C722-56EF-4826-AF13-951121831EEA}"/>
                </a:ext>
              </a:extLst>
            </p:cNvPr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5120;p31">
              <a:extLst>
                <a:ext uri="{FF2B5EF4-FFF2-40B4-BE49-F238E27FC236}">
                  <a16:creationId xmlns:a16="http://schemas.microsoft.com/office/drawing/2014/main" id="{1387F59A-7CA5-4136-B373-68A9A67AB923}"/>
                </a:ext>
              </a:extLst>
            </p:cNvPr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5121;p31">
              <a:extLst>
                <a:ext uri="{FF2B5EF4-FFF2-40B4-BE49-F238E27FC236}">
                  <a16:creationId xmlns:a16="http://schemas.microsoft.com/office/drawing/2014/main" id="{FFED2220-F15D-4B3F-B5B5-04E94EEEC57F}"/>
                </a:ext>
              </a:extLst>
            </p:cNvPr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5122;p31">
              <a:extLst>
                <a:ext uri="{FF2B5EF4-FFF2-40B4-BE49-F238E27FC236}">
                  <a16:creationId xmlns:a16="http://schemas.microsoft.com/office/drawing/2014/main" id="{58A777CE-6ED2-4147-B33A-B86A2850A0A5}"/>
                </a:ext>
              </a:extLst>
            </p:cNvPr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5123;p31">
              <a:extLst>
                <a:ext uri="{FF2B5EF4-FFF2-40B4-BE49-F238E27FC236}">
                  <a16:creationId xmlns:a16="http://schemas.microsoft.com/office/drawing/2014/main" id="{FF4FFC39-31ED-4B43-87B9-1133AD97F5CF}"/>
                </a:ext>
              </a:extLst>
            </p:cNvPr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124;p31">
              <a:extLst>
                <a:ext uri="{FF2B5EF4-FFF2-40B4-BE49-F238E27FC236}">
                  <a16:creationId xmlns:a16="http://schemas.microsoft.com/office/drawing/2014/main" id="{C184C4E5-3D50-4FFA-8B72-BA70D4C17E07}"/>
                </a:ext>
              </a:extLst>
            </p:cNvPr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5125;p31">
              <a:extLst>
                <a:ext uri="{FF2B5EF4-FFF2-40B4-BE49-F238E27FC236}">
                  <a16:creationId xmlns:a16="http://schemas.microsoft.com/office/drawing/2014/main" id="{17292539-B9C5-410B-9F75-27BFF4B4BFA1}"/>
                </a:ext>
              </a:extLst>
            </p:cNvPr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5126;p31">
              <a:extLst>
                <a:ext uri="{FF2B5EF4-FFF2-40B4-BE49-F238E27FC236}">
                  <a16:creationId xmlns:a16="http://schemas.microsoft.com/office/drawing/2014/main" id="{17C753CD-C856-40F5-B1F8-57B11EFE3B8A}"/>
                </a:ext>
              </a:extLst>
            </p:cNvPr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5127;p31">
              <a:extLst>
                <a:ext uri="{FF2B5EF4-FFF2-40B4-BE49-F238E27FC236}">
                  <a16:creationId xmlns:a16="http://schemas.microsoft.com/office/drawing/2014/main" id="{3344BF0F-9C26-4135-B523-8B2EA3635F6E}"/>
                </a:ext>
              </a:extLst>
            </p:cNvPr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128;p31">
              <a:extLst>
                <a:ext uri="{FF2B5EF4-FFF2-40B4-BE49-F238E27FC236}">
                  <a16:creationId xmlns:a16="http://schemas.microsoft.com/office/drawing/2014/main" id="{853C06EB-B9D1-4919-815D-16AB9B41D511}"/>
                </a:ext>
              </a:extLst>
            </p:cNvPr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6" name="Google Shape;5219;p31">
            <a:extLst>
              <a:ext uri="{FF2B5EF4-FFF2-40B4-BE49-F238E27FC236}">
                <a16:creationId xmlns:a16="http://schemas.microsoft.com/office/drawing/2014/main" id="{27053296-5BC0-4050-AA4F-52310490D2E6}"/>
              </a:ext>
            </a:extLst>
          </p:cNvPr>
          <p:cNvCxnSpPr>
            <a:cxnSpLocks/>
          </p:cNvCxnSpPr>
          <p:nvPr/>
        </p:nvCxnSpPr>
        <p:spPr>
          <a:xfrm rot="5400000">
            <a:off x="3793127" y="3014389"/>
            <a:ext cx="227100" cy="1274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Google Shape;5064;p31">
            <a:extLst>
              <a:ext uri="{FF2B5EF4-FFF2-40B4-BE49-F238E27FC236}">
                <a16:creationId xmlns:a16="http://schemas.microsoft.com/office/drawing/2014/main" id="{2440D42E-8172-482E-A25A-09DB953C4D43}"/>
              </a:ext>
            </a:extLst>
          </p:cNvPr>
          <p:cNvSpPr/>
          <p:nvPr/>
        </p:nvSpPr>
        <p:spPr>
          <a:xfrm>
            <a:off x="2495911" y="3367601"/>
            <a:ext cx="798000" cy="79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cxnSp>
        <p:nvCxnSpPr>
          <p:cNvPr id="218" name="Google Shape;5220;p31">
            <a:extLst>
              <a:ext uri="{FF2B5EF4-FFF2-40B4-BE49-F238E27FC236}">
                <a16:creationId xmlns:a16="http://schemas.microsoft.com/office/drawing/2014/main" id="{C645A1B7-2670-4FA4-859A-683AFF33EF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08246" y="2973972"/>
            <a:ext cx="225479" cy="1353914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9" name="Google Shape;5161;p31">
            <a:extLst>
              <a:ext uri="{FF2B5EF4-FFF2-40B4-BE49-F238E27FC236}">
                <a16:creationId xmlns:a16="http://schemas.microsoft.com/office/drawing/2014/main" id="{58C7494B-0893-4D16-872F-C806F5B7A200}"/>
              </a:ext>
            </a:extLst>
          </p:cNvPr>
          <p:cNvGrpSpPr/>
          <p:nvPr/>
        </p:nvGrpSpPr>
        <p:grpSpPr>
          <a:xfrm>
            <a:off x="2668974" y="3540664"/>
            <a:ext cx="451875" cy="451850"/>
            <a:chOff x="5937275" y="3361000"/>
            <a:chExt cx="451875" cy="451850"/>
          </a:xfrm>
        </p:grpSpPr>
        <p:sp>
          <p:nvSpPr>
            <p:cNvPr id="220" name="Google Shape;5162;p31">
              <a:extLst>
                <a:ext uri="{FF2B5EF4-FFF2-40B4-BE49-F238E27FC236}">
                  <a16:creationId xmlns:a16="http://schemas.microsoft.com/office/drawing/2014/main" id="{C8612EEC-EE0F-4E53-93A6-543A3C2674B2}"/>
                </a:ext>
              </a:extLst>
            </p:cNvPr>
            <p:cNvSpPr/>
            <p:nvPr/>
          </p:nvSpPr>
          <p:spPr>
            <a:xfrm>
              <a:off x="6008850" y="3673300"/>
              <a:ext cx="273800" cy="139550"/>
            </a:xfrm>
            <a:custGeom>
              <a:avLst/>
              <a:gdLst/>
              <a:ahLst/>
              <a:cxnLst/>
              <a:rect l="l" t="t" r="r" b="b"/>
              <a:pathLst>
                <a:path w="10952" h="5582" extrusionOk="0">
                  <a:moveTo>
                    <a:pt x="534" y="1"/>
                  </a:moveTo>
                  <a:lnTo>
                    <a:pt x="475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4"/>
                  </a:lnTo>
                  <a:lnTo>
                    <a:pt x="161" y="162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8173" y="1059"/>
                  </a:lnTo>
                  <a:lnTo>
                    <a:pt x="8343" y="1076"/>
                  </a:lnTo>
                  <a:lnTo>
                    <a:pt x="8521" y="1102"/>
                  </a:lnTo>
                  <a:lnTo>
                    <a:pt x="8682" y="1144"/>
                  </a:lnTo>
                  <a:lnTo>
                    <a:pt x="8842" y="1203"/>
                  </a:lnTo>
                  <a:lnTo>
                    <a:pt x="8986" y="1280"/>
                  </a:lnTo>
                  <a:lnTo>
                    <a:pt x="9130" y="1364"/>
                  </a:lnTo>
                  <a:lnTo>
                    <a:pt x="9266" y="1466"/>
                  </a:lnTo>
                  <a:lnTo>
                    <a:pt x="9384" y="1576"/>
                  </a:lnTo>
                  <a:lnTo>
                    <a:pt x="9495" y="1695"/>
                  </a:lnTo>
                  <a:lnTo>
                    <a:pt x="9596" y="1830"/>
                  </a:lnTo>
                  <a:lnTo>
                    <a:pt x="9681" y="1974"/>
                  </a:lnTo>
                  <a:lnTo>
                    <a:pt x="9757" y="2126"/>
                  </a:lnTo>
                  <a:lnTo>
                    <a:pt x="9808" y="2279"/>
                  </a:lnTo>
                  <a:lnTo>
                    <a:pt x="9850" y="2448"/>
                  </a:lnTo>
                  <a:lnTo>
                    <a:pt x="9876" y="2618"/>
                  </a:lnTo>
                  <a:lnTo>
                    <a:pt x="9893" y="2796"/>
                  </a:lnTo>
                  <a:lnTo>
                    <a:pt x="9876" y="2965"/>
                  </a:lnTo>
                  <a:lnTo>
                    <a:pt x="9850" y="3143"/>
                  </a:lnTo>
                  <a:lnTo>
                    <a:pt x="9808" y="3304"/>
                  </a:lnTo>
                  <a:lnTo>
                    <a:pt x="9749" y="3465"/>
                  </a:lnTo>
                  <a:lnTo>
                    <a:pt x="9681" y="3617"/>
                  </a:lnTo>
                  <a:lnTo>
                    <a:pt x="9596" y="3761"/>
                  </a:lnTo>
                  <a:lnTo>
                    <a:pt x="9495" y="3888"/>
                  </a:lnTo>
                  <a:lnTo>
                    <a:pt x="9384" y="4015"/>
                  </a:lnTo>
                  <a:lnTo>
                    <a:pt x="9257" y="4125"/>
                  </a:lnTo>
                  <a:lnTo>
                    <a:pt x="9122" y="4227"/>
                  </a:lnTo>
                  <a:lnTo>
                    <a:pt x="8986" y="4312"/>
                  </a:lnTo>
                  <a:lnTo>
                    <a:pt x="8834" y="4388"/>
                  </a:lnTo>
                  <a:lnTo>
                    <a:pt x="8673" y="4447"/>
                  </a:lnTo>
                  <a:lnTo>
                    <a:pt x="8504" y="4489"/>
                  </a:lnTo>
                  <a:lnTo>
                    <a:pt x="8334" y="4515"/>
                  </a:lnTo>
                  <a:lnTo>
                    <a:pt x="8156" y="4523"/>
                  </a:lnTo>
                  <a:lnTo>
                    <a:pt x="8012" y="4515"/>
                  </a:lnTo>
                  <a:lnTo>
                    <a:pt x="7868" y="4498"/>
                  </a:lnTo>
                  <a:lnTo>
                    <a:pt x="7724" y="4464"/>
                  </a:lnTo>
                  <a:lnTo>
                    <a:pt x="7589" y="4422"/>
                  </a:lnTo>
                  <a:lnTo>
                    <a:pt x="7453" y="4371"/>
                  </a:lnTo>
                  <a:lnTo>
                    <a:pt x="7318" y="4303"/>
                  </a:lnTo>
                  <a:lnTo>
                    <a:pt x="7191" y="4227"/>
                  </a:lnTo>
                  <a:lnTo>
                    <a:pt x="7072" y="4142"/>
                  </a:lnTo>
                  <a:lnTo>
                    <a:pt x="7030" y="4108"/>
                  </a:lnTo>
                  <a:lnTo>
                    <a:pt x="6988" y="4083"/>
                  </a:lnTo>
                  <a:lnTo>
                    <a:pt x="6937" y="4057"/>
                  </a:lnTo>
                  <a:lnTo>
                    <a:pt x="6886" y="4041"/>
                  </a:lnTo>
                  <a:lnTo>
                    <a:pt x="6784" y="4024"/>
                  </a:lnTo>
                  <a:lnTo>
                    <a:pt x="6683" y="4032"/>
                  </a:lnTo>
                  <a:lnTo>
                    <a:pt x="6590" y="4049"/>
                  </a:lnTo>
                  <a:lnTo>
                    <a:pt x="6496" y="4091"/>
                  </a:lnTo>
                  <a:lnTo>
                    <a:pt x="6446" y="4117"/>
                  </a:lnTo>
                  <a:lnTo>
                    <a:pt x="6403" y="4142"/>
                  </a:lnTo>
                  <a:lnTo>
                    <a:pt x="6369" y="4185"/>
                  </a:lnTo>
                  <a:lnTo>
                    <a:pt x="6336" y="4227"/>
                  </a:lnTo>
                  <a:lnTo>
                    <a:pt x="6302" y="4269"/>
                  </a:lnTo>
                  <a:lnTo>
                    <a:pt x="6276" y="4312"/>
                  </a:lnTo>
                  <a:lnTo>
                    <a:pt x="6251" y="4362"/>
                  </a:lnTo>
                  <a:lnTo>
                    <a:pt x="6234" y="4413"/>
                  </a:lnTo>
                  <a:lnTo>
                    <a:pt x="6217" y="4506"/>
                  </a:lnTo>
                  <a:lnTo>
                    <a:pt x="6217" y="4608"/>
                  </a:lnTo>
                  <a:lnTo>
                    <a:pt x="6242" y="4710"/>
                  </a:lnTo>
                  <a:lnTo>
                    <a:pt x="6276" y="4803"/>
                  </a:lnTo>
                  <a:lnTo>
                    <a:pt x="6302" y="4854"/>
                  </a:lnTo>
                  <a:lnTo>
                    <a:pt x="6336" y="4896"/>
                  </a:lnTo>
                  <a:lnTo>
                    <a:pt x="6369" y="4930"/>
                  </a:lnTo>
                  <a:lnTo>
                    <a:pt x="6412" y="4964"/>
                  </a:lnTo>
                  <a:lnTo>
                    <a:pt x="6505" y="5040"/>
                  </a:lnTo>
                  <a:lnTo>
                    <a:pt x="6607" y="5108"/>
                  </a:lnTo>
                  <a:lnTo>
                    <a:pt x="6801" y="5226"/>
                  </a:lnTo>
                  <a:lnTo>
                    <a:pt x="7013" y="5336"/>
                  </a:lnTo>
                  <a:lnTo>
                    <a:pt x="7233" y="5421"/>
                  </a:lnTo>
                  <a:lnTo>
                    <a:pt x="7462" y="5489"/>
                  </a:lnTo>
                  <a:lnTo>
                    <a:pt x="7691" y="5540"/>
                  </a:lnTo>
                  <a:lnTo>
                    <a:pt x="7919" y="5573"/>
                  </a:lnTo>
                  <a:lnTo>
                    <a:pt x="8038" y="5582"/>
                  </a:lnTo>
                  <a:lnTo>
                    <a:pt x="8156" y="5582"/>
                  </a:lnTo>
                  <a:lnTo>
                    <a:pt x="8300" y="5573"/>
                  </a:lnTo>
                  <a:lnTo>
                    <a:pt x="8444" y="5565"/>
                  </a:lnTo>
                  <a:lnTo>
                    <a:pt x="8580" y="5548"/>
                  </a:lnTo>
                  <a:lnTo>
                    <a:pt x="8724" y="5523"/>
                  </a:lnTo>
                  <a:lnTo>
                    <a:pt x="8851" y="5497"/>
                  </a:lnTo>
                  <a:lnTo>
                    <a:pt x="8986" y="5455"/>
                  </a:lnTo>
                  <a:lnTo>
                    <a:pt x="9113" y="5413"/>
                  </a:lnTo>
                  <a:lnTo>
                    <a:pt x="9241" y="5362"/>
                  </a:lnTo>
                  <a:lnTo>
                    <a:pt x="9368" y="5302"/>
                  </a:lnTo>
                  <a:lnTo>
                    <a:pt x="9486" y="5243"/>
                  </a:lnTo>
                  <a:lnTo>
                    <a:pt x="9605" y="5175"/>
                  </a:lnTo>
                  <a:lnTo>
                    <a:pt x="9715" y="5108"/>
                  </a:lnTo>
                  <a:lnTo>
                    <a:pt x="9825" y="5023"/>
                  </a:lnTo>
                  <a:lnTo>
                    <a:pt x="9935" y="4947"/>
                  </a:lnTo>
                  <a:lnTo>
                    <a:pt x="10037" y="4854"/>
                  </a:lnTo>
                  <a:lnTo>
                    <a:pt x="10130" y="4760"/>
                  </a:lnTo>
                  <a:lnTo>
                    <a:pt x="10223" y="4667"/>
                  </a:lnTo>
                  <a:lnTo>
                    <a:pt x="10308" y="4566"/>
                  </a:lnTo>
                  <a:lnTo>
                    <a:pt x="10392" y="4464"/>
                  </a:lnTo>
                  <a:lnTo>
                    <a:pt x="10469" y="4354"/>
                  </a:lnTo>
                  <a:lnTo>
                    <a:pt x="10545" y="4235"/>
                  </a:lnTo>
                  <a:lnTo>
                    <a:pt x="10613" y="4117"/>
                  </a:lnTo>
                  <a:lnTo>
                    <a:pt x="10672" y="3998"/>
                  </a:lnTo>
                  <a:lnTo>
                    <a:pt x="10731" y="3880"/>
                  </a:lnTo>
                  <a:lnTo>
                    <a:pt x="10782" y="3753"/>
                  </a:lnTo>
                  <a:lnTo>
                    <a:pt x="10824" y="3617"/>
                  </a:lnTo>
                  <a:lnTo>
                    <a:pt x="10858" y="3490"/>
                  </a:lnTo>
                  <a:lnTo>
                    <a:pt x="10892" y="3355"/>
                  </a:lnTo>
                  <a:lnTo>
                    <a:pt x="10917" y="3219"/>
                  </a:lnTo>
                  <a:lnTo>
                    <a:pt x="10934" y="3075"/>
                  </a:lnTo>
                  <a:lnTo>
                    <a:pt x="10943" y="2940"/>
                  </a:lnTo>
                  <a:lnTo>
                    <a:pt x="10951" y="2796"/>
                  </a:lnTo>
                  <a:lnTo>
                    <a:pt x="10943" y="2652"/>
                  </a:lnTo>
                  <a:lnTo>
                    <a:pt x="10934" y="2508"/>
                  </a:lnTo>
                  <a:lnTo>
                    <a:pt x="10917" y="2372"/>
                  </a:lnTo>
                  <a:lnTo>
                    <a:pt x="10892" y="2237"/>
                  </a:lnTo>
                  <a:lnTo>
                    <a:pt x="10858" y="2101"/>
                  </a:lnTo>
                  <a:lnTo>
                    <a:pt x="10824" y="1974"/>
                  </a:lnTo>
                  <a:lnTo>
                    <a:pt x="10782" y="1847"/>
                  </a:lnTo>
                  <a:lnTo>
                    <a:pt x="10731" y="1720"/>
                  </a:lnTo>
                  <a:lnTo>
                    <a:pt x="10680" y="1601"/>
                  </a:lnTo>
                  <a:lnTo>
                    <a:pt x="10621" y="1483"/>
                  </a:lnTo>
                  <a:lnTo>
                    <a:pt x="10553" y="1364"/>
                  </a:lnTo>
                  <a:lnTo>
                    <a:pt x="10486" y="1254"/>
                  </a:lnTo>
                  <a:lnTo>
                    <a:pt x="10409" y="1144"/>
                  </a:lnTo>
                  <a:lnTo>
                    <a:pt x="10325" y="1034"/>
                  </a:lnTo>
                  <a:lnTo>
                    <a:pt x="10240" y="941"/>
                  </a:lnTo>
                  <a:lnTo>
                    <a:pt x="10147" y="839"/>
                  </a:lnTo>
                  <a:lnTo>
                    <a:pt x="10054" y="746"/>
                  </a:lnTo>
                  <a:lnTo>
                    <a:pt x="9952" y="661"/>
                  </a:lnTo>
                  <a:lnTo>
                    <a:pt x="9850" y="577"/>
                  </a:lnTo>
                  <a:lnTo>
                    <a:pt x="9740" y="500"/>
                  </a:lnTo>
                  <a:lnTo>
                    <a:pt x="9630" y="424"/>
                  </a:lnTo>
                  <a:lnTo>
                    <a:pt x="9520" y="356"/>
                  </a:lnTo>
                  <a:lnTo>
                    <a:pt x="9401" y="297"/>
                  </a:lnTo>
                  <a:lnTo>
                    <a:pt x="9283" y="238"/>
                  </a:lnTo>
                  <a:lnTo>
                    <a:pt x="9156" y="187"/>
                  </a:lnTo>
                  <a:lnTo>
                    <a:pt x="9029" y="145"/>
                  </a:lnTo>
                  <a:lnTo>
                    <a:pt x="8902" y="102"/>
                  </a:lnTo>
                  <a:lnTo>
                    <a:pt x="8766" y="68"/>
                  </a:lnTo>
                  <a:lnTo>
                    <a:pt x="8631" y="43"/>
                  </a:lnTo>
                  <a:lnTo>
                    <a:pt x="8495" y="26"/>
                  </a:lnTo>
                  <a:lnTo>
                    <a:pt x="8351" y="9"/>
                  </a:lnTo>
                  <a:lnTo>
                    <a:pt x="821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163;p31">
              <a:extLst>
                <a:ext uri="{FF2B5EF4-FFF2-40B4-BE49-F238E27FC236}">
                  <a16:creationId xmlns:a16="http://schemas.microsoft.com/office/drawing/2014/main" id="{BCAA5D47-77A4-4D39-9DD8-84276C847DCA}"/>
                </a:ext>
              </a:extLst>
            </p:cNvPr>
            <p:cNvSpPr/>
            <p:nvPr/>
          </p:nvSpPr>
          <p:spPr>
            <a:xfrm>
              <a:off x="6008850" y="3673300"/>
              <a:ext cx="273800" cy="139550"/>
            </a:xfrm>
            <a:custGeom>
              <a:avLst/>
              <a:gdLst/>
              <a:ahLst/>
              <a:cxnLst/>
              <a:rect l="l" t="t" r="r" b="b"/>
              <a:pathLst>
                <a:path w="10952" h="5582" fill="none" extrusionOk="0">
                  <a:moveTo>
                    <a:pt x="8216" y="9"/>
                  </a:moveTo>
                  <a:lnTo>
                    <a:pt x="8216" y="9"/>
                  </a:lnTo>
                  <a:lnTo>
                    <a:pt x="534" y="1"/>
                  </a:lnTo>
                  <a:lnTo>
                    <a:pt x="534" y="1"/>
                  </a:lnTo>
                  <a:lnTo>
                    <a:pt x="475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4"/>
                  </a:lnTo>
                  <a:lnTo>
                    <a:pt x="161" y="162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34" y="1059"/>
                  </a:lnTo>
                  <a:lnTo>
                    <a:pt x="8173" y="1059"/>
                  </a:lnTo>
                  <a:lnTo>
                    <a:pt x="8173" y="1059"/>
                  </a:lnTo>
                  <a:lnTo>
                    <a:pt x="8343" y="1076"/>
                  </a:lnTo>
                  <a:lnTo>
                    <a:pt x="8521" y="1102"/>
                  </a:lnTo>
                  <a:lnTo>
                    <a:pt x="8682" y="1144"/>
                  </a:lnTo>
                  <a:lnTo>
                    <a:pt x="8842" y="1203"/>
                  </a:lnTo>
                  <a:lnTo>
                    <a:pt x="8986" y="1280"/>
                  </a:lnTo>
                  <a:lnTo>
                    <a:pt x="9130" y="1364"/>
                  </a:lnTo>
                  <a:lnTo>
                    <a:pt x="9266" y="1466"/>
                  </a:lnTo>
                  <a:lnTo>
                    <a:pt x="9384" y="1576"/>
                  </a:lnTo>
                  <a:lnTo>
                    <a:pt x="9495" y="1695"/>
                  </a:lnTo>
                  <a:lnTo>
                    <a:pt x="9596" y="1830"/>
                  </a:lnTo>
                  <a:lnTo>
                    <a:pt x="9681" y="1974"/>
                  </a:lnTo>
                  <a:lnTo>
                    <a:pt x="9757" y="2126"/>
                  </a:lnTo>
                  <a:lnTo>
                    <a:pt x="9808" y="2279"/>
                  </a:lnTo>
                  <a:lnTo>
                    <a:pt x="9850" y="2448"/>
                  </a:lnTo>
                  <a:lnTo>
                    <a:pt x="9876" y="2618"/>
                  </a:lnTo>
                  <a:lnTo>
                    <a:pt x="9893" y="2796"/>
                  </a:lnTo>
                  <a:lnTo>
                    <a:pt x="9893" y="2796"/>
                  </a:lnTo>
                  <a:lnTo>
                    <a:pt x="9876" y="2965"/>
                  </a:lnTo>
                  <a:lnTo>
                    <a:pt x="9850" y="3143"/>
                  </a:lnTo>
                  <a:lnTo>
                    <a:pt x="9808" y="3304"/>
                  </a:lnTo>
                  <a:lnTo>
                    <a:pt x="9749" y="3465"/>
                  </a:lnTo>
                  <a:lnTo>
                    <a:pt x="9681" y="3617"/>
                  </a:lnTo>
                  <a:lnTo>
                    <a:pt x="9596" y="3761"/>
                  </a:lnTo>
                  <a:lnTo>
                    <a:pt x="9495" y="3888"/>
                  </a:lnTo>
                  <a:lnTo>
                    <a:pt x="9384" y="4015"/>
                  </a:lnTo>
                  <a:lnTo>
                    <a:pt x="9257" y="4125"/>
                  </a:lnTo>
                  <a:lnTo>
                    <a:pt x="9122" y="4227"/>
                  </a:lnTo>
                  <a:lnTo>
                    <a:pt x="8986" y="4312"/>
                  </a:lnTo>
                  <a:lnTo>
                    <a:pt x="8834" y="4388"/>
                  </a:lnTo>
                  <a:lnTo>
                    <a:pt x="8673" y="4447"/>
                  </a:lnTo>
                  <a:lnTo>
                    <a:pt x="8504" y="4489"/>
                  </a:lnTo>
                  <a:lnTo>
                    <a:pt x="8334" y="4515"/>
                  </a:lnTo>
                  <a:lnTo>
                    <a:pt x="8156" y="4523"/>
                  </a:lnTo>
                  <a:lnTo>
                    <a:pt x="8156" y="4523"/>
                  </a:lnTo>
                  <a:lnTo>
                    <a:pt x="8012" y="4515"/>
                  </a:lnTo>
                  <a:lnTo>
                    <a:pt x="7868" y="4498"/>
                  </a:lnTo>
                  <a:lnTo>
                    <a:pt x="7724" y="4464"/>
                  </a:lnTo>
                  <a:lnTo>
                    <a:pt x="7589" y="4422"/>
                  </a:lnTo>
                  <a:lnTo>
                    <a:pt x="7453" y="4371"/>
                  </a:lnTo>
                  <a:lnTo>
                    <a:pt x="7318" y="4303"/>
                  </a:lnTo>
                  <a:lnTo>
                    <a:pt x="7191" y="4227"/>
                  </a:lnTo>
                  <a:lnTo>
                    <a:pt x="7072" y="4142"/>
                  </a:lnTo>
                  <a:lnTo>
                    <a:pt x="7072" y="4142"/>
                  </a:lnTo>
                  <a:lnTo>
                    <a:pt x="7030" y="4108"/>
                  </a:lnTo>
                  <a:lnTo>
                    <a:pt x="6988" y="4083"/>
                  </a:lnTo>
                  <a:lnTo>
                    <a:pt x="6937" y="4057"/>
                  </a:lnTo>
                  <a:lnTo>
                    <a:pt x="6886" y="4041"/>
                  </a:lnTo>
                  <a:lnTo>
                    <a:pt x="6784" y="4024"/>
                  </a:lnTo>
                  <a:lnTo>
                    <a:pt x="6683" y="4032"/>
                  </a:lnTo>
                  <a:lnTo>
                    <a:pt x="6590" y="4049"/>
                  </a:lnTo>
                  <a:lnTo>
                    <a:pt x="6496" y="4091"/>
                  </a:lnTo>
                  <a:lnTo>
                    <a:pt x="6446" y="4117"/>
                  </a:lnTo>
                  <a:lnTo>
                    <a:pt x="6403" y="4142"/>
                  </a:lnTo>
                  <a:lnTo>
                    <a:pt x="6369" y="4185"/>
                  </a:lnTo>
                  <a:lnTo>
                    <a:pt x="6336" y="4227"/>
                  </a:lnTo>
                  <a:lnTo>
                    <a:pt x="6336" y="4227"/>
                  </a:lnTo>
                  <a:lnTo>
                    <a:pt x="6302" y="4269"/>
                  </a:lnTo>
                  <a:lnTo>
                    <a:pt x="6276" y="4312"/>
                  </a:lnTo>
                  <a:lnTo>
                    <a:pt x="6251" y="4362"/>
                  </a:lnTo>
                  <a:lnTo>
                    <a:pt x="6234" y="4413"/>
                  </a:lnTo>
                  <a:lnTo>
                    <a:pt x="6217" y="4506"/>
                  </a:lnTo>
                  <a:lnTo>
                    <a:pt x="6217" y="4608"/>
                  </a:lnTo>
                  <a:lnTo>
                    <a:pt x="6242" y="4710"/>
                  </a:lnTo>
                  <a:lnTo>
                    <a:pt x="6276" y="4803"/>
                  </a:lnTo>
                  <a:lnTo>
                    <a:pt x="6302" y="4854"/>
                  </a:lnTo>
                  <a:lnTo>
                    <a:pt x="6336" y="4896"/>
                  </a:lnTo>
                  <a:lnTo>
                    <a:pt x="6369" y="4930"/>
                  </a:lnTo>
                  <a:lnTo>
                    <a:pt x="6412" y="4964"/>
                  </a:lnTo>
                  <a:lnTo>
                    <a:pt x="6412" y="4964"/>
                  </a:lnTo>
                  <a:lnTo>
                    <a:pt x="6505" y="5040"/>
                  </a:lnTo>
                  <a:lnTo>
                    <a:pt x="6607" y="5108"/>
                  </a:lnTo>
                  <a:lnTo>
                    <a:pt x="6801" y="5226"/>
                  </a:lnTo>
                  <a:lnTo>
                    <a:pt x="7013" y="5336"/>
                  </a:lnTo>
                  <a:lnTo>
                    <a:pt x="7233" y="5421"/>
                  </a:lnTo>
                  <a:lnTo>
                    <a:pt x="7462" y="5489"/>
                  </a:lnTo>
                  <a:lnTo>
                    <a:pt x="7691" y="5540"/>
                  </a:lnTo>
                  <a:lnTo>
                    <a:pt x="7919" y="5573"/>
                  </a:lnTo>
                  <a:lnTo>
                    <a:pt x="8038" y="5582"/>
                  </a:lnTo>
                  <a:lnTo>
                    <a:pt x="8156" y="5582"/>
                  </a:lnTo>
                  <a:lnTo>
                    <a:pt x="8156" y="5582"/>
                  </a:lnTo>
                  <a:lnTo>
                    <a:pt x="8300" y="5573"/>
                  </a:lnTo>
                  <a:lnTo>
                    <a:pt x="8444" y="5565"/>
                  </a:lnTo>
                  <a:lnTo>
                    <a:pt x="8580" y="5548"/>
                  </a:lnTo>
                  <a:lnTo>
                    <a:pt x="8724" y="5523"/>
                  </a:lnTo>
                  <a:lnTo>
                    <a:pt x="8851" y="5497"/>
                  </a:lnTo>
                  <a:lnTo>
                    <a:pt x="8986" y="5455"/>
                  </a:lnTo>
                  <a:lnTo>
                    <a:pt x="9113" y="5413"/>
                  </a:lnTo>
                  <a:lnTo>
                    <a:pt x="9241" y="5362"/>
                  </a:lnTo>
                  <a:lnTo>
                    <a:pt x="9368" y="5302"/>
                  </a:lnTo>
                  <a:lnTo>
                    <a:pt x="9486" y="5243"/>
                  </a:lnTo>
                  <a:lnTo>
                    <a:pt x="9605" y="5175"/>
                  </a:lnTo>
                  <a:lnTo>
                    <a:pt x="9715" y="5108"/>
                  </a:lnTo>
                  <a:lnTo>
                    <a:pt x="9825" y="5023"/>
                  </a:lnTo>
                  <a:lnTo>
                    <a:pt x="9935" y="4947"/>
                  </a:lnTo>
                  <a:lnTo>
                    <a:pt x="10037" y="4854"/>
                  </a:lnTo>
                  <a:lnTo>
                    <a:pt x="10130" y="4760"/>
                  </a:lnTo>
                  <a:lnTo>
                    <a:pt x="10223" y="4667"/>
                  </a:lnTo>
                  <a:lnTo>
                    <a:pt x="10308" y="4566"/>
                  </a:lnTo>
                  <a:lnTo>
                    <a:pt x="10392" y="4464"/>
                  </a:lnTo>
                  <a:lnTo>
                    <a:pt x="10469" y="4354"/>
                  </a:lnTo>
                  <a:lnTo>
                    <a:pt x="10545" y="4235"/>
                  </a:lnTo>
                  <a:lnTo>
                    <a:pt x="10613" y="4117"/>
                  </a:lnTo>
                  <a:lnTo>
                    <a:pt x="10672" y="3998"/>
                  </a:lnTo>
                  <a:lnTo>
                    <a:pt x="10731" y="3880"/>
                  </a:lnTo>
                  <a:lnTo>
                    <a:pt x="10782" y="3753"/>
                  </a:lnTo>
                  <a:lnTo>
                    <a:pt x="10824" y="3617"/>
                  </a:lnTo>
                  <a:lnTo>
                    <a:pt x="10858" y="3490"/>
                  </a:lnTo>
                  <a:lnTo>
                    <a:pt x="10892" y="3355"/>
                  </a:lnTo>
                  <a:lnTo>
                    <a:pt x="10917" y="3219"/>
                  </a:lnTo>
                  <a:lnTo>
                    <a:pt x="10934" y="3075"/>
                  </a:lnTo>
                  <a:lnTo>
                    <a:pt x="10943" y="2940"/>
                  </a:lnTo>
                  <a:lnTo>
                    <a:pt x="10951" y="2796"/>
                  </a:lnTo>
                  <a:lnTo>
                    <a:pt x="10951" y="2796"/>
                  </a:lnTo>
                  <a:lnTo>
                    <a:pt x="10943" y="2652"/>
                  </a:lnTo>
                  <a:lnTo>
                    <a:pt x="10934" y="2508"/>
                  </a:lnTo>
                  <a:lnTo>
                    <a:pt x="10917" y="2372"/>
                  </a:lnTo>
                  <a:lnTo>
                    <a:pt x="10892" y="2237"/>
                  </a:lnTo>
                  <a:lnTo>
                    <a:pt x="10858" y="2101"/>
                  </a:lnTo>
                  <a:lnTo>
                    <a:pt x="10824" y="1974"/>
                  </a:lnTo>
                  <a:lnTo>
                    <a:pt x="10782" y="1847"/>
                  </a:lnTo>
                  <a:lnTo>
                    <a:pt x="10731" y="1720"/>
                  </a:lnTo>
                  <a:lnTo>
                    <a:pt x="10680" y="1601"/>
                  </a:lnTo>
                  <a:lnTo>
                    <a:pt x="10621" y="1483"/>
                  </a:lnTo>
                  <a:lnTo>
                    <a:pt x="10553" y="1364"/>
                  </a:lnTo>
                  <a:lnTo>
                    <a:pt x="10486" y="1254"/>
                  </a:lnTo>
                  <a:lnTo>
                    <a:pt x="10409" y="1144"/>
                  </a:lnTo>
                  <a:lnTo>
                    <a:pt x="10325" y="1034"/>
                  </a:lnTo>
                  <a:lnTo>
                    <a:pt x="10240" y="941"/>
                  </a:lnTo>
                  <a:lnTo>
                    <a:pt x="10147" y="839"/>
                  </a:lnTo>
                  <a:lnTo>
                    <a:pt x="10054" y="746"/>
                  </a:lnTo>
                  <a:lnTo>
                    <a:pt x="9952" y="661"/>
                  </a:lnTo>
                  <a:lnTo>
                    <a:pt x="9850" y="577"/>
                  </a:lnTo>
                  <a:lnTo>
                    <a:pt x="9740" y="500"/>
                  </a:lnTo>
                  <a:lnTo>
                    <a:pt x="9630" y="424"/>
                  </a:lnTo>
                  <a:lnTo>
                    <a:pt x="9520" y="356"/>
                  </a:lnTo>
                  <a:lnTo>
                    <a:pt x="9401" y="297"/>
                  </a:lnTo>
                  <a:lnTo>
                    <a:pt x="9283" y="238"/>
                  </a:lnTo>
                  <a:lnTo>
                    <a:pt x="9156" y="187"/>
                  </a:lnTo>
                  <a:lnTo>
                    <a:pt x="9029" y="145"/>
                  </a:lnTo>
                  <a:lnTo>
                    <a:pt x="8902" y="102"/>
                  </a:lnTo>
                  <a:lnTo>
                    <a:pt x="8766" y="68"/>
                  </a:lnTo>
                  <a:lnTo>
                    <a:pt x="8631" y="43"/>
                  </a:lnTo>
                  <a:lnTo>
                    <a:pt x="8495" y="26"/>
                  </a:lnTo>
                  <a:lnTo>
                    <a:pt x="8351" y="9"/>
                  </a:lnTo>
                  <a:lnTo>
                    <a:pt x="8216" y="9"/>
                  </a:lnTo>
                  <a:lnTo>
                    <a:pt x="8216" y="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5164;p31">
              <a:extLst>
                <a:ext uri="{FF2B5EF4-FFF2-40B4-BE49-F238E27FC236}">
                  <a16:creationId xmlns:a16="http://schemas.microsoft.com/office/drawing/2014/main" id="{242EE175-4706-451A-8802-353490B4267A}"/>
                </a:ext>
              </a:extLst>
            </p:cNvPr>
            <p:cNvSpPr/>
            <p:nvPr/>
          </p:nvSpPr>
          <p:spPr>
            <a:xfrm>
              <a:off x="6214225" y="3673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5165;p31">
              <a:extLst>
                <a:ext uri="{FF2B5EF4-FFF2-40B4-BE49-F238E27FC236}">
                  <a16:creationId xmlns:a16="http://schemas.microsoft.com/office/drawing/2014/main" id="{1A970226-1634-4C81-8F63-EF762384F054}"/>
                </a:ext>
              </a:extLst>
            </p:cNvPr>
            <p:cNvSpPr/>
            <p:nvPr/>
          </p:nvSpPr>
          <p:spPr>
            <a:xfrm>
              <a:off x="6060725" y="3725400"/>
              <a:ext cx="87900" cy="26475"/>
            </a:xfrm>
            <a:custGeom>
              <a:avLst/>
              <a:gdLst/>
              <a:ahLst/>
              <a:cxnLst/>
              <a:rect l="l" t="t" r="r" b="b"/>
              <a:pathLst>
                <a:path w="3516" h="105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2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4"/>
                  </a:lnTo>
                  <a:lnTo>
                    <a:pt x="0" y="534"/>
                  </a:lnTo>
                  <a:lnTo>
                    <a:pt x="0" y="584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30"/>
                  </a:lnTo>
                  <a:lnTo>
                    <a:pt x="153" y="906"/>
                  </a:lnTo>
                  <a:lnTo>
                    <a:pt x="229" y="974"/>
                  </a:lnTo>
                  <a:lnTo>
                    <a:pt x="322" y="1016"/>
                  </a:lnTo>
                  <a:lnTo>
                    <a:pt x="373" y="1042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3041" y="1059"/>
                  </a:lnTo>
                  <a:lnTo>
                    <a:pt x="3092" y="1050"/>
                  </a:lnTo>
                  <a:lnTo>
                    <a:pt x="3143" y="1042"/>
                  </a:lnTo>
                  <a:lnTo>
                    <a:pt x="3185" y="1016"/>
                  </a:lnTo>
                  <a:lnTo>
                    <a:pt x="3278" y="974"/>
                  </a:lnTo>
                  <a:lnTo>
                    <a:pt x="3354" y="906"/>
                  </a:lnTo>
                  <a:lnTo>
                    <a:pt x="3422" y="830"/>
                  </a:lnTo>
                  <a:lnTo>
                    <a:pt x="3473" y="737"/>
                  </a:lnTo>
                  <a:lnTo>
                    <a:pt x="3490" y="686"/>
                  </a:lnTo>
                  <a:lnTo>
                    <a:pt x="3498" y="635"/>
                  </a:lnTo>
                  <a:lnTo>
                    <a:pt x="3507" y="584"/>
                  </a:lnTo>
                  <a:lnTo>
                    <a:pt x="3515" y="534"/>
                  </a:lnTo>
                  <a:lnTo>
                    <a:pt x="3507" y="474"/>
                  </a:lnTo>
                  <a:lnTo>
                    <a:pt x="3498" y="424"/>
                  </a:lnTo>
                  <a:lnTo>
                    <a:pt x="3490" y="373"/>
                  </a:lnTo>
                  <a:lnTo>
                    <a:pt x="3473" y="322"/>
                  </a:lnTo>
                  <a:lnTo>
                    <a:pt x="3422" y="237"/>
                  </a:lnTo>
                  <a:lnTo>
                    <a:pt x="3354" y="161"/>
                  </a:lnTo>
                  <a:lnTo>
                    <a:pt x="3278" y="93"/>
                  </a:lnTo>
                  <a:lnTo>
                    <a:pt x="3185" y="42"/>
                  </a:lnTo>
                  <a:lnTo>
                    <a:pt x="3143" y="26"/>
                  </a:lnTo>
                  <a:lnTo>
                    <a:pt x="3092" y="17"/>
                  </a:lnTo>
                  <a:lnTo>
                    <a:pt x="3041" y="9"/>
                  </a:lnTo>
                  <a:lnTo>
                    <a:pt x="29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166;p31">
              <a:extLst>
                <a:ext uri="{FF2B5EF4-FFF2-40B4-BE49-F238E27FC236}">
                  <a16:creationId xmlns:a16="http://schemas.microsoft.com/office/drawing/2014/main" id="{0A2D2129-09E9-45C6-870F-A3BB739FF332}"/>
                </a:ext>
              </a:extLst>
            </p:cNvPr>
            <p:cNvSpPr/>
            <p:nvPr/>
          </p:nvSpPr>
          <p:spPr>
            <a:xfrm>
              <a:off x="6060725" y="3725400"/>
              <a:ext cx="87900" cy="26475"/>
            </a:xfrm>
            <a:custGeom>
              <a:avLst/>
              <a:gdLst/>
              <a:ahLst/>
              <a:cxnLst/>
              <a:rect l="l" t="t" r="r" b="b"/>
              <a:pathLst>
                <a:path w="3516" h="1059" fill="none" extrusionOk="0">
                  <a:moveTo>
                    <a:pt x="2982" y="0"/>
                  </a:move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2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4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4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30"/>
                  </a:lnTo>
                  <a:lnTo>
                    <a:pt x="153" y="906"/>
                  </a:lnTo>
                  <a:lnTo>
                    <a:pt x="229" y="974"/>
                  </a:lnTo>
                  <a:lnTo>
                    <a:pt x="322" y="1016"/>
                  </a:lnTo>
                  <a:lnTo>
                    <a:pt x="373" y="1042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2982" y="1059"/>
                  </a:lnTo>
                  <a:lnTo>
                    <a:pt x="2982" y="1059"/>
                  </a:lnTo>
                  <a:lnTo>
                    <a:pt x="3041" y="1059"/>
                  </a:lnTo>
                  <a:lnTo>
                    <a:pt x="3092" y="1050"/>
                  </a:lnTo>
                  <a:lnTo>
                    <a:pt x="3143" y="1042"/>
                  </a:lnTo>
                  <a:lnTo>
                    <a:pt x="3185" y="1016"/>
                  </a:lnTo>
                  <a:lnTo>
                    <a:pt x="3278" y="974"/>
                  </a:lnTo>
                  <a:lnTo>
                    <a:pt x="3354" y="906"/>
                  </a:lnTo>
                  <a:lnTo>
                    <a:pt x="3422" y="830"/>
                  </a:lnTo>
                  <a:lnTo>
                    <a:pt x="3473" y="737"/>
                  </a:lnTo>
                  <a:lnTo>
                    <a:pt x="3490" y="686"/>
                  </a:lnTo>
                  <a:lnTo>
                    <a:pt x="3498" y="635"/>
                  </a:lnTo>
                  <a:lnTo>
                    <a:pt x="3507" y="584"/>
                  </a:lnTo>
                  <a:lnTo>
                    <a:pt x="3515" y="534"/>
                  </a:lnTo>
                  <a:lnTo>
                    <a:pt x="3515" y="534"/>
                  </a:lnTo>
                  <a:lnTo>
                    <a:pt x="3507" y="474"/>
                  </a:lnTo>
                  <a:lnTo>
                    <a:pt x="3498" y="424"/>
                  </a:lnTo>
                  <a:lnTo>
                    <a:pt x="3490" y="373"/>
                  </a:lnTo>
                  <a:lnTo>
                    <a:pt x="3473" y="322"/>
                  </a:lnTo>
                  <a:lnTo>
                    <a:pt x="3422" y="237"/>
                  </a:lnTo>
                  <a:lnTo>
                    <a:pt x="3354" y="161"/>
                  </a:lnTo>
                  <a:lnTo>
                    <a:pt x="3278" y="93"/>
                  </a:lnTo>
                  <a:lnTo>
                    <a:pt x="3185" y="42"/>
                  </a:lnTo>
                  <a:lnTo>
                    <a:pt x="3143" y="26"/>
                  </a:lnTo>
                  <a:lnTo>
                    <a:pt x="3092" y="17"/>
                  </a:lnTo>
                  <a:lnTo>
                    <a:pt x="3041" y="9"/>
                  </a:lnTo>
                  <a:lnTo>
                    <a:pt x="2982" y="0"/>
                  </a:lnTo>
                  <a:lnTo>
                    <a:pt x="298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167;p31">
              <a:extLst>
                <a:ext uri="{FF2B5EF4-FFF2-40B4-BE49-F238E27FC236}">
                  <a16:creationId xmlns:a16="http://schemas.microsoft.com/office/drawing/2014/main" id="{8490C56B-96EA-4EAE-96D0-1A6F8E31F719}"/>
                </a:ext>
              </a:extLst>
            </p:cNvPr>
            <p:cNvSpPr/>
            <p:nvPr/>
          </p:nvSpPr>
          <p:spPr>
            <a:xfrm>
              <a:off x="6135250" y="3725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168;p31">
              <a:extLst>
                <a:ext uri="{FF2B5EF4-FFF2-40B4-BE49-F238E27FC236}">
                  <a16:creationId xmlns:a16="http://schemas.microsoft.com/office/drawing/2014/main" id="{196A5346-CDAA-4D59-AD04-BB26BE5C9962}"/>
                </a:ext>
              </a:extLst>
            </p:cNvPr>
            <p:cNvSpPr/>
            <p:nvPr/>
          </p:nvSpPr>
          <p:spPr>
            <a:xfrm>
              <a:off x="5938350" y="3673300"/>
              <a:ext cx="52950" cy="26500"/>
            </a:xfrm>
            <a:custGeom>
              <a:avLst/>
              <a:gdLst/>
              <a:ahLst/>
              <a:cxnLst/>
              <a:rect l="l" t="t" r="r" b="b"/>
              <a:pathLst>
                <a:path w="2118" h="1060" extrusionOk="0">
                  <a:moveTo>
                    <a:pt x="525" y="1"/>
                  </a:moveTo>
                  <a:lnTo>
                    <a:pt x="474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3" y="162"/>
                  </a:lnTo>
                  <a:lnTo>
                    <a:pt x="85" y="238"/>
                  </a:lnTo>
                  <a:lnTo>
                    <a:pt x="42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2" y="737"/>
                  </a:lnTo>
                  <a:lnTo>
                    <a:pt x="85" y="831"/>
                  </a:lnTo>
                  <a:lnTo>
                    <a:pt x="153" y="907"/>
                  </a:lnTo>
                  <a:lnTo>
                    <a:pt x="229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4" y="1059"/>
                  </a:lnTo>
                  <a:lnTo>
                    <a:pt x="1643" y="1059"/>
                  </a:lnTo>
                  <a:lnTo>
                    <a:pt x="1694" y="1051"/>
                  </a:lnTo>
                  <a:lnTo>
                    <a:pt x="1745" y="1042"/>
                  </a:lnTo>
                  <a:lnTo>
                    <a:pt x="1796" y="1025"/>
                  </a:lnTo>
                  <a:lnTo>
                    <a:pt x="1880" y="975"/>
                  </a:lnTo>
                  <a:lnTo>
                    <a:pt x="1965" y="907"/>
                  </a:lnTo>
                  <a:lnTo>
                    <a:pt x="2024" y="831"/>
                  </a:lnTo>
                  <a:lnTo>
                    <a:pt x="2075" y="737"/>
                  </a:lnTo>
                  <a:lnTo>
                    <a:pt x="2092" y="695"/>
                  </a:lnTo>
                  <a:lnTo>
                    <a:pt x="2109" y="644"/>
                  </a:lnTo>
                  <a:lnTo>
                    <a:pt x="2117" y="585"/>
                  </a:lnTo>
                  <a:lnTo>
                    <a:pt x="2117" y="534"/>
                  </a:lnTo>
                  <a:lnTo>
                    <a:pt x="2117" y="483"/>
                  </a:lnTo>
                  <a:lnTo>
                    <a:pt x="2109" y="424"/>
                  </a:lnTo>
                  <a:lnTo>
                    <a:pt x="2092" y="373"/>
                  </a:lnTo>
                  <a:lnTo>
                    <a:pt x="2075" y="331"/>
                  </a:lnTo>
                  <a:lnTo>
                    <a:pt x="2024" y="238"/>
                  </a:lnTo>
                  <a:lnTo>
                    <a:pt x="1965" y="162"/>
                  </a:lnTo>
                  <a:lnTo>
                    <a:pt x="1880" y="94"/>
                  </a:lnTo>
                  <a:lnTo>
                    <a:pt x="1796" y="43"/>
                  </a:lnTo>
                  <a:lnTo>
                    <a:pt x="1745" y="26"/>
                  </a:lnTo>
                  <a:lnTo>
                    <a:pt x="1694" y="18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169;p31">
              <a:extLst>
                <a:ext uri="{FF2B5EF4-FFF2-40B4-BE49-F238E27FC236}">
                  <a16:creationId xmlns:a16="http://schemas.microsoft.com/office/drawing/2014/main" id="{E709E59D-8589-4C13-8BF3-18DE5C5B36B3}"/>
                </a:ext>
              </a:extLst>
            </p:cNvPr>
            <p:cNvSpPr/>
            <p:nvPr/>
          </p:nvSpPr>
          <p:spPr>
            <a:xfrm>
              <a:off x="5938350" y="3673300"/>
              <a:ext cx="52950" cy="26500"/>
            </a:xfrm>
            <a:custGeom>
              <a:avLst/>
              <a:gdLst/>
              <a:ahLst/>
              <a:cxnLst/>
              <a:rect l="l" t="t" r="r" b="b"/>
              <a:pathLst>
                <a:path w="2118" h="1060" fill="none" extrusionOk="0">
                  <a:moveTo>
                    <a:pt x="1584" y="1"/>
                  </a:moveTo>
                  <a:lnTo>
                    <a:pt x="525" y="1"/>
                  </a:lnTo>
                  <a:lnTo>
                    <a:pt x="525" y="1"/>
                  </a:lnTo>
                  <a:lnTo>
                    <a:pt x="474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3" y="162"/>
                  </a:lnTo>
                  <a:lnTo>
                    <a:pt x="85" y="238"/>
                  </a:lnTo>
                  <a:lnTo>
                    <a:pt x="42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2" y="737"/>
                  </a:lnTo>
                  <a:lnTo>
                    <a:pt x="85" y="831"/>
                  </a:lnTo>
                  <a:lnTo>
                    <a:pt x="153" y="907"/>
                  </a:lnTo>
                  <a:lnTo>
                    <a:pt x="229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4" y="1059"/>
                  </a:lnTo>
                  <a:lnTo>
                    <a:pt x="525" y="1059"/>
                  </a:lnTo>
                  <a:lnTo>
                    <a:pt x="1584" y="1059"/>
                  </a:lnTo>
                  <a:lnTo>
                    <a:pt x="1584" y="1059"/>
                  </a:lnTo>
                  <a:lnTo>
                    <a:pt x="1643" y="1059"/>
                  </a:lnTo>
                  <a:lnTo>
                    <a:pt x="1694" y="1051"/>
                  </a:lnTo>
                  <a:lnTo>
                    <a:pt x="1745" y="1042"/>
                  </a:lnTo>
                  <a:lnTo>
                    <a:pt x="1796" y="1025"/>
                  </a:lnTo>
                  <a:lnTo>
                    <a:pt x="1880" y="975"/>
                  </a:lnTo>
                  <a:lnTo>
                    <a:pt x="1965" y="907"/>
                  </a:lnTo>
                  <a:lnTo>
                    <a:pt x="2024" y="831"/>
                  </a:lnTo>
                  <a:lnTo>
                    <a:pt x="2075" y="737"/>
                  </a:lnTo>
                  <a:lnTo>
                    <a:pt x="2092" y="695"/>
                  </a:lnTo>
                  <a:lnTo>
                    <a:pt x="2109" y="644"/>
                  </a:lnTo>
                  <a:lnTo>
                    <a:pt x="2117" y="585"/>
                  </a:lnTo>
                  <a:lnTo>
                    <a:pt x="2117" y="534"/>
                  </a:lnTo>
                  <a:lnTo>
                    <a:pt x="2117" y="534"/>
                  </a:lnTo>
                  <a:lnTo>
                    <a:pt x="2117" y="483"/>
                  </a:lnTo>
                  <a:lnTo>
                    <a:pt x="2109" y="424"/>
                  </a:lnTo>
                  <a:lnTo>
                    <a:pt x="2092" y="373"/>
                  </a:lnTo>
                  <a:lnTo>
                    <a:pt x="2075" y="331"/>
                  </a:lnTo>
                  <a:lnTo>
                    <a:pt x="2024" y="238"/>
                  </a:lnTo>
                  <a:lnTo>
                    <a:pt x="1965" y="162"/>
                  </a:lnTo>
                  <a:lnTo>
                    <a:pt x="1880" y="94"/>
                  </a:lnTo>
                  <a:lnTo>
                    <a:pt x="1796" y="43"/>
                  </a:lnTo>
                  <a:lnTo>
                    <a:pt x="1745" y="26"/>
                  </a:lnTo>
                  <a:lnTo>
                    <a:pt x="1694" y="18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170;p31">
              <a:extLst>
                <a:ext uri="{FF2B5EF4-FFF2-40B4-BE49-F238E27FC236}">
                  <a16:creationId xmlns:a16="http://schemas.microsoft.com/office/drawing/2014/main" id="{74AEE104-4C8E-4802-B124-AF160B5C0C2E}"/>
                </a:ext>
              </a:extLst>
            </p:cNvPr>
            <p:cNvSpPr/>
            <p:nvPr/>
          </p:nvSpPr>
          <p:spPr>
            <a:xfrm>
              <a:off x="5977925" y="3673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5171;p31">
              <a:extLst>
                <a:ext uri="{FF2B5EF4-FFF2-40B4-BE49-F238E27FC236}">
                  <a16:creationId xmlns:a16="http://schemas.microsoft.com/office/drawing/2014/main" id="{49D04800-6908-4F1D-B52D-A044C76ADD31}"/>
                </a:ext>
              </a:extLst>
            </p:cNvPr>
            <p:cNvSpPr/>
            <p:nvPr/>
          </p:nvSpPr>
          <p:spPr>
            <a:xfrm>
              <a:off x="6286000" y="3601950"/>
              <a:ext cx="103150" cy="97850"/>
            </a:xfrm>
            <a:custGeom>
              <a:avLst/>
              <a:gdLst/>
              <a:ahLst/>
              <a:cxnLst/>
              <a:rect l="l" t="t" r="r" b="b"/>
              <a:pathLst>
                <a:path w="4126" h="3914" extrusionOk="0">
                  <a:moveTo>
                    <a:pt x="2161" y="0"/>
                  </a:moveTo>
                  <a:lnTo>
                    <a:pt x="2000" y="9"/>
                  </a:lnTo>
                  <a:lnTo>
                    <a:pt x="1830" y="26"/>
                  </a:lnTo>
                  <a:lnTo>
                    <a:pt x="1669" y="60"/>
                  </a:lnTo>
                  <a:lnTo>
                    <a:pt x="1517" y="111"/>
                  </a:lnTo>
                  <a:lnTo>
                    <a:pt x="1364" y="170"/>
                  </a:lnTo>
                  <a:lnTo>
                    <a:pt x="1212" y="246"/>
                  </a:lnTo>
                  <a:lnTo>
                    <a:pt x="1068" y="331"/>
                  </a:lnTo>
                  <a:lnTo>
                    <a:pt x="941" y="432"/>
                  </a:lnTo>
                  <a:lnTo>
                    <a:pt x="899" y="466"/>
                  </a:lnTo>
                  <a:lnTo>
                    <a:pt x="865" y="509"/>
                  </a:lnTo>
                  <a:lnTo>
                    <a:pt x="831" y="551"/>
                  </a:lnTo>
                  <a:lnTo>
                    <a:pt x="805" y="593"/>
                  </a:lnTo>
                  <a:lnTo>
                    <a:pt x="763" y="686"/>
                  </a:lnTo>
                  <a:lnTo>
                    <a:pt x="746" y="788"/>
                  </a:lnTo>
                  <a:lnTo>
                    <a:pt x="738" y="890"/>
                  </a:lnTo>
                  <a:lnTo>
                    <a:pt x="763" y="991"/>
                  </a:lnTo>
                  <a:lnTo>
                    <a:pt x="772" y="1034"/>
                  </a:lnTo>
                  <a:lnTo>
                    <a:pt x="797" y="1085"/>
                  </a:lnTo>
                  <a:lnTo>
                    <a:pt x="822" y="1127"/>
                  </a:lnTo>
                  <a:lnTo>
                    <a:pt x="856" y="1178"/>
                  </a:lnTo>
                  <a:lnTo>
                    <a:pt x="890" y="1212"/>
                  </a:lnTo>
                  <a:lnTo>
                    <a:pt x="932" y="1254"/>
                  </a:lnTo>
                  <a:lnTo>
                    <a:pt x="975" y="1279"/>
                  </a:lnTo>
                  <a:lnTo>
                    <a:pt x="1017" y="1313"/>
                  </a:lnTo>
                  <a:lnTo>
                    <a:pt x="1110" y="1347"/>
                  </a:lnTo>
                  <a:lnTo>
                    <a:pt x="1212" y="1372"/>
                  </a:lnTo>
                  <a:lnTo>
                    <a:pt x="1314" y="1372"/>
                  </a:lnTo>
                  <a:lnTo>
                    <a:pt x="1415" y="1356"/>
                  </a:lnTo>
                  <a:lnTo>
                    <a:pt x="1466" y="1339"/>
                  </a:lnTo>
                  <a:lnTo>
                    <a:pt x="1508" y="1313"/>
                  </a:lnTo>
                  <a:lnTo>
                    <a:pt x="1559" y="1288"/>
                  </a:lnTo>
                  <a:lnTo>
                    <a:pt x="1602" y="1254"/>
                  </a:lnTo>
                  <a:lnTo>
                    <a:pt x="1661" y="1212"/>
                  </a:lnTo>
                  <a:lnTo>
                    <a:pt x="1729" y="1169"/>
                  </a:lnTo>
                  <a:lnTo>
                    <a:pt x="1796" y="1135"/>
                  </a:lnTo>
                  <a:lnTo>
                    <a:pt x="1864" y="1110"/>
                  </a:lnTo>
                  <a:lnTo>
                    <a:pt x="1940" y="1085"/>
                  </a:lnTo>
                  <a:lnTo>
                    <a:pt x="2008" y="1068"/>
                  </a:lnTo>
                  <a:lnTo>
                    <a:pt x="2084" y="1059"/>
                  </a:lnTo>
                  <a:lnTo>
                    <a:pt x="2254" y="1059"/>
                  </a:lnTo>
                  <a:lnTo>
                    <a:pt x="2347" y="1076"/>
                  </a:lnTo>
                  <a:lnTo>
                    <a:pt x="2432" y="1101"/>
                  </a:lnTo>
                  <a:lnTo>
                    <a:pt x="2516" y="1127"/>
                  </a:lnTo>
                  <a:lnTo>
                    <a:pt x="2592" y="1169"/>
                  </a:lnTo>
                  <a:lnTo>
                    <a:pt x="2669" y="1212"/>
                  </a:lnTo>
                  <a:lnTo>
                    <a:pt x="2736" y="1262"/>
                  </a:lnTo>
                  <a:lnTo>
                    <a:pt x="2796" y="1322"/>
                  </a:lnTo>
                  <a:lnTo>
                    <a:pt x="2855" y="1389"/>
                  </a:lnTo>
                  <a:lnTo>
                    <a:pt x="2906" y="1457"/>
                  </a:lnTo>
                  <a:lnTo>
                    <a:pt x="2957" y="1525"/>
                  </a:lnTo>
                  <a:lnTo>
                    <a:pt x="2991" y="1610"/>
                  </a:lnTo>
                  <a:lnTo>
                    <a:pt x="3024" y="1694"/>
                  </a:lnTo>
                  <a:lnTo>
                    <a:pt x="3041" y="1779"/>
                  </a:lnTo>
                  <a:lnTo>
                    <a:pt x="3058" y="1864"/>
                  </a:lnTo>
                  <a:lnTo>
                    <a:pt x="3067" y="1957"/>
                  </a:lnTo>
                  <a:lnTo>
                    <a:pt x="3058" y="2050"/>
                  </a:lnTo>
                  <a:lnTo>
                    <a:pt x="3041" y="2135"/>
                  </a:lnTo>
                  <a:lnTo>
                    <a:pt x="3024" y="2228"/>
                  </a:lnTo>
                  <a:lnTo>
                    <a:pt x="2991" y="2304"/>
                  </a:lnTo>
                  <a:lnTo>
                    <a:pt x="2957" y="2389"/>
                  </a:lnTo>
                  <a:lnTo>
                    <a:pt x="2906" y="2457"/>
                  </a:lnTo>
                  <a:lnTo>
                    <a:pt x="2855" y="2533"/>
                  </a:lnTo>
                  <a:lnTo>
                    <a:pt x="2796" y="2592"/>
                  </a:lnTo>
                  <a:lnTo>
                    <a:pt x="2736" y="2651"/>
                  </a:lnTo>
                  <a:lnTo>
                    <a:pt x="2669" y="2702"/>
                  </a:lnTo>
                  <a:lnTo>
                    <a:pt x="2592" y="2745"/>
                  </a:lnTo>
                  <a:lnTo>
                    <a:pt x="2516" y="2787"/>
                  </a:lnTo>
                  <a:lnTo>
                    <a:pt x="2432" y="2821"/>
                  </a:lnTo>
                  <a:lnTo>
                    <a:pt x="2347" y="2838"/>
                  </a:lnTo>
                  <a:lnTo>
                    <a:pt x="2254" y="2855"/>
                  </a:lnTo>
                  <a:lnTo>
                    <a:pt x="526" y="2855"/>
                  </a:lnTo>
                  <a:lnTo>
                    <a:pt x="475" y="2863"/>
                  </a:lnTo>
                  <a:lnTo>
                    <a:pt x="424" y="2872"/>
                  </a:lnTo>
                  <a:lnTo>
                    <a:pt x="373" y="2880"/>
                  </a:lnTo>
                  <a:lnTo>
                    <a:pt x="323" y="2897"/>
                  </a:lnTo>
                  <a:lnTo>
                    <a:pt x="230" y="2948"/>
                  </a:lnTo>
                  <a:lnTo>
                    <a:pt x="153" y="3016"/>
                  </a:lnTo>
                  <a:lnTo>
                    <a:pt x="86" y="3092"/>
                  </a:lnTo>
                  <a:lnTo>
                    <a:pt x="43" y="3185"/>
                  </a:lnTo>
                  <a:lnTo>
                    <a:pt x="26" y="3227"/>
                  </a:lnTo>
                  <a:lnTo>
                    <a:pt x="9" y="3278"/>
                  </a:lnTo>
                  <a:lnTo>
                    <a:pt x="1" y="3329"/>
                  </a:lnTo>
                  <a:lnTo>
                    <a:pt x="1" y="3388"/>
                  </a:lnTo>
                  <a:lnTo>
                    <a:pt x="1" y="3439"/>
                  </a:lnTo>
                  <a:lnTo>
                    <a:pt x="9" y="3490"/>
                  </a:lnTo>
                  <a:lnTo>
                    <a:pt x="26" y="3541"/>
                  </a:lnTo>
                  <a:lnTo>
                    <a:pt x="43" y="3591"/>
                  </a:lnTo>
                  <a:lnTo>
                    <a:pt x="86" y="3685"/>
                  </a:lnTo>
                  <a:lnTo>
                    <a:pt x="153" y="3761"/>
                  </a:lnTo>
                  <a:lnTo>
                    <a:pt x="230" y="3829"/>
                  </a:lnTo>
                  <a:lnTo>
                    <a:pt x="323" y="3871"/>
                  </a:lnTo>
                  <a:lnTo>
                    <a:pt x="373" y="3896"/>
                  </a:lnTo>
                  <a:lnTo>
                    <a:pt x="424" y="3905"/>
                  </a:lnTo>
                  <a:lnTo>
                    <a:pt x="475" y="3913"/>
                  </a:lnTo>
                  <a:lnTo>
                    <a:pt x="2203" y="3913"/>
                  </a:lnTo>
                  <a:lnTo>
                    <a:pt x="2398" y="3905"/>
                  </a:lnTo>
                  <a:lnTo>
                    <a:pt x="2584" y="3871"/>
                  </a:lnTo>
                  <a:lnTo>
                    <a:pt x="2770" y="3820"/>
                  </a:lnTo>
                  <a:lnTo>
                    <a:pt x="2948" y="3752"/>
                  </a:lnTo>
                  <a:lnTo>
                    <a:pt x="3118" y="3668"/>
                  </a:lnTo>
                  <a:lnTo>
                    <a:pt x="3278" y="3566"/>
                  </a:lnTo>
                  <a:lnTo>
                    <a:pt x="3422" y="3456"/>
                  </a:lnTo>
                  <a:lnTo>
                    <a:pt x="3558" y="3329"/>
                  </a:lnTo>
                  <a:lnTo>
                    <a:pt x="3685" y="3193"/>
                  </a:lnTo>
                  <a:lnTo>
                    <a:pt x="3795" y="3041"/>
                  </a:lnTo>
                  <a:lnTo>
                    <a:pt x="3888" y="2880"/>
                  </a:lnTo>
                  <a:lnTo>
                    <a:pt x="3973" y="2711"/>
                  </a:lnTo>
                  <a:lnTo>
                    <a:pt x="4032" y="2533"/>
                  </a:lnTo>
                  <a:lnTo>
                    <a:pt x="4083" y="2346"/>
                  </a:lnTo>
                  <a:lnTo>
                    <a:pt x="4108" y="2152"/>
                  </a:lnTo>
                  <a:lnTo>
                    <a:pt x="4125" y="1957"/>
                  </a:lnTo>
                  <a:lnTo>
                    <a:pt x="4117" y="1855"/>
                  </a:lnTo>
                  <a:lnTo>
                    <a:pt x="4108" y="1754"/>
                  </a:lnTo>
                  <a:lnTo>
                    <a:pt x="4083" y="1567"/>
                  </a:lnTo>
                  <a:lnTo>
                    <a:pt x="4032" y="1372"/>
                  </a:lnTo>
                  <a:lnTo>
                    <a:pt x="3964" y="1195"/>
                  </a:lnTo>
                  <a:lnTo>
                    <a:pt x="3888" y="1025"/>
                  </a:lnTo>
                  <a:lnTo>
                    <a:pt x="3787" y="864"/>
                  </a:lnTo>
                  <a:lnTo>
                    <a:pt x="3677" y="712"/>
                  </a:lnTo>
                  <a:lnTo>
                    <a:pt x="3549" y="576"/>
                  </a:lnTo>
                  <a:lnTo>
                    <a:pt x="3406" y="449"/>
                  </a:lnTo>
                  <a:lnTo>
                    <a:pt x="3262" y="331"/>
                  </a:lnTo>
                  <a:lnTo>
                    <a:pt x="3101" y="238"/>
                  </a:lnTo>
                  <a:lnTo>
                    <a:pt x="2923" y="153"/>
                  </a:lnTo>
                  <a:lnTo>
                    <a:pt x="2745" y="85"/>
                  </a:lnTo>
                  <a:lnTo>
                    <a:pt x="2559" y="43"/>
                  </a:lnTo>
                  <a:lnTo>
                    <a:pt x="2364" y="9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5172;p31">
              <a:extLst>
                <a:ext uri="{FF2B5EF4-FFF2-40B4-BE49-F238E27FC236}">
                  <a16:creationId xmlns:a16="http://schemas.microsoft.com/office/drawing/2014/main" id="{583205ED-7D9D-49C4-8CEF-ACB7AD777BBC}"/>
                </a:ext>
              </a:extLst>
            </p:cNvPr>
            <p:cNvSpPr/>
            <p:nvPr/>
          </p:nvSpPr>
          <p:spPr>
            <a:xfrm>
              <a:off x="6286000" y="3601950"/>
              <a:ext cx="103150" cy="97850"/>
            </a:xfrm>
            <a:custGeom>
              <a:avLst/>
              <a:gdLst/>
              <a:ahLst/>
              <a:cxnLst/>
              <a:rect l="l" t="t" r="r" b="b"/>
              <a:pathLst>
                <a:path w="4126" h="3914" fill="none" extrusionOk="0">
                  <a:moveTo>
                    <a:pt x="2161" y="0"/>
                  </a:moveTo>
                  <a:lnTo>
                    <a:pt x="2161" y="0"/>
                  </a:lnTo>
                  <a:lnTo>
                    <a:pt x="2000" y="9"/>
                  </a:lnTo>
                  <a:lnTo>
                    <a:pt x="1830" y="26"/>
                  </a:lnTo>
                  <a:lnTo>
                    <a:pt x="1669" y="60"/>
                  </a:lnTo>
                  <a:lnTo>
                    <a:pt x="1517" y="111"/>
                  </a:lnTo>
                  <a:lnTo>
                    <a:pt x="1364" y="170"/>
                  </a:lnTo>
                  <a:lnTo>
                    <a:pt x="1212" y="246"/>
                  </a:lnTo>
                  <a:lnTo>
                    <a:pt x="1068" y="331"/>
                  </a:lnTo>
                  <a:lnTo>
                    <a:pt x="941" y="432"/>
                  </a:lnTo>
                  <a:lnTo>
                    <a:pt x="941" y="432"/>
                  </a:lnTo>
                  <a:lnTo>
                    <a:pt x="899" y="466"/>
                  </a:lnTo>
                  <a:lnTo>
                    <a:pt x="865" y="509"/>
                  </a:lnTo>
                  <a:lnTo>
                    <a:pt x="831" y="551"/>
                  </a:lnTo>
                  <a:lnTo>
                    <a:pt x="805" y="593"/>
                  </a:lnTo>
                  <a:lnTo>
                    <a:pt x="763" y="686"/>
                  </a:lnTo>
                  <a:lnTo>
                    <a:pt x="746" y="788"/>
                  </a:lnTo>
                  <a:lnTo>
                    <a:pt x="738" y="890"/>
                  </a:lnTo>
                  <a:lnTo>
                    <a:pt x="763" y="991"/>
                  </a:lnTo>
                  <a:lnTo>
                    <a:pt x="772" y="1034"/>
                  </a:lnTo>
                  <a:lnTo>
                    <a:pt x="797" y="1085"/>
                  </a:lnTo>
                  <a:lnTo>
                    <a:pt x="822" y="1127"/>
                  </a:lnTo>
                  <a:lnTo>
                    <a:pt x="856" y="1178"/>
                  </a:lnTo>
                  <a:lnTo>
                    <a:pt x="856" y="1178"/>
                  </a:lnTo>
                  <a:lnTo>
                    <a:pt x="890" y="1212"/>
                  </a:lnTo>
                  <a:lnTo>
                    <a:pt x="932" y="1254"/>
                  </a:lnTo>
                  <a:lnTo>
                    <a:pt x="975" y="1279"/>
                  </a:lnTo>
                  <a:lnTo>
                    <a:pt x="1017" y="1313"/>
                  </a:lnTo>
                  <a:lnTo>
                    <a:pt x="1110" y="1347"/>
                  </a:lnTo>
                  <a:lnTo>
                    <a:pt x="1212" y="1372"/>
                  </a:lnTo>
                  <a:lnTo>
                    <a:pt x="1314" y="1372"/>
                  </a:lnTo>
                  <a:lnTo>
                    <a:pt x="1415" y="1356"/>
                  </a:lnTo>
                  <a:lnTo>
                    <a:pt x="1466" y="1339"/>
                  </a:lnTo>
                  <a:lnTo>
                    <a:pt x="1508" y="1313"/>
                  </a:lnTo>
                  <a:lnTo>
                    <a:pt x="1559" y="1288"/>
                  </a:lnTo>
                  <a:lnTo>
                    <a:pt x="1602" y="1254"/>
                  </a:lnTo>
                  <a:lnTo>
                    <a:pt x="1602" y="1254"/>
                  </a:lnTo>
                  <a:lnTo>
                    <a:pt x="1661" y="1212"/>
                  </a:lnTo>
                  <a:lnTo>
                    <a:pt x="1729" y="1169"/>
                  </a:lnTo>
                  <a:lnTo>
                    <a:pt x="1796" y="1135"/>
                  </a:lnTo>
                  <a:lnTo>
                    <a:pt x="1864" y="1110"/>
                  </a:lnTo>
                  <a:lnTo>
                    <a:pt x="1940" y="1085"/>
                  </a:lnTo>
                  <a:lnTo>
                    <a:pt x="2008" y="1068"/>
                  </a:lnTo>
                  <a:lnTo>
                    <a:pt x="2084" y="1059"/>
                  </a:lnTo>
                  <a:lnTo>
                    <a:pt x="2161" y="1059"/>
                  </a:lnTo>
                  <a:lnTo>
                    <a:pt x="2161" y="1059"/>
                  </a:lnTo>
                  <a:lnTo>
                    <a:pt x="2254" y="1059"/>
                  </a:lnTo>
                  <a:lnTo>
                    <a:pt x="2347" y="1076"/>
                  </a:lnTo>
                  <a:lnTo>
                    <a:pt x="2432" y="1101"/>
                  </a:lnTo>
                  <a:lnTo>
                    <a:pt x="2516" y="1127"/>
                  </a:lnTo>
                  <a:lnTo>
                    <a:pt x="2592" y="1169"/>
                  </a:lnTo>
                  <a:lnTo>
                    <a:pt x="2669" y="1212"/>
                  </a:lnTo>
                  <a:lnTo>
                    <a:pt x="2736" y="1262"/>
                  </a:lnTo>
                  <a:lnTo>
                    <a:pt x="2796" y="1322"/>
                  </a:lnTo>
                  <a:lnTo>
                    <a:pt x="2855" y="1389"/>
                  </a:lnTo>
                  <a:lnTo>
                    <a:pt x="2906" y="1457"/>
                  </a:lnTo>
                  <a:lnTo>
                    <a:pt x="2957" y="1525"/>
                  </a:lnTo>
                  <a:lnTo>
                    <a:pt x="2991" y="1610"/>
                  </a:lnTo>
                  <a:lnTo>
                    <a:pt x="3024" y="1694"/>
                  </a:lnTo>
                  <a:lnTo>
                    <a:pt x="3041" y="1779"/>
                  </a:lnTo>
                  <a:lnTo>
                    <a:pt x="3058" y="1864"/>
                  </a:lnTo>
                  <a:lnTo>
                    <a:pt x="3067" y="1957"/>
                  </a:lnTo>
                  <a:lnTo>
                    <a:pt x="3067" y="1957"/>
                  </a:lnTo>
                  <a:lnTo>
                    <a:pt x="3058" y="2050"/>
                  </a:lnTo>
                  <a:lnTo>
                    <a:pt x="3041" y="2135"/>
                  </a:lnTo>
                  <a:lnTo>
                    <a:pt x="3024" y="2228"/>
                  </a:lnTo>
                  <a:lnTo>
                    <a:pt x="2991" y="2304"/>
                  </a:lnTo>
                  <a:lnTo>
                    <a:pt x="2957" y="2389"/>
                  </a:lnTo>
                  <a:lnTo>
                    <a:pt x="2906" y="2457"/>
                  </a:lnTo>
                  <a:lnTo>
                    <a:pt x="2855" y="2533"/>
                  </a:lnTo>
                  <a:lnTo>
                    <a:pt x="2796" y="2592"/>
                  </a:lnTo>
                  <a:lnTo>
                    <a:pt x="2736" y="2651"/>
                  </a:lnTo>
                  <a:lnTo>
                    <a:pt x="2669" y="2702"/>
                  </a:lnTo>
                  <a:lnTo>
                    <a:pt x="2592" y="2745"/>
                  </a:lnTo>
                  <a:lnTo>
                    <a:pt x="2516" y="2787"/>
                  </a:lnTo>
                  <a:lnTo>
                    <a:pt x="2432" y="2821"/>
                  </a:lnTo>
                  <a:lnTo>
                    <a:pt x="2347" y="2838"/>
                  </a:lnTo>
                  <a:lnTo>
                    <a:pt x="2254" y="2855"/>
                  </a:lnTo>
                  <a:lnTo>
                    <a:pt x="2161" y="2855"/>
                  </a:lnTo>
                  <a:lnTo>
                    <a:pt x="526" y="2855"/>
                  </a:lnTo>
                  <a:lnTo>
                    <a:pt x="526" y="2855"/>
                  </a:lnTo>
                  <a:lnTo>
                    <a:pt x="475" y="2863"/>
                  </a:lnTo>
                  <a:lnTo>
                    <a:pt x="424" y="2872"/>
                  </a:lnTo>
                  <a:lnTo>
                    <a:pt x="373" y="2880"/>
                  </a:lnTo>
                  <a:lnTo>
                    <a:pt x="323" y="2897"/>
                  </a:lnTo>
                  <a:lnTo>
                    <a:pt x="230" y="2948"/>
                  </a:lnTo>
                  <a:lnTo>
                    <a:pt x="153" y="3016"/>
                  </a:lnTo>
                  <a:lnTo>
                    <a:pt x="86" y="3092"/>
                  </a:lnTo>
                  <a:lnTo>
                    <a:pt x="43" y="3185"/>
                  </a:lnTo>
                  <a:lnTo>
                    <a:pt x="26" y="3227"/>
                  </a:lnTo>
                  <a:lnTo>
                    <a:pt x="9" y="3278"/>
                  </a:lnTo>
                  <a:lnTo>
                    <a:pt x="1" y="3329"/>
                  </a:lnTo>
                  <a:lnTo>
                    <a:pt x="1" y="3388"/>
                  </a:lnTo>
                  <a:lnTo>
                    <a:pt x="1" y="3388"/>
                  </a:lnTo>
                  <a:lnTo>
                    <a:pt x="1" y="3439"/>
                  </a:lnTo>
                  <a:lnTo>
                    <a:pt x="9" y="3490"/>
                  </a:lnTo>
                  <a:lnTo>
                    <a:pt x="26" y="3541"/>
                  </a:lnTo>
                  <a:lnTo>
                    <a:pt x="43" y="3591"/>
                  </a:lnTo>
                  <a:lnTo>
                    <a:pt x="86" y="3685"/>
                  </a:lnTo>
                  <a:lnTo>
                    <a:pt x="153" y="3761"/>
                  </a:lnTo>
                  <a:lnTo>
                    <a:pt x="230" y="3829"/>
                  </a:lnTo>
                  <a:lnTo>
                    <a:pt x="323" y="3871"/>
                  </a:lnTo>
                  <a:lnTo>
                    <a:pt x="373" y="3896"/>
                  </a:lnTo>
                  <a:lnTo>
                    <a:pt x="424" y="3905"/>
                  </a:lnTo>
                  <a:lnTo>
                    <a:pt x="475" y="3913"/>
                  </a:lnTo>
                  <a:lnTo>
                    <a:pt x="526" y="3913"/>
                  </a:lnTo>
                  <a:lnTo>
                    <a:pt x="526" y="3913"/>
                  </a:lnTo>
                  <a:lnTo>
                    <a:pt x="2203" y="3913"/>
                  </a:lnTo>
                  <a:lnTo>
                    <a:pt x="2203" y="3913"/>
                  </a:lnTo>
                  <a:lnTo>
                    <a:pt x="2398" y="3905"/>
                  </a:lnTo>
                  <a:lnTo>
                    <a:pt x="2584" y="3871"/>
                  </a:lnTo>
                  <a:lnTo>
                    <a:pt x="2770" y="3820"/>
                  </a:lnTo>
                  <a:lnTo>
                    <a:pt x="2948" y="3752"/>
                  </a:lnTo>
                  <a:lnTo>
                    <a:pt x="3118" y="3668"/>
                  </a:lnTo>
                  <a:lnTo>
                    <a:pt x="3278" y="3566"/>
                  </a:lnTo>
                  <a:lnTo>
                    <a:pt x="3422" y="3456"/>
                  </a:lnTo>
                  <a:lnTo>
                    <a:pt x="3558" y="3329"/>
                  </a:lnTo>
                  <a:lnTo>
                    <a:pt x="3685" y="3193"/>
                  </a:lnTo>
                  <a:lnTo>
                    <a:pt x="3795" y="3041"/>
                  </a:lnTo>
                  <a:lnTo>
                    <a:pt x="3888" y="2880"/>
                  </a:lnTo>
                  <a:lnTo>
                    <a:pt x="3973" y="2711"/>
                  </a:lnTo>
                  <a:lnTo>
                    <a:pt x="4032" y="2533"/>
                  </a:lnTo>
                  <a:lnTo>
                    <a:pt x="4083" y="2346"/>
                  </a:lnTo>
                  <a:lnTo>
                    <a:pt x="4108" y="2152"/>
                  </a:lnTo>
                  <a:lnTo>
                    <a:pt x="4125" y="1957"/>
                  </a:lnTo>
                  <a:lnTo>
                    <a:pt x="4125" y="1957"/>
                  </a:lnTo>
                  <a:lnTo>
                    <a:pt x="4117" y="1855"/>
                  </a:lnTo>
                  <a:lnTo>
                    <a:pt x="4108" y="1754"/>
                  </a:lnTo>
                  <a:lnTo>
                    <a:pt x="4083" y="1567"/>
                  </a:lnTo>
                  <a:lnTo>
                    <a:pt x="4032" y="1372"/>
                  </a:lnTo>
                  <a:lnTo>
                    <a:pt x="3964" y="1195"/>
                  </a:lnTo>
                  <a:lnTo>
                    <a:pt x="3888" y="1025"/>
                  </a:lnTo>
                  <a:lnTo>
                    <a:pt x="3787" y="864"/>
                  </a:lnTo>
                  <a:lnTo>
                    <a:pt x="3677" y="712"/>
                  </a:lnTo>
                  <a:lnTo>
                    <a:pt x="3549" y="576"/>
                  </a:lnTo>
                  <a:lnTo>
                    <a:pt x="3406" y="449"/>
                  </a:lnTo>
                  <a:lnTo>
                    <a:pt x="3262" y="331"/>
                  </a:lnTo>
                  <a:lnTo>
                    <a:pt x="3101" y="238"/>
                  </a:lnTo>
                  <a:lnTo>
                    <a:pt x="2923" y="153"/>
                  </a:lnTo>
                  <a:lnTo>
                    <a:pt x="2745" y="85"/>
                  </a:lnTo>
                  <a:lnTo>
                    <a:pt x="2559" y="43"/>
                  </a:lnTo>
                  <a:lnTo>
                    <a:pt x="2364" y="9"/>
                  </a:lnTo>
                  <a:lnTo>
                    <a:pt x="2262" y="0"/>
                  </a:lnTo>
                  <a:lnTo>
                    <a:pt x="2161" y="0"/>
                  </a:lnTo>
                  <a:lnTo>
                    <a:pt x="216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5173;p31">
              <a:extLst>
                <a:ext uri="{FF2B5EF4-FFF2-40B4-BE49-F238E27FC236}">
                  <a16:creationId xmlns:a16="http://schemas.microsoft.com/office/drawing/2014/main" id="{348F247D-8330-4D1D-BF8B-18AF3D5B5B1D}"/>
                </a:ext>
              </a:extLst>
            </p:cNvPr>
            <p:cNvSpPr/>
            <p:nvPr/>
          </p:nvSpPr>
          <p:spPr>
            <a:xfrm>
              <a:off x="6340000" y="360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5174;p31">
              <a:extLst>
                <a:ext uri="{FF2B5EF4-FFF2-40B4-BE49-F238E27FC236}">
                  <a16:creationId xmlns:a16="http://schemas.microsoft.com/office/drawing/2014/main" id="{C651D6F0-1B8A-4504-84A7-498E481424D9}"/>
                </a:ext>
              </a:extLst>
            </p:cNvPr>
            <p:cNvSpPr/>
            <p:nvPr/>
          </p:nvSpPr>
          <p:spPr>
            <a:xfrm>
              <a:off x="5937275" y="3361000"/>
              <a:ext cx="451875" cy="281625"/>
            </a:xfrm>
            <a:custGeom>
              <a:avLst/>
              <a:gdLst/>
              <a:ahLst/>
              <a:cxnLst/>
              <a:rect l="l" t="t" r="r" b="b"/>
              <a:pathLst>
                <a:path w="18075" h="11265" extrusionOk="0">
                  <a:moveTo>
                    <a:pt x="8902" y="0"/>
                  </a:moveTo>
                  <a:lnTo>
                    <a:pt x="8767" y="9"/>
                  </a:lnTo>
                  <a:lnTo>
                    <a:pt x="8640" y="26"/>
                  </a:lnTo>
                  <a:lnTo>
                    <a:pt x="8504" y="43"/>
                  </a:lnTo>
                  <a:lnTo>
                    <a:pt x="8377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7996" y="178"/>
                  </a:lnTo>
                  <a:lnTo>
                    <a:pt x="7869" y="229"/>
                  </a:lnTo>
                  <a:lnTo>
                    <a:pt x="7750" y="280"/>
                  </a:lnTo>
                  <a:lnTo>
                    <a:pt x="7632" y="339"/>
                  </a:lnTo>
                  <a:lnTo>
                    <a:pt x="7513" y="398"/>
                  </a:lnTo>
                  <a:lnTo>
                    <a:pt x="7403" y="466"/>
                  </a:lnTo>
                  <a:lnTo>
                    <a:pt x="7293" y="534"/>
                  </a:lnTo>
                  <a:lnTo>
                    <a:pt x="7183" y="610"/>
                  </a:lnTo>
                  <a:lnTo>
                    <a:pt x="7073" y="695"/>
                  </a:lnTo>
                  <a:lnTo>
                    <a:pt x="6963" y="796"/>
                  </a:lnTo>
                  <a:lnTo>
                    <a:pt x="6852" y="898"/>
                  </a:lnTo>
                  <a:lnTo>
                    <a:pt x="6742" y="1008"/>
                  </a:lnTo>
                  <a:lnTo>
                    <a:pt x="6641" y="1127"/>
                  </a:lnTo>
                  <a:lnTo>
                    <a:pt x="6548" y="1245"/>
                  </a:lnTo>
                  <a:lnTo>
                    <a:pt x="6463" y="1364"/>
                  </a:lnTo>
                  <a:lnTo>
                    <a:pt x="6378" y="1491"/>
                  </a:lnTo>
                  <a:lnTo>
                    <a:pt x="6302" y="1626"/>
                  </a:lnTo>
                  <a:lnTo>
                    <a:pt x="6141" y="1525"/>
                  </a:lnTo>
                  <a:lnTo>
                    <a:pt x="5980" y="1440"/>
                  </a:lnTo>
                  <a:lnTo>
                    <a:pt x="5802" y="1364"/>
                  </a:lnTo>
                  <a:lnTo>
                    <a:pt x="5624" y="1305"/>
                  </a:lnTo>
                  <a:lnTo>
                    <a:pt x="5438" y="1254"/>
                  </a:lnTo>
                  <a:lnTo>
                    <a:pt x="5252" y="1220"/>
                  </a:lnTo>
                  <a:lnTo>
                    <a:pt x="5065" y="1194"/>
                  </a:lnTo>
                  <a:lnTo>
                    <a:pt x="4752" y="1194"/>
                  </a:lnTo>
                  <a:lnTo>
                    <a:pt x="4634" y="1203"/>
                  </a:lnTo>
                  <a:lnTo>
                    <a:pt x="4506" y="1220"/>
                  </a:lnTo>
                  <a:lnTo>
                    <a:pt x="4388" y="1237"/>
                  </a:lnTo>
                  <a:lnTo>
                    <a:pt x="4278" y="1262"/>
                  </a:lnTo>
                  <a:lnTo>
                    <a:pt x="4159" y="1288"/>
                  </a:lnTo>
                  <a:lnTo>
                    <a:pt x="4041" y="1330"/>
                  </a:lnTo>
                  <a:lnTo>
                    <a:pt x="3931" y="1364"/>
                  </a:lnTo>
                  <a:lnTo>
                    <a:pt x="3820" y="1415"/>
                  </a:lnTo>
                  <a:lnTo>
                    <a:pt x="3710" y="1465"/>
                  </a:lnTo>
                  <a:lnTo>
                    <a:pt x="3609" y="1525"/>
                  </a:lnTo>
                  <a:lnTo>
                    <a:pt x="3507" y="1584"/>
                  </a:lnTo>
                  <a:lnTo>
                    <a:pt x="3405" y="1652"/>
                  </a:lnTo>
                  <a:lnTo>
                    <a:pt x="3304" y="1720"/>
                  </a:lnTo>
                  <a:lnTo>
                    <a:pt x="3211" y="1796"/>
                  </a:lnTo>
                  <a:lnTo>
                    <a:pt x="3126" y="1880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0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7"/>
                  </a:lnTo>
                  <a:lnTo>
                    <a:pt x="2448" y="2897"/>
                  </a:lnTo>
                  <a:lnTo>
                    <a:pt x="2398" y="3058"/>
                  </a:lnTo>
                  <a:lnTo>
                    <a:pt x="2271" y="3075"/>
                  </a:lnTo>
                  <a:lnTo>
                    <a:pt x="2144" y="3092"/>
                  </a:lnTo>
                  <a:lnTo>
                    <a:pt x="2025" y="3109"/>
                  </a:lnTo>
                  <a:lnTo>
                    <a:pt x="1906" y="3142"/>
                  </a:lnTo>
                  <a:lnTo>
                    <a:pt x="1788" y="3176"/>
                  </a:lnTo>
                  <a:lnTo>
                    <a:pt x="1678" y="3219"/>
                  </a:lnTo>
                  <a:lnTo>
                    <a:pt x="1568" y="3261"/>
                  </a:lnTo>
                  <a:lnTo>
                    <a:pt x="1458" y="3312"/>
                  </a:lnTo>
                  <a:lnTo>
                    <a:pt x="1347" y="3363"/>
                  </a:lnTo>
                  <a:lnTo>
                    <a:pt x="1246" y="3422"/>
                  </a:lnTo>
                  <a:lnTo>
                    <a:pt x="1144" y="3490"/>
                  </a:lnTo>
                  <a:lnTo>
                    <a:pt x="1051" y="3557"/>
                  </a:lnTo>
                  <a:lnTo>
                    <a:pt x="958" y="3625"/>
                  </a:lnTo>
                  <a:lnTo>
                    <a:pt x="865" y="3701"/>
                  </a:lnTo>
                  <a:lnTo>
                    <a:pt x="780" y="3786"/>
                  </a:lnTo>
                  <a:lnTo>
                    <a:pt x="695" y="3871"/>
                  </a:lnTo>
                  <a:lnTo>
                    <a:pt x="619" y="3955"/>
                  </a:lnTo>
                  <a:lnTo>
                    <a:pt x="543" y="4049"/>
                  </a:lnTo>
                  <a:lnTo>
                    <a:pt x="467" y="4142"/>
                  </a:lnTo>
                  <a:lnTo>
                    <a:pt x="407" y="4243"/>
                  </a:lnTo>
                  <a:lnTo>
                    <a:pt x="340" y="4345"/>
                  </a:lnTo>
                  <a:lnTo>
                    <a:pt x="289" y="4447"/>
                  </a:lnTo>
                  <a:lnTo>
                    <a:pt x="229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02" y="4896"/>
                  </a:lnTo>
                  <a:lnTo>
                    <a:pt x="77" y="5014"/>
                  </a:lnTo>
                  <a:lnTo>
                    <a:pt x="43" y="5133"/>
                  </a:lnTo>
                  <a:lnTo>
                    <a:pt x="26" y="5251"/>
                  </a:lnTo>
                  <a:lnTo>
                    <a:pt x="9" y="5378"/>
                  </a:lnTo>
                  <a:lnTo>
                    <a:pt x="1" y="5505"/>
                  </a:lnTo>
                  <a:lnTo>
                    <a:pt x="1" y="5632"/>
                  </a:lnTo>
                  <a:lnTo>
                    <a:pt x="1" y="5768"/>
                  </a:lnTo>
                  <a:lnTo>
                    <a:pt x="9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85" y="6310"/>
                  </a:lnTo>
                  <a:lnTo>
                    <a:pt x="128" y="6437"/>
                  </a:lnTo>
                  <a:lnTo>
                    <a:pt x="170" y="6564"/>
                  </a:lnTo>
                  <a:lnTo>
                    <a:pt x="229" y="6691"/>
                  </a:lnTo>
                  <a:lnTo>
                    <a:pt x="289" y="6810"/>
                  </a:lnTo>
                  <a:lnTo>
                    <a:pt x="348" y="6928"/>
                  </a:lnTo>
                  <a:lnTo>
                    <a:pt x="424" y="7047"/>
                  </a:lnTo>
                  <a:lnTo>
                    <a:pt x="500" y="7157"/>
                  </a:lnTo>
                  <a:lnTo>
                    <a:pt x="585" y="7267"/>
                  </a:lnTo>
                  <a:lnTo>
                    <a:pt x="670" y="7369"/>
                  </a:lnTo>
                  <a:lnTo>
                    <a:pt x="771" y="7470"/>
                  </a:lnTo>
                  <a:lnTo>
                    <a:pt x="873" y="7563"/>
                  </a:lnTo>
                  <a:lnTo>
                    <a:pt x="1034" y="7699"/>
                  </a:lnTo>
                  <a:lnTo>
                    <a:pt x="1203" y="7818"/>
                  </a:lnTo>
                  <a:lnTo>
                    <a:pt x="1390" y="7919"/>
                  </a:lnTo>
                  <a:lnTo>
                    <a:pt x="1576" y="8004"/>
                  </a:lnTo>
                  <a:lnTo>
                    <a:pt x="1771" y="8080"/>
                  </a:lnTo>
                  <a:lnTo>
                    <a:pt x="1974" y="8139"/>
                  </a:lnTo>
                  <a:lnTo>
                    <a:pt x="2177" y="8173"/>
                  </a:lnTo>
                  <a:lnTo>
                    <a:pt x="2389" y="8199"/>
                  </a:lnTo>
                  <a:lnTo>
                    <a:pt x="2448" y="8402"/>
                  </a:lnTo>
                  <a:lnTo>
                    <a:pt x="2533" y="8597"/>
                  </a:lnTo>
                  <a:lnTo>
                    <a:pt x="2626" y="8783"/>
                  </a:lnTo>
                  <a:lnTo>
                    <a:pt x="2736" y="8961"/>
                  </a:lnTo>
                  <a:lnTo>
                    <a:pt x="2863" y="9122"/>
                  </a:lnTo>
                  <a:lnTo>
                    <a:pt x="2999" y="9283"/>
                  </a:lnTo>
                  <a:lnTo>
                    <a:pt x="3143" y="9427"/>
                  </a:lnTo>
                  <a:lnTo>
                    <a:pt x="3304" y="9562"/>
                  </a:lnTo>
                  <a:lnTo>
                    <a:pt x="3473" y="9681"/>
                  </a:lnTo>
                  <a:lnTo>
                    <a:pt x="3651" y="9782"/>
                  </a:lnTo>
                  <a:lnTo>
                    <a:pt x="3837" y="9876"/>
                  </a:lnTo>
                  <a:lnTo>
                    <a:pt x="4032" y="9952"/>
                  </a:lnTo>
                  <a:lnTo>
                    <a:pt x="4235" y="10011"/>
                  </a:lnTo>
                  <a:lnTo>
                    <a:pt x="4439" y="10062"/>
                  </a:lnTo>
                  <a:lnTo>
                    <a:pt x="4650" y="10087"/>
                  </a:lnTo>
                  <a:lnTo>
                    <a:pt x="4871" y="10096"/>
                  </a:lnTo>
                  <a:lnTo>
                    <a:pt x="5065" y="10087"/>
                  </a:lnTo>
                  <a:lnTo>
                    <a:pt x="5260" y="10070"/>
                  </a:lnTo>
                  <a:lnTo>
                    <a:pt x="5447" y="10028"/>
                  </a:lnTo>
                  <a:lnTo>
                    <a:pt x="5633" y="9977"/>
                  </a:lnTo>
                  <a:lnTo>
                    <a:pt x="5811" y="9918"/>
                  </a:lnTo>
                  <a:lnTo>
                    <a:pt x="5989" y="9842"/>
                  </a:lnTo>
                  <a:lnTo>
                    <a:pt x="6150" y="9757"/>
                  </a:lnTo>
                  <a:lnTo>
                    <a:pt x="6310" y="9655"/>
                  </a:lnTo>
                  <a:lnTo>
                    <a:pt x="6387" y="9782"/>
                  </a:lnTo>
                  <a:lnTo>
                    <a:pt x="6471" y="9909"/>
                  </a:lnTo>
                  <a:lnTo>
                    <a:pt x="6565" y="10028"/>
                  </a:lnTo>
                  <a:lnTo>
                    <a:pt x="6658" y="10147"/>
                  </a:lnTo>
                  <a:lnTo>
                    <a:pt x="6751" y="10265"/>
                  </a:lnTo>
                  <a:lnTo>
                    <a:pt x="6861" y="10367"/>
                  </a:lnTo>
                  <a:lnTo>
                    <a:pt x="6971" y="10477"/>
                  </a:lnTo>
                  <a:lnTo>
                    <a:pt x="7081" y="10570"/>
                  </a:lnTo>
                  <a:lnTo>
                    <a:pt x="7191" y="10655"/>
                  </a:lnTo>
                  <a:lnTo>
                    <a:pt x="7301" y="10731"/>
                  </a:lnTo>
                  <a:lnTo>
                    <a:pt x="7411" y="10799"/>
                  </a:lnTo>
                  <a:lnTo>
                    <a:pt x="7522" y="10866"/>
                  </a:lnTo>
                  <a:lnTo>
                    <a:pt x="7640" y="10926"/>
                  </a:lnTo>
                  <a:lnTo>
                    <a:pt x="7759" y="10985"/>
                  </a:lnTo>
                  <a:lnTo>
                    <a:pt x="7877" y="11036"/>
                  </a:lnTo>
                  <a:lnTo>
                    <a:pt x="8004" y="11087"/>
                  </a:lnTo>
                  <a:lnTo>
                    <a:pt x="8123" y="11121"/>
                  </a:lnTo>
                  <a:lnTo>
                    <a:pt x="8250" y="11163"/>
                  </a:lnTo>
                  <a:lnTo>
                    <a:pt x="8377" y="11188"/>
                  </a:lnTo>
                  <a:lnTo>
                    <a:pt x="8512" y="11214"/>
                  </a:lnTo>
                  <a:lnTo>
                    <a:pt x="8640" y="11239"/>
                  </a:lnTo>
                  <a:lnTo>
                    <a:pt x="8767" y="11248"/>
                  </a:lnTo>
                  <a:lnTo>
                    <a:pt x="8902" y="11256"/>
                  </a:lnTo>
                  <a:lnTo>
                    <a:pt x="9038" y="11265"/>
                  </a:lnTo>
                  <a:lnTo>
                    <a:pt x="9165" y="11256"/>
                  </a:lnTo>
                  <a:lnTo>
                    <a:pt x="9300" y="11248"/>
                  </a:lnTo>
                  <a:lnTo>
                    <a:pt x="9427" y="11239"/>
                  </a:lnTo>
                  <a:lnTo>
                    <a:pt x="9563" y="11214"/>
                  </a:lnTo>
                  <a:lnTo>
                    <a:pt x="9690" y="11188"/>
                  </a:lnTo>
                  <a:lnTo>
                    <a:pt x="9817" y="11163"/>
                  </a:lnTo>
                  <a:lnTo>
                    <a:pt x="9944" y="11121"/>
                  </a:lnTo>
                  <a:lnTo>
                    <a:pt x="10071" y="11087"/>
                  </a:lnTo>
                  <a:lnTo>
                    <a:pt x="10189" y="11036"/>
                  </a:lnTo>
                  <a:lnTo>
                    <a:pt x="10316" y="10985"/>
                  </a:lnTo>
                  <a:lnTo>
                    <a:pt x="10435" y="10926"/>
                  </a:lnTo>
                  <a:lnTo>
                    <a:pt x="10545" y="10866"/>
                  </a:lnTo>
                  <a:lnTo>
                    <a:pt x="10664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86" y="10570"/>
                  </a:lnTo>
                  <a:lnTo>
                    <a:pt x="11104" y="10477"/>
                  </a:lnTo>
                  <a:lnTo>
                    <a:pt x="11214" y="10367"/>
                  </a:lnTo>
                  <a:lnTo>
                    <a:pt x="11316" y="10265"/>
                  </a:lnTo>
                  <a:lnTo>
                    <a:pt x="11417" y="10147"/>
                  </a:lnTo>
                  <a:lnTo>
                    <a:pt x="11511" y="10028"/>
                  </a:lnTo>
                  <a:lnTo>
                    <a:pt x="11595" y="9909"/>
                  </a:lnTo>
                  <a:lnTo>
                    <a:pt x="11680" y="9782"/>
                  </a:lnTo>
                  <a:lnTo>
                    <a:pt x="11756" y="9655"/>
                  </a:lnTo>
                  <a:lnTo>
                    <a:pt x="11917" y="9757"/>
                  </a:lnTo>
                  <a:lnTo>
                    <a:pt x="12087" y="9842"/>
                  </a:lnTo>
                  <a:lnTo>
                    <a:pt x="12256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70"/>
                  </a:lnTo>
                  <a:lnTo>
                    <a:pt x="13001" y="10087"/>
                  </a:lnTo>
                  <a:lnTo>
                    <a:pt x="13196" y="10096"/>
                  </a:lnTo>
                  <a:lnTo>
                    <a:pt x="13416" y="10087"/>
                  </a:lnTo>
                  <a:lnTo>
                    <a:pt x="13628" y="10062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2"/>
                  </a:lnTo>
                  <a:lnTo>
                    <a:pt x="14602" y="9681"/>
                  </a:lnTo>
                  <a:lnTo>
                    <a:pt x="14771" y="9562"/>
                  </a:lnTo>
                  <a:lnTo>
                    <a:pt x="14924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0" y="8961"/>
                  </a:lnTo>
                  <a:lnTo>
                    <a:pt x="15440" y="8783"/>
                  </a:lnTo>
                  <a:lnTo>
                    <a:pt x="15534" y="8597"/>
                  </a:lnTo>
                  <a:lnTo>
                    <a:pt x="15618" y="8402"/>
                  </a:lnTo>
                  <a:lnTo>
                    <a:pt x="15686" y="8199"/>
                  </a:lnTo>
                  <a:lnTo>
                    <a:pt x="15889" y="8173"/>
                  </a:lnTo>
                  <a:lnTo>
                    <a:pt x="16093" y="8139"/>
                  </a:lnTo>
                  <a:lnTo>
                    <a:pt x="16296" y="8080"/>
                  </a:lnTo>
                  <a:lnTo>
                    <a:pt x="16491" y="8004"/>
                  </a:lnTo>
                  <a:lnTo>
                    <a:pt x="16677" y="7919"/>
                  </a:lnTo>
                  <a:lnTo>
                    <a:pt x="16863" y="7818"/>
                  </a:lnTo>
                  <a:lnTo>
                    <a:pt x="17033" y="7699"/>
                  </a:lnTo>
                  <a:lnTo>
                    <a:pt x="17202" y="7563"/>
                  </a:lnTo>
                  <a:lnTo>
                    <a:pt x="17304" y="7470"/>
                  </a:lnTo>
                  <a:lnTo>
                    <a:pt x="17397" y="7369"/>
                  </a:lnTo>
                  <a:lnTo>
                    <a:pt x="17490" y="7267"/>
                  </a:lnTo>
                  <a:lnTo>
                    <a:pt x="17566" y="7157"/>
                  </a:lnTo>
                  <a:lnTo>
                    <a:pt x="17651" y="7047"/>
                  </a:lnTo>
                  <a:lnTo>
                    <a:pt x="17719" y="6928"/>
                  </a:lnTo>
                  <a:lnTo>
                    <a:pt x="17786" y="6810"/>
                  </a:lnTo>
                  <a:lnTo>
                    <a:pt x="17846" y="6691"/>
                  </a:lnTo>
                  <a:lnTo>
                    <a:pt x="17897" y="6564"/>
                  </a:lnTo>
                  <a:lnTo>
                    <a:pt x="17939" y="6437"/>
                  </a:lnTo>
                  <a:lnTo>
                    <a:pt x="17981" y="6310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57" y="5903"/>
                  </a:lnTo>
                  <a:lnTo>
                    <a:pt x="18066" y="5768"/>
                  </a:lnTo>
                  <a:lnTo>
                    <a:pt x="18074" y="5632"/>
                  </a:lnTo>
                  <a:lnTo>
                    <a:pt x="18066" y="5488"/>
                  </a:lnTo>
                  <a:lnTo>
                    <a:pt x="18057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81" y="4955"/>
                  </a:lnTo>
                  <a:lnTo>
                    <a:pt x="17939" y="4819"/>
                  </a:lnTo>
                  <a:lnTo>
                    <a:pt x="17897" y="4692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19" y="4328"/>
                  </a:lnTo>
                  <a:lnTo>
                    <a:pt x="17651" y="4218"/>
                  </a:lnTo>
                  <a:lnTo>
                    <a:pt x="17566" y="4099"/>
                  </a:lnTo>
                  <a:lnTo>
                    <a:pt x="17490" y="3998"/>
                  </a:lnTo>
                  <a:lnTo>
                    <a:pt x="17397" y="3896"/>
                  </a:lnTo>
                  <a:lnTo>
                    <a:pt x="17304" y="3795"/>
                  </a:lnTo>
                  <a:lnTo>
                    <a:pt x="17202" y="3701"/>
                  </a:lnTo>
                  <a:lnTo>
                    <a:pt x="17033" y="3566"/>
                  </a:lnTo>
                  <a:lnTo>
                    <a:pt x="16863" y="3447"/>
                  </a:lnTo>
                  <a:lnTo>
                    <a:pt x="16677" y="3346"/>
                  </a:lnTo>
                  <a:lnTo>
                    <a:pt x="16491" y="3253"/>
                  </a:lnTo>
                  <a:lnTo>
                    <a:pt x="16287" y="3176"/>
                  </a:lnTo>
                  <a:lnTo>
                    <a:pt x="16093" y="3125"/>
                  </a:lnTo>
                  <a:lnTo>
                    <a:pt x="15881" y="3083"/>
                  </a:lnTo>
                  <a:lnTo>
                    <a:pt x="15678" y="3058"/>
                  </a:lnTo>
                  <a:lnTo>
                    <a:pt x="15618" y="2897"/>
                  </a:lnTo>
                  <a:lnTo>
                    <a:pt x="15559" y="2727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296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0"/>
                  </a:lnTo>
                  <a:lnTo>
                    <a:pt x="14856" y="1796"/>
                  </a:lnTo>
                  <a:lnTo>
                    <a:pt x="14763" y="1720"/>
                  </a:lnTo>
                  <a:lnTo>
                    <a:pt x="14661" y="1652"/>
                  </a:lnTo>
                  <a:lnTo>
                    <a:pt x="14568" y="1584"/>
                  </a:lnTo>
                  <a:lnTo>
                    <a:pt x="14458" y="1525"/>
                  </a:lnTo>
                  <a:lnTo>
                    <a:pt x="14356" y="1465"/>
                  </a:lnTo>
                  <a:lnTo>
                    <a:pt x="14246" y="1415"/>
                  </a:lnTo>
                  <a:lnTo>
                    <a:pt x="14136" y="1364"/>
                  </a:lnTo>
                  <a:lnTo>
                    <a:pt x="14026" y="1330"/>
                  </a:lnTo>
                  <a:lnTo>
                    <a:pt x="13907" y="1288"/>
                  </a:lnTo>
                  <a:lnTo>
                    <a:pt x="13797" y="1262"/>
                  </a:lnTo>
                  <a:lnTo>
                    <a:pt x="13679" y="1237"/>
                  </a:lnTo>
                  <a:lnTo>
                    <a:pt x="13560" y="1220"/>
                  </a:lnTo>
                  <a:lnTo>
                    <a:pt x="13442" y="1203"/>
                  </a:lnTo>
                  <a:lnTo>
                    <a:pt x="13323" y="1194"/>
                  </a:lnTo>
                  <a:lnTo>
                    <a:pt x="13001" y="1194"/>
                  </a:lnTo>
                  <a:lnTo>
                    <a:pt x="12815" y="1220"/>
                  </a:lnTo>
                  <a:lnTo>
                    <a:pt x="12629" y="1254"/>
                  </a:lnTo>
                  <a:lnTo>
                    <a:pt x="12442" y="1305"/>
                  </a:lnTo>
                  <a:lnTo>
                    <a:pt x="12264" y="1364"/>
                  </a:lnTo>
                  <a:lnTo>
                    <a:pt x="12095" y="1440"/>
                  </a:lnTo>
                  <a:lnTo>
                    <a:pt x="11926" y="1525"/>
                  </a:lnTo>
                  <a:lnTo>
                    <a:pt x="11765" y="1626"/>
                  </a:lnTo>
                  <a:lnTo>
                    <a:pt x="11689" y="1491"/>
                  </a:lnTo>
                  <a:lnTo>
                    <a:pt x="11612" y="1364"/>
                  </a:lnTo>
                  <a:lnTo>
                    <a:pt x="11519" y="1245"/>
                  </a:lnTo>
                  <a:lnTo>
                    <a:pt x="11426" y="1127"/>
                  </a:lnTo>
                  <a:lnTo>
                    <a:pt x="11324" y="1008"/>
                  </a:lnTo>
                  <a:lnTo>
                    <a:pt x="11223" y="898"/>
                  </a:lnTo>
                  <a:lnTo>
                    <a:pt x="11113" y="796"/>
                  </a:lnTo>
                  <a:lnTo>
                    <a:pt x="10994" y="695"/>
                  </a:lnTo>
                  <a:lnTo>
                    <a:pt x="10892" y="610"/>
                  </a:lnTo>
                  <a:lnTo>
                    <a:pt x="10782" y="534"/>
                  </a:lnTo>
                  <a:lnTo>
                    <a:pt x="10672" y="466"/>
                  </a:lnTo>
                  <a:lnTo>
                    <a:pt x="10554" y="398"/>
                  </a:lnTo>
                  <a:lnTo>
                    <a:pt x="10435" y="339"/>
                  </a:lnTo>
                  <a:lnTo>
                    <a:pt x="10316" y="280"/>
                  </a:lnTo>
                  <a:lnTo>
                    <a:pt x="10198" y="229"/>
                  </a:lnTo>
                  <a:lnTo>
                    <a:pt x="10071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0" y="68"/>
                  </a:lnTo>
                  <a:lnTo>
                    <a:pt x="9563" y="43"/>
                  </a:lnTo>
                  <a:lnTo>
                    <a:pt x="9436" y="26"/>
                  </a:lnTo>
                  <a:lnTo>
                    <a:pt x="9300" y="9"/>
                  </a:lnTo>
                  <a:lnTo>
                    <a:pt x="9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5175;p31">
              <a:extLst>
                <a:ext uri="{FF2B5EF4-FFF2-40B4-BE49-F238E27FC236}">
                  <a16:creationId xmlns:a16="http://schemas.microsoft.com/office/drawing/2014/main" id="{04F3C54D-BF9E-4B3A-8C2C-5396FD7D24B1}"/>
                </a:ext>
              </a:extLst>
            </p:cNvPr>
            <p:cNvSpPr/>
            <p:nvPr/>
          </p:nvSpPr>
          <p:spPr>
            <a:xfrm>
              <a:off x="5937275" y="3361000"/>
              <a:ext cx="451875" cy="281625"/>
            </a:xfrm>
            <a:custGeom>
              <a:avLst/>
              <a:gdLst/>
              <a:ahLst/>
              <a:cxnLst/>
              <a:rect l="l" t="t" r="r" b="b"/>
              <a:pathLst>
                <a:path w="18075" h="11265" fill="none" extrusionOk="0">
                  <a:moveTo>
                    <a:pt x="4871" y="10096"/>
                  </a:moveTo>
                  <a:lnTo>
                    <a:pt x="4871" y="10096"/>
                  </a:lnTo>
                  <a:lnTo>
                    <a:pt x="5065" y="10087"/>
                  </a:lnTo>
                  <a:lnTo>
                    <a:pt x="5260" y="10070"/>
                  </a:lnTo>
                  <a:lnTo>
                    <a:pt x="5447" y="10028"/>
                  </a:lnTo>
                  <a:lnTo>
                    <a:pt x="5633" y="9977"/>
                  </a:lnTo>
                  <a:lnTo>
                    <a:pt x="5811" y="9918"/>
                  </a:lnTo>
                  <a:lnTo>
                    <a:pt x="5989" y="9842"/>
                  </a:lnTo>
                  <a:lnTo>
                    <a:pt x="6150" y="9757"/>
                  </a:lnTo>
                  <a:lnTo>
                    <a:pt x="6310" y="9655"/>
                  </a:lnTo>
                  <a:lnTo>
                    <a:pt x="6310" y="9655"/>
                  </a:lnTo>
                  <a:lnTo>
                    <a:pt x="6387" y="9782"/>
                  </a:lnTo>
                  <a:lnTo>
                    <a:pt x="6471" y="9909"/>
                  </a:lnTo>
                  <a:lnTo>
                    <a:pt x="6565" y="10028"/>
                  </a:lnTo>
                  <a:lnTo>
                    <a:pt x="6658" y="10147"/>
                  </a:lnTo>
                  <a:lnTo>
                    <a:pt x="6751" y="10265"/>
                  </a:lnTo>
                  <a:lnTo>
                    <a:pt x="6861" y="10367"/>
                  </a:lnTo>
                  <a:lnTo>
                    <a:pt x="6971" y="10477"/>
                  </a:lnTo>
                  <a:lnTo>
                    <a:pt x="7081" y="10570"/>
                  </a:lnTo>
                  <a:lnTo>
                    <a:pt x="7081" y="10570"/>
                  </a:lnTo>
                  <a:lnTo>
                    <a:pt x="7191" y="10655"/>
                  </a:lnTo>
                  <a:lnTo>
                    <a:pt x="7301" y="10731"/>
                  </a:lnTo>
                  <a:lnTo>
                    <a:pt x="7411" y="10799"/>
                  </a:lnTo>
                  <a:lnTo>
                    <a:pt x="7522" y="10866"/>
                  </a:lnTo>
                  <a:lnTo>
                    <a:pt x="7640" y="10926"/>
                  </a:lnTo>
                  <a:lnTo>
                    <a:pt x="7759" y="10985"/>
                  </a:lnTo>
                  <a:lnTo>
                    <a:pt x="7877" y="11036"/>
                  </a:lnTo>
                  <a:lnTo>
                    <a:pt x="8004" y="11087"/>
                  </a:lnTo>
                  <a:lnTo>
                    <a:pt x="8123" y="11121"/>
                  </a:lnTo>
                  <a:lnTo>
                    <a:pt x="8250" y="11163"/>
                  </a:lnTo>
                  <a:lnTo>
                    <a:pt x="8377" y="11188"/>
                  </a:lnTo>
                  <a:lnTo>
                    <a:pt x="8512" y="11214"/>
                  </a:lnTo>
                  <a:lnTo>
                    <a:pt x="8640" y="11239"/>
                  </a:lnTo>
                  <a:lnTo>
                    <a:pt x="8767" y="11248"/>
                  </a:lnTo>
                  <a:lnTo>
                    <a:pt x="8902" y="11256"/>
                  </a:lnTo>
                  <a:lnTo>
                    <a:pt x="9038" y="11265"/>
                  </a:lnTo>
                  <a:lnTo>
                    <a:pt x="9038" y="11265"/>
                  </a:lnTo>
                  <a:lnTo>
                    <a:pt x="9165" y="11256"/>
                  </a:lnTo>
                  <a:lnTo>
                    <a:pt x="9300" y="11248"/>
                  </a:lnTo>
                  <a:lnTo>
                    <a:pt x="9427" y="11239"/>
                  </a:lnTo>
                  <a:lnTo>
                    <a:pt x="9563" y="11214"/>
                  </a:lnTo>
                  <a:lnTo>
                    <a:pt x="9690" y="11188"/>
                  </a:lnTo>
                  <a:lnTo>
                    <a:pt x="9817" y="11163"/>
                  </a:lnTo>
                  <a:lnTo>
                    <a:pt x="9944" y="11121"/>
                  </a:lnTo>
                  <a:lnTo>
                    <a:pt x="10071" y="11087"/>
                  </a:lnTo>
                  <a:lnTo>
                    <a:pt x="10189" y="11036"/>
                  </a:lnTo>
                  <a:lnTo>
                    <a:pt x="10316" y="10985"/>
                  </a:lnTo>
                  <a:lnTo>
                    <a:pt x="10435" y="10926"/>
                  </a:lnTo>
                  <a:lnTo>
                    <a:pt x="10545" y="10866"/>
                  </a:lnTo>
                  <a:lnTo>
                    <a:pt x="10664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86" y="10570"/>
                  </a:lnTo>
                  <a:lnTo>
                    <a:pt x="10986" y="10570"/>
                  </a:lnTo>
                  <a:lnTo>
                    <a:pt x="11104" y="10477"/>
                  </a:lnTo>
                  <a:lnTo>
                    <a:pt x="11214" y="10367"/>
                  </a:lnTo>
                  <a:lnTo>
                    <a:pt x="11316" y="10265"/>
                  </a:lnTo>
                  <a:lnTo>
                    <a:pt x="11417" y="10147"/>
                  </a:lnTo>
                  <a:lnTo>
                    <a:pt x="11511" y="10028"/>
                  </a:lnTo>
                  <a:lnTo>
                    <a:pt x="11595" y="9909"/>
                  </a:lnTo>
                  <a:lnTo>
                    <a:pt x="11680" y="9782"/>
                  </a:lnTo>
                  <a:lnTo>
                    <a:pt x="11756" y="9655"/>
                  </a:lnTo>
                  <a:lnTo>
                    <a:pt x="11756" y="9655"/>
                  </a:lnTo>
                  <a:lnTo>
                    <a:pt x="11917" y="9757"/>
                  </a:lnTo>
                  <a:lnTo>
                    <a:pt x="12087" y="9842"/>
                  </a:lnTo>
                  <a:lnTo>
                    <a:pt x="12256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70"/>
                  </a:lnTo>
                  <a:lnTo>
                    <a:pt x="13001" y="10087"/>
                  </a:lnTo>
                  <a:lnTo>
                    <a:pt x="13196" y="10096"/>
                  </a:lnTo>
                  <a:lnTo>
                    <a:pt x="13196" y="10096"/>
                  </a:lnTo>
                  <a:lnTo>
                    <a:pt x="13416" y="10087"/>
                  </a:lnTo>
                  <a:lnTo>
                    <a:pt x="13628" y="10062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2"/>
                  </a:lnTo>
                  <a:lnTo>
                    <a:pt x="14602" y="9681"/>
                  </a:lnTo>
                  <a:lnTo>
                    <a:pt x="14771" y="9562"/>
                  </a:lnTo>
                  <a:lnTo>
                    <a:pt x="14924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0" y="8961"/>
                  </a:lnTo>
                  <a:lnTo>
                    <a:pt x="15440" y="8783"/>
                  </a:lnTo>
                  <a:lnTo>
                    <a:pt x="15534" y="8597"/>
                  </a:lnTo>
                  <a:lnTo>
                    <a:pt x="15618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89" y="8173"/>
                  </a:lnTo>
                  <a:lnTo>
                    <a:pt x="16093" y="8139"/>
                  </a:lnTo>
                  <a:lnTo>
                    <a:pt x="16296" y="8080"/>
                  </a:lnTo>
                  <a:lnTo>
                    <a:pt x="16491" y="8004"/>
                  </a:lnTo>
                  <a:lnTo>
                    <a:pt x="16677" y="7919"/>
                  </a:lnTo>
                  <a:lnTo>
                    <a:pt x="16863" y="7818"/>
                  </a:lnTo>
                  <a:lnTo>
                    <a:pt x="17033" y="7699"/>
                  </a:lnTo>
                  <a:lnTo>
                    <a:pt x="17202" y="7563"/>
                  </a:lnTo>
                  <a:lnTo>
                    <a:pt x="17202" y="7563"/>
                  </a:lnTo>
                  <a:lnTo>
                    <a:pt x="17304" y="7470"/>
                  </a:lnTo>
                  <a:lnTo>
                    <a:pt x="17397" y="7369"/>
                  </a:lnTo>
                  <a:lnTo>
                    <a:pt x="17490" y="7267"/>
                  </a:lnTo>
                  <a:lnTo>
                    <a:pt x="17566" y="7157"/>
                  </a:lnTo>
                  <a:lnTo>
                    <a:pt x="17651" y="7047"/>
                  </a:lnTo>
                  <a:lnTo>
                    <a:pt x="17719" y="6928"/>
                  </a:lnTo>
                  <a:lnTo>
                    <a:pt x="17786" y="6810"/>
                  </a:lnTo>
                  <a:lnTo>
                    <a:pt x="17846" y="6691"/>
                  </a:lnTo>
                  <a:lnTo>
                    <a:pt x="17897" y="6564"/>
                  </a:lnTo>
                  <a:lnTo>
                    <a:pt x="17939" y="6437"/>
                  </a:lnTo>
                  <a:lnTo>
                    <a:pt x="17981" y="6310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57" y="5903"/>
                  </a:lnTo>
                  <a:lnTo>
                    <a:pt x="18066" y="5768"/>
                  </a:lnTo>
                  <a:lnTo>
                    <a:pt x="18074" y="5632"/>
                  </a:lnTo>
                  <a:lnTo>
                    <a:pt x="18074" y="5632"/>
                  </a:lnTo>
                  <a:lnTo>
                    <a:pt x="18066" y="5488"/>
                  </a:lnTo>
                  <a:lnTo>
                    <a:pt x="18057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81" y="4955"/>
                  </a:lnTo>
                  <a:lnTo>
                    <a:pt x="17939" y="4819"/>
                  </a:lnTo>
                  <a:lnTo>
                    <a:pt x="17897" y="4692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19" y="4328"/>
                  </a:lnTo>
                  <a:lnTo>
                    <a:pt x="17651" y="4218"/>
                  </a:lnTo>
                  <a:lnTo>
                    <a:pt x="17566" y="4099"/>
                  </a:lnTo>
                  <a:lnTo>
                    <a:pt x="17490" y="3998"/>
                  </a:lnTo>
                  <a:lnTo>
                    <a:pt x="17397" y="3896"/>
                  </a:lnTo>
                  <a:lnTo>
                    <a:pt x="17304" y="3795"/>
                  </a:lnTo>
                  <a:lnTo>
                    <a:pt x="17202" y="3701"/>
                  </a:lnTo>
                  <a:lnTo>
                    <a:pt x="17202" y="3701"/>
                  </a:lnTo>
                  <a:lnTo>
                    <a:pt x="17033" y="3566"/>
                  </a:lnTo>
                  <a:lnTo>
                    <a:pt x="16863" y="3447"/>
                  </a:lnTo>
                  <a:lnTo>
                    <a:pt x="16677" y="3346"/>
                  </a:lnTo>
                  <a:lnTo>
                    <a:pt x="16491" y="3253"/>
                  </a:lnTo>
                  <a:lnTo>
                    <a:pt x="16287" y="3176"/>
                  </a:lnTo>
                  <a:lnTo>
                    <a:pt x="16093" y="3125"/>
                  </a:lnTo>
                  <a:lnTo>
                    <a:pt x="15881" y="3083"/>
                  </a:lnTo>
                  <a:lnTo>
                    <a:pt x="15678" y="3058"/>
                  </a:lnTo>
                  <a:lnTo>
                    <a:pt x="15678" y="3058"/>
                  </a:lnTo>
                  <a:lnTo>
                    <a:pt x="15618" y="2897"/>
                  </a:lnTo>
                  <a:lnTo>
                    <a:pt x="15559" y="2727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296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0"/>
                  </a:lnTo>
                  <a:lnTo>
                    <a:pt x="14949" y="1880"/>
                  </a:lnTo>
                  <a:lnTo>
                    <a:pt x="14856" y="1796"/>
                  </a:lnTo>
                  <a:lnTo>
                    <a:pt x="14763" y="1720"/>
                  </a:lnTo>
                  <a:lnTo>
                    <a:pt x="14661" y="1652"/>
                  </a:lnTo>
                  <a:lnTo>
                    <a:pt x="14568" y="1584"/>
                  </a:lnTo>
                  <a:lnTo>
                    <a:pt x="14458" y="1525"/>
                  </a:lnTo>
                  <a:lnTo>
                    <a:pt x="14356" y="1465"/>
                  </a:lnTo>
                  <a:lnTo>
                    <a:pt x="14246" y="1415"/>
                  </a:lnTo>
                  <a:lnTo>
                    <a:pt x="14136" y="1364"/>
                  </a:lnTo>
                  <a:lnTo>
                    <a:pt x="14026" y="1330"/>
                  </a:lnTo>
                  <a:lnTo>
                    <a:pt x="13907" y="1288"/>
                  </a:lnTo>
                  <a:lnTo>
                    <a:pt x="13797" y="1262"/>
                  </a:lnTo>
                  <a:lnTo>
                    <a:pt x="13679" y="1237"/>
                  </a:lnTo>
                  <a:lnTo>
                    <a:pt x="13560" y="1220"/>
                  </a:lnTo>
                  <a:lnTo>
                    <a:pt x="13442" y="1203"/>
                  </a:lnTo>
                  <a:lnTo>
                    <a:pt x="13323" y="1194"/>
                  </a:lnTo>
                  <a:lnTo>
                    <a:pt x="13196" y="1194"/>
                  </a:lnTo>
                  <a:lnTo>
                    <a:pt x="13196" y="1194"/>
                  </a:lnTo>
                  <a:lnTo>
                    <a:pt x="13001" y="1194"/>
                  </a:lnTo>
                  <a:lnTo>
                    <a:pt x="12815" y="1220"/>
                  </a:lnTo>
                  <a:lnTo>
                    <a:pt x="12629" y="1254"/>
                  </a:lnTo>
                  <a:lnTo>
                    <a:pt x="12442" y="1305"/>
                  </a:lnTo>
                  <a:lnTo>
                    <a:pt x="12264" y="1364"/>
                  </a:lnTo>
                  <a:lnTo>
                    <a:pt x="12095" y="1440"/>
                  </a:lnTo>
                  <a:lnTo>
                    <a:pt x="11926" y="1525"/>
                  </a:lnTo>
                  <a:lnTo>
                    <a:pt x="11765" y="1626"/>
                  </a:lnTo>
                  <a:lnTo>
                    <a:pt x="11765" y="1626"/>
                  </a:lnTo>
                  <a:lnTo>
                    <a:pt x="11689" y="1491"/>
                  </a:lnTo>
                  <a:lnTo>
                    <a:pt x="11612" y="1364"/>
                  </a:lnTo>
                  <a:lnTo>
                    <a:pt x="11519" y="1245"/>
                  </a:lnTo>
                  <a:lnTo>
                    <a:pt x="11426" y="1127"/>
                  </a:lnTo>
                  <a:lnTo>
                    <a:pt x="11324" y="1008"/>
                  </a:lnTo>
                  <a:lnTo>
                    <a:pt x="11223" y="898"/>
                  </a:lnTo>
                  <a:lnTo>
                    <a:pt x="11113" y="796"/>
                  </a:lnTo>
                  <a:lnTo>
                    <a:pt x="10994" y="695"/>
                  </a:lnTo>
                  <a:lnTo>
                    <a:pt x="10994" y="695"/>
                  </a:lnTo>
                  <a:lnTo>
                    <a:pt x="10892" y="610"/>
                  </a:lnTo>
                  <a:lnTo>
                    <a:pt x="10782" y="534"/>
                  </a:lnTo>
                  <a:lnTo>
                    <a:pt x="10672" y="466"/>
                  </a:lnTo>
                  <a:lnTo>
                    <a:pt x="10554" y="398"/>
                  </a:lnTo>
                  <a:lnTo>
                    <a:pt x="10435" y="339"/>
                  </a:lnTo>
                  <a:lnTo>
                    <a:pt x="10316" y="280"/>
                  </a:lnTo>
                  <a:lnTo>
                    <a:pt x="10198" y="229"/>
                  </a:lnTo>
                  <a:lnTo>
                    <a:pt x="10071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0" y="68"/>
                  </a:lnTo>
                  <a:lnTo>
                    <a:pt x="9563" y="43"/>
                  </a:lnTo>
                  <a:lnTo>
                    <a:pt x="9436" y="26"/>
                  </a:lnTo>
                  <a:lnTo>
                    <a:pt x="9300" y="9"/>
                  </a:lnTo>
                  <a:lnTo>
                    <a:pt x="9165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02" y="0"/>
                  </a:lnTo>
                  <a:lnTo>
                    <a:pt x="8767" y="9"/>
                  </a:lnTo>
                  <a:lnTo>
                    <a:pt x="8640" y="26"/>
                  </a:lnTo>
                  <a:lnTo>
                    <a:pt x="8504" y="43"/>
                  </a:lnTo>
                  <a:lnTo>
                    <a:pt x="8377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7996" y="178"/>
                  </a:lnTo>
                  <a:lnTo>
                    <a:pt x="7869" y="229"/>
                  </a:lnTo>
                  <a:lnTo>
                    <a:pt x="7750" y="280"/>
                  </a:lnTo>
                  <a:lnTo>
                    <a:pt x="7632" y="339"/>
                  </a:lnTo>
                  <a:lnTo>
                    <a:pt x="7513" y="398"/>
                  </a:lnTo>
                  <a:lnTo>
                    <a:pt x="7403" y="466"/>
                  </a:lnTo>
                  <a:lnTo>
                    <a:pt x="7293" y="534"/>
                  </a:lnTo>
                  <a:lnTo>
                    <a:pt x="7183" y="610"/>
                  </a:lnTo>
                  <a:lnTo>
                    <a:pt x="7073" y="695"/>
                  </a:lnTo>
                  <a:lnTo>
                    <a:pt x="7073" y="695"/>
                  </a:lnTo>
                  <a:lnTo>
                    <a:pt x="6963" y="796"/>
                  </a:lnTo>
                  <a:lnTo>
                    <a:pt x="6852" y="898"/>
                  </a:lnTo>
                  <a:lnTo>
                    <a:pt x="6742" y="1008"/>
                  </a:lnTo>
                  <a:lnTo>
                    <a:pt x="6641" y="1127"/>
                  </a:lnTo>
                  <a:lnTo>
                    <a:pt x="6548" y="1245"/>
                  </a:lnTo>
                  <a:lnTo>
                    <a:pt x="6463" y="1364"/>
                  </a:lnTo>
                  <a:lnTo>
                    <a:pt x="6378" y="1491"/>
                  </a:lnTo>
                  <a:lnTo>
                    <a:pt x="6302" y="1626"/>
                  </a:lnTo>
                  <a:lnTo>
                    <a:pt x="6302" y="1626"/>
                  </a:lnTo>
                  <a:lnTo>
                    <a:pt x="6141" y="1525"/>
                  </a:lnTo>
                  <a:lnTo>
                    <a:pt x="5980" y="1440"/>
                  </a:lnTo>
                  <a:lnTo>
                    <a:pt x="5802" y="1364"/>
                  </a:lnTo>
                  <a:lnTo>
                    <a:pt x="5624" y="1305"/>
                  </a:lnTo>
                  <a:lnTo>
                    <a:pt x="5438" y="1254"/>
                  </a:lnTo>
                  <a:lnTo>
                    <a:pt x="5252" y="1220"/>
                  </a:lnTo>
                  <a:lnTo>
                    <a:pt x="5065" y="1194"/>
                  </a:lnTo>
                  <a:lnTo>
                    <a:pt x="4871" y="1194"/>
                  </a:lnTo>
                  <a:lnTo>
                    <a:pt x="4871" y="1194"/>
                  </a:lnTo>
                  <a:lnTo>
                    <a:pt x="4752" y="1194"/>
                  </a:lnTo>
                  <a:lnTo>
                    <a:pt x="4634" y="1203"/>
                  </a:lnTo>
                  <a:lnTo>
                    <a:pt x="4506" y="1220"/>
                  </a:lnTo>
                  <a:lnTo>
                    <a:pt x="4388" y="1237"/>
                  </a:lnTo>
                  <a:lnTo>
                    <a:pt x="4278" y="1262"/>
                  </a:lnTo>
                  <a:lnTo>
                    <a:pt x="4159" y="1288"/>
                  </a:lnTo>
                  <a:lnTo>
                    <a:pt x="4041" y="1330"/>
                  </a:lnTo>
                  <a:lnTo>
                    <a:pt x="3931" y="1364"/>
                  </a:lnTo>
                  <a:lnTo>
                    <a:pt x="3820" y="1415"/>
                  </a:lnTo>
                  <a:lnTo>
                    <a:pt x="3710" y="1465"/>
                  </a:lnTo>
                  <a:lnTo>
                    <a:pt x="3609" y="1525"/>
                  </a:lnTo>
                  <a:lnTo>
                    <a:pt x="3507" y="1584"/>
                  </a:lnTo>
                  <a:lnTo>
                    <a:pt x="3405" y="1652"/>
                  </a:lnTo>
                  <a:lnTo>
                    <a:pt x="3304" y="1720"/>
                  </a:lnTo>
                  <a:lnTo>
                    <a:pt x="3211" y="1796"/>
                  </a:lnTo>
                  <a:lnTo>
                    <a:pt x="3126" y="1880"/>
                  </a:lnTo>
                  <a:lnTo>
                    <a:pt x="3126" y="1880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0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7"/>
                  </a:lnTo>
                  <a:lnTo>
                    <a:pt x="2448" y="2897"/>
                  </a:lnTo>
                  <a:lnTo>
                    <a:pt x="2398" y="3058"/>
                  </a:lnTo>
                  <a:lnTo>
                    <a:pt x="2398" y="3058"/>
                  </a:lnTo>
                  <a:lnTo>
                    <a:pt x="2271" y="3075"/>
                  </a:lnTo>
                  <a:lnTo>
                    <a:pt x="2144" y="3092"/>
                  </a:lnTo>
                  <a:lnTo>
                    <a:pt x="2025" y="3109"/>
                  </a:lnTo>
                  <a:lnTo>
                    <a:pt x="1906" y="3142"/>
                  </a:lnTo>
                  <a:lnTo>
                    <a:pt x="1788" y="3176"/>
                  </a:lnTo>
                  <a:lnTo>
                    <a:pt x="1678" y="3219"/>
                  </a:lnTo>
                  <a:lnTo>
                    <a:pt x="1568" y="3261"/>
                  </a:lnTo>
                  <a:lnTo>
                    <a:pt x="1458" y="3312"/>
                  </a:lnTo>
                  <a:lnTo>
                    <a:pt x="1347" y="3363"/>
                  </a:lnTo>
                  <a:lnTo>
                    <a:pt x="1246" y="3422"/>
                  </a:lnTo>
                  <a:lnTo>
                    <a:pt x="1144" y="3490"/>
                  </a:lnTo>
                  <a:lnTo>
                    <a:pt x="1051" y="3557"/>
                  </a:lnTo>
                  <a:lnTo>
                    <a:pt x="958" y="3625"/>
                  </a:lnTo>
                  <a:lnTo>
                    <a:pt x="865" y="3701"/>
                  </a:lnTo>
                  <a:lnTo>
                    <a:pt x="780" y="3786"/>
                  </a:lnTo>
                  <a:lnTo>
                    <a:pt x="695" y="3871"/>
                  </a:lnTo>
                  <a:lnTo>
                    <a:pt x="619" y="3955"/>
                  </a:lnTo>
                  <a:lnTo>
                    <a:pt x="543" y="4049"/>
                  </a:lnTo>
                  <a:lnTo>
                    <a:pt x="467" y="4142"/>
                  </a:lnTo>
                  <a:lnTo>
                    <a:pt x="407" y="4243"/>
                  </a:lnTo>
                  <a:lnTo>
                    <a:pt x="340" y="4345"/>
                  </a:lnTo>
                  <a:lnTo>
                    <a:pt x="289" y="4447"/>
                  </a:lnTo>
                  <a:lnTo>
                    <a:pt x="229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02" y="4896"/>
                  </a:lnTo>
                  <a:lnTo>
                    <a:pt x="77" y="5014"/>
                  </a:lnTo>
                  <a:lnTo>
                    <a:pt x="43" y="5133"/>
                  </a:lnTo>
                  <a:lnTo>
                    <a:pt x="26" y="5251"/>
                  </a:lnTo>
                  <a:lnTo>
                    <a:pt x="9" y="5378"/>
                  </a:lnTo>
                  <a:lnTo>
                    <a:pt x="1" y="5505"/>
                  </a:lnTo>
                  <a:lnTo>
                    <a:pt x="1" y="5632"/>
                  </a:lnTo>
                  <a:lnTo>
                    <a:pt x="1" y="5632"/>
                  </a:lnTo>
                  <a:lnTo>
                    <a:pt x="1" y="5768"/>
                  </a:lnTo>
                  <a:lnTo>
                    <a:pt x="9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85" y="6310"/>
                  </a:lnTo>
                  <a:lnTo>
                    <a:pt x="128" y="6437"/>
                  </a:lnTo>
                  <a:lnTo>
                    <a:pt x="170" y="6564"/>
                  </a:lnTo>
                  <a:lnTo>
                    <a:pt x="229" y="6691"/>
                  </a:lnTo>
                  <a:lnTo>
                    <a:pt x="289" y="6810"/>
                  </a:lnTo>
                  <a:lnTo>
                    <a:pt x="348" y="6928"/>
                  </a:lnTo>
                  <a:lnTo>
                    <a:pt x="424" y="7047"/>
                  </a:lnTo>
                  <a:lnTo>
                    <a:pt x="500" y="7157"/>
                  </a:lnTo>
                  <a:lnTo>
                    <a:pt x="585" y="7267"/>
                  </a:lnTo>
                  <a:lnTo>
                    <a:pt x="670" y="7369"/>
                  </a:lnTo>
                  <a:lnTo>
                    <a:pt x="771" y="7470"/>
                  </a:lnTo>
                  <a:lnTo>
                    <a:pt x="873" y="7563"/>
                  </a:lnTo>
                  <a:lnTo>
                    <a:pt x="873" y="7563"/>
                  </a:lnTo>
                  <a:lnTo>
                    <a:pt x="1034" y="7699"/>
                  </a:lnTo>
                  <a:lnTo>
                    <a:pt x="1203" y="7818"/>
                  </a:lnTo>
                  <a:lnTo>
                    <a:pt x="1390" y="7919"/>
                  </a:lnTo>
                  <a:lnTo>
                    <a:pt x="1576" y="8004"/>
                  </a:lnTo>
                  <a:lnTo>
                    <a:pt x="1771" y="8080"/>
                  </a:lnTo>
                  <a:lnTo>
                    <a:pt x="1974" y="8139"/>
                  </a:lnTo>
                  <a:lnTo>
                    <a:pt x="2177" y="8173"/>
                  </a:lnTo>
                  <a:lnTo>
                    <a:pt x="2389" y="8199"/>
                  </a:lnTo>
                  <a:lnTo>
                    <a:pt x="2389" y="8199"/>
                  </a:lnTo>
                  <a:lnTo>
                    <a:pt x="2448" y="8402"/>
                  </a:lnTo>
                  <a:lnTo>
                    <a:pt x="2533" y="8597"/>
                  </a:lnTo>
                  <a:lnTo>
                    <a:pt x="2626" y="8783"/>
                  </a:lnTo>
                  <a:lnTo>
                    <a:pt x="2736" y="8961"/>
                  </a:lnTo>
                  <a:lnTo>
                    <a:pt x="2863" y="9122"/>
                  </a:lnTo>
                  <a:lnTo>
                    <a:pt x="2999" y="9283"/>
                  </a:lnTo>
                  <a:lnTo>
                    <a:pt x="3143" y="9427"/>
                  </a:lnTo>
                  <a:lnTo>
                    <a:pt x="3304" y="9562"/>
                  </a:lnTo>
                  <a:lnTo>
                    <a:pt x="3473" y="9681"/>
                  </a:lnTo>
                  <a:lnTo>
                    <a:pt x="3651" y="9782"/>
                  </a:lnTo>
                  <a:lnTo>
                    <a:pt x="3837" y="9876"/>
                  </a:lnTo>
                  <a:lnTo>
                    <a:pt x="4032" y="9952"/>
                  </a:lnTo>
                  <a:lnTo>
                    <a:pt x="4235" y="10011"/>
                  </a:lnTo>
                  <a:lnTo>
                    <a:pt x="4439" y="10062"/>
                  </a:lnTo>
                  <a:lnTo>
                    <a:pt x="4650" y="10087"/>
                  </a:lnTo>
                  <a:lnTo>
                    <a:pt x="4871" y="10096"/>
                  </a:lnTo>
                  <a:lnTo>
                    <a:pt x="4871" y="100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5176;p31">
              <a:extLst>
                <a:ext uri="{FF2B5EF4-FFF2-40B4-BE49-F238E27FC236}">
                  <a16:creationId xmlns:a16="http://schemas.microsoft.com/office/drawing/2014/main" id="{E7AD98CA-B4E6-477B-9EA7-4A042160636A}"/>
                </a:ext>
              </a:extLst>
            </p:cNvPr>
            <p:cNvSpPr/>
            <p:nvPr/>
          </p:nvSpPr>
          <p:spPr>
            <a:xfrm>
              <a:off x="6059025" y="3613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5061;p31">
            <a:extLst>
              <a:ext uri="{FF2B5EF4-FFF2-40B4-BE49-F238E27FC236}">
                <a16:creationId xmlns:a16="http://schemas.microsoft.com/office/drawing/2014/main" id="{8B835074-6EB8-4D06-953E-ADA5057326CC}"/>
              </a:ext>
            </a:extLst>
          </p:cNvPr>
          <p:cNvGrpSpPr/>
          <p:nvPr/>
        </p:nvGrpSpPr>
        <p:grpSpPr>
          <a:xfrm>
            <a:off x="6812664" y="3451978"/>
            <a:ext cx="2198493" cy="1136042"/>
            <a:chOff x="6711632" y="1182074"/>
            <a:chExt cx="2198493" cy="2721197"/>
          </a:xfrm>
        </p:grpSpPr>
        <p:sp>
          <p:nvSpPr>
            <p:cNvPr id="236" name="Google Shape;5062;p31">
              <a:extLst>
                <a:ext uri="{FF2B5EF4-FFF2-40B4-BE49-F238E27FC236}">
                  <a16:creationId xmlns:a16="http://schemas.microsoft.com/office/drawing/2014/main" id="{52ED99DA-800E-422F-857E-570441BDE74E}"/>
                </a:ext>
              </a:extLst>
            </p:cNvPr>
            <p:cNvSpPr txBox="1"/>
            <p:nvPr/>
          </p:nvSpPr>
          <p:spPr>
            <a:xfrm>
              <a:off x="6879475" y="1182074"/>
              <a:ext cx="18072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hr-HR" sz="1800" b="1" dirty="0" err="1">
                  <a:solidFill>
                    <a:schemeClr val="dk1"/>
                  </a:solidFill>
                  <a:latin typeface="Fira Sans Extra Condensed"/>
                </a:rPr>
                <a:t>noHide</a:t>
              </a:r>
              <a:r>
                <a:rPr lang="hr-HR" sz="1800" b="1" dirty="0">
                  <a:solidFill>
                    <a:schemeClr val="dk1"/>
                  </a:solidFill>
                  <a:latin typeface="Fira Sans Extra Condensed"/>
                </a:rPr>
                <a:t> argument</a:t>
              </a:r>
              <a:endParaRPr sz="1800" b="1" dirty="0">
                <a:solidFill>
                  <a:schemeClr val="dk1"/>
                </a:solidFill>
                <a:latin typeface="Fira Sans Extra Condensed"/>
                <a:sym typeface="Fira Sans Extra Condensed"/>
              </a:endParaRPr>
            </a:p>
          </p:txBody>
        </p:sp>
        <p:sp>
          <p:nvSpPr>
            <p:cNvPr id="237" name="Google Shape;5063;p31">
              <a:extLst>
                <a:ext uri="{FF2B5EF4-FFF2-40B4-BE49-F238E27FC236}">
                  <a16:creationId xmlns:a16="http://schemas.microsoft.com/office/drawing/2014/main" id="{6CE9490E-A534-455D-A9AA-38D5F2E6776A}"/>
                </a:ext>
              </a:extLst>
            </p:cNvPr>
            <p:cNvSpPr txBox="1"/>
            <p:nvPr/>
          </p:nvSpPr>
          <p:spPr>
            <a:xfrm>
              <a:off x="6711632" y="2191028"/>
              <a:ext cx="2198493" cy="1712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1" algn="ctr"/>
              <a:r>
                <a:rPr lang="hr-HR" dirty="0"/>
                <a:t>Postavljanje argumenta </a:t>
              </a:r>
              <a:r>
                <a:rPr lang="hr-HR" dirty="0" err="1"/>
                <a:t>noHide</a:t>
              </a:r>
              <a:r>
                <a:rPr lang="hr-HR" dirty="0"/>
                <a:t> na FALSE uklanja suvišne oznake sa slike pa mapa postaje čitljivija.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534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5D502-0BE3-4AEC-8351-0A792CA78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</p:spPr>
        <p:txBody>
          <a:bodyPr/>
          <a:lstStyle/>
          <a:p>
            <a:r>
              <a:rPr lang="hr-HR" dirty="0"/>
              <a:t>Proučiti postupak računanja satnih </a:t>
            </a:r>
            <a:r>
              <a:rPr lang="hr-HR" dirty="0" err="1"/>
              <a:t>Moranovih</a:t>
            </a:r>
            <a:r>
              <a:rPr lang="hr-HR" dirty="0"/>
              <a:t> koeficijenata i kako ih prikazati grafički.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DA18DE-EC00-4320-A032-DBB09F8B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Plan za sljedeća 2 tjedna</a:t>
            </a:r>
          </a:p>
        </p:txBody>
      </p: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89FA2402-1342-439D-888A-093D5960414A}"/>
              </a:ext>
            </a:extLst>
          </p:cNvPr>
          <p:cNvGrpSpPr/>
          <p:nvPr/>
        </p:nvGrpSpPr>
        <p:grpSpPr>
          <a:xfrm>
            <a:off x="1924061" y="2087785"/>
            <a:ext cx="5295878" cy="2644240"/>
            <a:chOff x="584474" y="594205"/>
            <a:chExt cx="8067053" cy="4278497"/>
          </a:xfrm>
        </p:grpSpPr>
        <p:pic>
          <p:nvPicPr>
            <p:cNvPr id="449" name="Google Shape;1100;p21" title="Gráfico">
              <a:hlinkClick r:id="rId2"/>
              <a:extLst>
                <a:ext uri="{FF2B5EF4-FFF2-40B4-BE49-F238E27FC236}">
                  <a16:creationId xmlns:a16="http://schemas.microsoft.com/office/drawing/2014/main" id="{8A01B0F7-A3F3-4FC4-BD43-19DC17007B3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b="12983"/>
            <a:stretch/>
          </p:blipFill>
          <p:spPr>
            <a:xfrm>
              <a:off x="1313004" y="594205"/>
              <a:ext cx="6423105" cy="2325591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450" name="Google Shape;1102;p21">
              <a:extLst>
                <a:ext uri="{FF2B5EF4-FFF2-40B4-BE49-F238E27FC236}">
                  <a16:creationId xmlns:a16="http://schemas.microsoft.com/office/drawing/2014/main" id="{5A2D9603-9C80-4DB8-8F3E-D216357E27E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69182751"/>
                </p:ext>
              </p:extLst>
            </p:nvPr>
          </p:nvGraphicFramePr>
          <p:xfrm>
            <a:off x="584474" y="3094130"/>
            <a:ext cx="8067053" cy="1778572"/>
          </p:xfrm>
          <a:graphic>
            <a:graphicData uri="http://schemas.openxmlformats.org/drawingml/2006/table">
              <a:tbl>
                <a:tblPr>
                  <a:noFill/>
                  <a:tableStyleId>{631ECD1F-4B85-4649-B8A3-AE63F2A8AA6D}</a:tableStyleId>
                </a:tblPr>
                <a:tblGrid>
                  <a:gridCol w="75655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5655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5655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5655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5655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756554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756554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489641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accent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accent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accent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02957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21°C </a:t>
                        </a:r>
                        <a:r>
                          <a:rPr lang="en">
                            <a:solidFill>
                              <a:srgbClr val="B7B7B7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15°C</a:t>
                        </a:r>
                        <a:endParaRPr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en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24°C </a:t>
                        </a:r>
                        <a:r>
                          <a:rPr lang="en">
                            <a:solidFill>
                              <a:srgbClr val="B7B7B7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21°C</a:t>
                        </a:r>
                        <a:endParaRPr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en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23°C </a:t>
                        </a:r>
                        <a:r>
                          <a:rPr lang="en">
                            <a:solidFill>
                              <a:srgbClr val="B7B7B7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19°C</a:t>
                        </a:r>
                        <a:endParaRPr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en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21°C </a:t>
                        </a:r>
                        <a:r>
                          <a:rPr lang="en">
                            <a:solidFill>
                              <a:srgbClr val="B7B7B7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18°C</a:t>
                        </a:r>
                        <a:endParaRPr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en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19°C </a:t>
                        </a:r>
                        <a:r>
                          <a:rPr lang="en">
                            <a:solidFill>
                              <a:srgbClr val="B7B7B7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14°C</a:t>
                        </a:r>
                        <a:endParaRPr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en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20°C </a:t>
                        </a:r>
                        <a:r>
                          <a:rPr lang="en">
                            <a:solidFill>
                              <a:srgbClr val="B7B7B7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17°C</a:t>
                        </a:r>
                        <a:endParaRPr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en" dirty="0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18°C </a:t>
                        </a:r>
                        <a:r>
                          <a:rPr lang="en" dirty="0">
                            <a:solidFill>
                              <a:srgbClr val="B7B7B7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rPr>
                          <a:t>16°C</a:t>
                        </a:r>
                        <a:endParaRPr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pSp>
          <p:nvGrpSpPr>
            <p:cNvPr id="451" name="Google Shape;1103;p21">
              <a:extLst>
                <a:ext uri="{FF2B5EF4-FFF2-40B4-BE49-F238E27FC236}">
                  <a16:creationId xmlns:a16="http://schemas.microsoft.com/office/drawing/2014/main" id="{E9B84CF1-0245-44E4-9C58-AF1D77DFB23F}"/>
                </a:ext>
              </a:extLst>
            </p:cNvPr>
            <p:cNvGrpSpPr/>
            <p:nvPr/>
          </p:nvGrpSpPr>
          <p:grpSpPr>
            <a:xfrm>
              <a:off x="846938" y="3334330"/>
              <a:ext cx="402325" cy="402325"/>
              <a:chOff x="1036050" y="3385775"/>
              <a:chExt cx="402325" cy="402325"/>
            </a:xfrm>
          </p:grpSpPr>
          <p:sp>
            <p:nvSpPr>
              <p:cNvPr id="646" name="Google Shape;1104;p21">
                <a:extLst>
                  <a:ext uri="{FF2B5EF4-FFF2-40B4-BE49-F238E27FC236}">
                    <a16:creationId xmlns:a16="http://schemas.microsoft.com/office/drawing/2014/main" id="{FF42B995-4ED0-4929-A4AE-244193F3087E}"/>
                  </a:ext>
                </a:extLst>
              </p:cNvPr>
              <p:cNvSpPr/>
              <p:nvPr/>
            </p:nvSpPr>
            <p:spPr>
              <a:xfrm>
                <a:off x="1084125" y="3613600"/>
                <a:ext cx="23525" cy="93400"/>
              </a:xfrm>
              <a:custGeom>
                <a:avLst/>
                <a:gdLst/>
                <a:ahLst/>
                <a:cxnLst/>
                <a:rect l="l" t="t" r="r" b="b"/>
                <a:pathLst>
                  <a:path w="941" h="3736" extrusionOk="0">
                    <a:moveTo>
                      <a:pt x="466" y="0"/>
                    </a:moveTo>
                    <a:lnTo>
                      <a:pt x="373" y="9"/>
                    </a:lnTo>
                    <a:lnTo>
                      <a:pt x="288" y="34"/>
                    </a:lnTo>
                    <a:lnTo>
                      <a:pt x="204" y="85"/>
                    </a:lnTo>
                    <a:lnTo>
                      <a:pt x="136" y="136"/>
                    </a:lnTo>
                    <a:lnTo>
                      <a:pt x="77" y="212"/>
                    </a:lnTo>
                    <a:lnTo>
                      <a:pt x="34" y="288"/>
                    </a:lnTo>
                    <a:lnTo>
                      <a:pt x="9" y="381"/>
                    </a:lnTo>
                    <a:lnTo>
                      <a:pt x="0" y="475"/>
                    </a:lnTo>
                    <a:lnTo>
                      <a:pt x="0" y="3261"/>
                    </a:lnTo>
                    <a:lnTo>
                      <a:pt x="9" y="3354"/>
                    </a:lnTo>
                    <a:lnTo>
                      <a:pt x="34" y="3447"/>
                    </a:lnTo>
                    <a:lnTo>
                      <a:pt x="77" y="3524"/>
                    </a:lnTo>
                    <a:lnTo>
                      <a:pt x="136" y="3591"/>
                    </a:lnTo>
                    <a:lnTo>
                      <a:pt x="204" y="3651"/>
                    </a:lnTo>
                    <a:lnTo>
                      <a:pt x="288" y="3693"/>
                    </a:lnTo>
                    <a:lnTo>
                      <a:pt x="373" y="3727"/>
                    </a:lnTo>
                    <a:lnTo>
                      <a:pt x="466" y="3735"/>
                    </a:lnTo>
                    <a:lnTo>
                      <a:pt x="568" y="3727"/>
                    </a:lnTo>
                    <a:lnTo>
                      <a:pt x="652" y="3693"/>
                    </a:lnTo>
                    <a:lnTo>
                      <a:pt x="729" y="3651"/>
                    </a:lnTo>
                    <a:lnTo>
                      <a:pt x="805" y="3591"/>
                    </a:lnTo>
                    <a:lnTo>
                      <a:pt x="856" y="3524"/>
                    </a:lnTo>
                    <a:lnTo>
                      <a:pt x="907" y="3447"/>
                    </a:lnTo>
                    <a:lnTo>
                      <a:pt x="932" y="3354"/>
                    </a:lnTo>
                    <a:lnTo>
                      <a:pt x="940" y="3261"/>
                    </a:lnTo>
                    <a:lnTo>
                      <a:pt x="940" y="475"/>
                    </a:lnTo>
                    <a:lnTo>
                      <a:pt x="932" y="381"/>
                    </a:lnTo>
                    <a:lnTo>
                      <a:pt x="907" y="288"/>
                    </a:lnTo>
                    <a:lnTo>
                      <a:pt x="856" y="212"/>
                    </a:lnTo>
                    <a:lnTo>
                      <a:pt x="805" y="136"/>
                    </a:lnTo>
                    <a:lnTo>
                      <a:pt x="729" y="85"/>
                    </a:lnTo>
                    <a:lnTo>
                      <a:pt x="652" y="34"/>
                    </a:lnTo>
                    <a:lnTo>
                      <a:pt x="568" y="9"/>
                    </a:lnTo>
                    <a:lnTo>
                      <a:pt x="46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1105;p21">
                <a:extLst>
                  <a:ext uri="{FF2B5EF4-FFF2-40B4-BE49-F238E27FC236}">
                    <a16:creationId xmlns:a16="http://schemas.microsoft.com/office/drawing/2014/main" id="{5B66CC3C-FDDB-49B9-A8BB-116F99B0F96A}"/>
                  </a:ext>
                </a:extLst>
              </p:cNvPr>
              <p:cNvSpPr/>
              <p:nvPr/>
            </p:nvSpPr>
            <p:spPr>
              <a:xfrm>
                <a:off x="1084125" y="3613600"/>
                <a:ext cx="23525" cy="93400"/>
              </a:xfrm>
              <a:custGeom>
                <a:avLst/>
                <a:gdLst/>
                <a:ahLst/>
                <a:cxnLst/>
                <a:rect l="l" t="t" r="r" b="b"/>
                <a:pathLst>
                  <a:path w="941" h="3736" fill="none" extrusionOk="0">
                    <a:moveTo>
                      <a:pt x="466" y="0"/>
                    </a:moveTo>
                    <a:lnTo>
                      <a:pt x="466" y="0"/>
                    </a:lnTo>
                    <a:lnTo>
                      <a:pt x="373" y="9"/>
                    </a:lnTo>
                    <a:lnTo>
                      <a:pt x="288" y="34"/>
                    </a:lnTo>
                    <a:lnTo>
                      <a:pt x="204" y="85"/>
                    </a:lnTo>
                    <a:lnTo>
                      <a:pt x="136" y="136"/>
                    </a:lnTo>
                    <a:lnTo>
                      <a:pt x="77" y="212"/>
                    </a:lnTo>
                    <a:lnTo>
                      <a:pt x="34" y="288"/>
                    </a:lnTo>
                    <a:lnTo>
                      <a:pt x="9" y="381"/>
                    </a:lnTo>
                    <a:lnTo>
                      <a:pt x="0" y="475"/>
                    </a:lnTo>
                    <a:lnTo>
                      <a:pt x="0" y="3261"/>
                    </a:lnTo>
                    <a:lnTo>
                      <a:pt x="0" y="3261"/>
                    </a:lnTo>
                    <a:lnTo>
                      <a:pt x="9" y="3354"/>
                    </a:lnTo>
                    <a:lnTo>
                      <a:pt x="34" y="3447"/>
                    </a:lnTo>
                    <a:lnTo>
                      <a:pt x="77" y="3524"/>
                    </a:lnTo>
                    <a:lnTo>
                      <a:pt x="136" y="3591"/>
                    </a:lnTo>
                    <a:lnTo>
                      <a:pt x="204" y="3651"/>
                    </a:lnTo>
                    <a:lnTo>
                      <a:pt x="288" y="3693"/>
                    </a:lnTo>
                    <a:lnTo>
                      <a:pt x="373" y="3727"/>
                    </a:lnTo>
                    <a:lnTo>
                      <a:pt x="466" y="3735"/>
                    </a:lnTo>
                    <a:lnTo>
                      <a:pt x="466" y="3735"/>
                    </a:lnTo>
                    <a:lnTo>
                      <a:pt x="568" y="3727"/>
                    </a:lnTo>
                    <a:lnTo>
                      <a:pt x="652" y="3693"/>
                    </a:lnTo>
                    <a:lnTo>
                      <a:pt x="729" y="3651"/>
                    </a:lnTo>
                    <a:lnTo>
                      <a:pt x="805" y="3591"/>
                    </a:lnTo>
                    <a:lnTo>
                      <a:pt x="856" y="3524"/>
                    </a:lnTo>
                    <a:lnTo>
                      <a:pt x="907" y="3447"/>
                    </a:lnTo>
                    <a:lnTo>
                      <a:pt x="932" y="3354"/>
                    </a:lnTo>
                    <a:lnTo>
                      <a:pt x="940" y="3261"/>
                    </a:lnTo>
                    <a:lnTo>
                      <a:pt x="940" y="475"/>
                    </a:lnTo>
                    <a:lnTo>
                      <a:pt x="940" y="475"/>
                    </a:lnTo>
                    <a:lnTo>
                      <a:pt x="932" y="381"/>
                    </a:lnTo>
                    <a:lnTo>
                      <a:pt x="907" y="288"/>
                    </a:lnTo>
                    <a:lnTo>
                      <a:pt x="856" y="212"/>
                    </a:lnTo>
                    <a:lnTo>
                      <a:pt x="805" y="136"/>
                    </a:lnTo>
                    <a:lnTo>
                      <a:pt x="729" y="85"/>
                    </a:lnTo>
                    <a:lnTo>
                      <a:pt x="652" y="34"/>
                    </a:lnTo>
                    <a:lnTo>
                      <a:pt x="568" y="9"/>
                    </a:lnTo>
                    <a:lnTo>
                      <a:pt x="466" y="0"/>
                    </a:lnTo>
                    <a:lnTo>
                      <a:pt x="466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1106;p21">
                <a:extLst>
                  <a:ext uri="{FF2B5EF4-FFF2-40B4-BE49-F238E27FC236}">
                    <a16:creationId xmlns:a16="http://schemas.microsoft.com/office/drawing/2014/main" id="{EBBD567A-8387-4623-A738-61E96A735141}"/>
                  </a:ext>
                </a:extLst>
              </p:cNvPr>
              <p:cNvSpPr/>
              <p:nvPr/>
            </p:nvSpPr>
            <p:spPr>
              <a:xfrm>
                <a:off x="1095775" y="3613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1107;p21">
                <a:extLst>
                  <a:ext uri="{FF2B5EF4-FFF2-40B4-BE49-F238E27FC236}">
                    <a16:creationId xmlns:a16="http://schemas.microsoft.com/office/drawing/2014/main" id="{283AAE15-B824-4D9F-89C3-17E93E7562B0}"/>
                  </a:ext>
                </a:extLst>
              </p:cNvPr>
              <p:cNvSpPr/>
              <p:nvPr/>
            </p:nvSpPr>
            <p:spPr>
              <a:xfrm>
                <a:off x="1131125" y="3630950"/>
                <a:ext cx="23750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4651" extrusionOk="0">
                    <a:moveTo>
                      <a:pt x="475" y="1"/>
                    </a:moveTo>
                    <a:lnTo>
                      <a:pt x="382" y="9"/>
                    </a:lnTo>
                    <a:lnTo>
                      <a:pt x="288" y="35"/>
                    </a:lnTo>
                    <a:lnTo>
                      <a:pt x="212" y="77"/>
                    </a:lnTo>
                    <a:lnTo>
                      <a:pt x="145" y="136"/>
                    </a:lnTo>
                    <a:lnTo>
                      <a:pt x="85" y="204"/>
                    </a:lnTo>
                    <a:lnTo>
                      <a:pt x="43" y="289"/>
                    </a:lnTo>
                    <a:lnTo>
                      <a:pt x="9" y="373"/>
                    </a:lnTo>
                    <a:lnTo>
                      <a:pt x="1" y="467"/>
                    </a:lnTo>
                    <a:lnTo>
                      <a:pt x="1" y="4176"/>
                    </a:lnTo>
                    <a:lnTo>
                      <a:pt x="9" y="4269"/>
                    </a:lnTo>
                    <a:lnTo>
                      <a:pt x="43" y="4362"/>
                    </a:lnTo>
                    <a:lnTo>
                      <a:pt x="85" y="4439"/>
                    </a:lnTo>
                    <a:lnTo>
                      <a:pt x="145" y="4506"/>
                    </a:lnTo>
                    <a:lnTo>
                      <a:pt x="212" y="4566"/>
                    </a:lnTo>
                    <a:lnTo>
                      <a:pt x="288" y="4608"/>
                    </a:lnTo>
                    <a:lnTo>
                      <a:pt x="382" y="4642"/>
                    </a:lnTo>
                    <a:lnTo>
                      <a:pt x="475" y="4650"/>
                    </a:lnTo>
                    <a:lnTo>
                      <a:pt x="568" y="4642"/>
                    </a:lnTo>
                    <a:lnTo>
                      <a:pt x="661" y="4608"/>
                    </a:lnTo>
                    <a:lnTo>
                      <a:pt x="737" y="4566"/>
                    </a:lnTo>
                    <a:lnTo>
                      <a:pt x="805" y="4506"/>
                    </a:lnTo>
                    <a:lnTo>
                      <a:pt x="864" y="4439"/>
                    </a:lnTo>
                    <a:lnTo>
                      <a:pt x="907" y="4362"/>
                    </a:lnTo>
                    <a:lnTo>
                      <a:pt x="932" y="4269"/>
                    </a:lnTo>
                    <a:lnTo>
                      <a:pt x="949" y="4176"/>
                    </a:lnTo>
                    <a:lnTo>
                      <a:pt x="949" y="467"/>
                    </a:lnTo>
                    <a:lnTo>
                      <a:pt x="932" y="373"/>
                    </a:lnTo>
                    <a:lnTo>
                      <a:pt x="907" y="289"/>
                    </a:lnTo>
                    <a:lnTo>
                      <a:pt x="864" y="204"/>
                    </a:lnTo>
                    <a:lnTo>
                      <a:pt x="805" y="136"/>
                    </a:lnTo>
                    <a:lnTo>
                      <a:pt x="737" y="77"/>
                    </a:lnTo>
                    <a:lnTo>
                      <a:pt x="661" y="35"/>
                    </a:lnTo>
                    <a:lnTo>
                      <a:pt x="568" y="9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1108;p21">
                <a:extLst>
                  <a:ext uri="{FF2B5EF4-FFF2-40B4-BE49-F238E27FC236}">
                    <a16:creationId xmlns:a16="http://schemas.microsoft.com/office/drawing/2014/main" id="{4060C4FD-C8E9-433E-B6B5-AA3B19BA6BF8}"/>
                  </a:ext>
                </a:extLst>
              </p:cNvPr>
              <p:cNvSpPr/>
              <p:nvPr/>
            </p:nvSpPr>
            <p:spPr>
              <a:xfrm>
                <a:off x="1131125" y="3630950"/>
                <a:ext cx="23750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4651" fill="none" extrusionOk="0">
                    <a:moveTo>
                      <a:pt x="475" y="1"/>
                    </a:moveTo>
                    <a:lnTo>
                      <a:pt x="475" y="1"/>
                    </a:lnTo>
                    <a:lnTo>
                      <a:pt x="382" y="9"/>
                    </a:lnTo>
                    <a:lnTo>
                      <a:pt x="288" y="35"/>
                    </a:lnTo>
                    <a:lnTo>
                      <a:pt x="212" y="77"/>
                    </a:lnTo>
                    <a:lnTo>
                      <a:pt x="145" y="136"/>
                    </a:lnTo>
                    <a:lnTo>
                      <a:pt x="85" y="204"/>
                    </a:lnTo>
                    <a:lnTo>
                      <a:pt x="43" y="289"/>
                    </a:lnTo>
                    <a:lnTo>
                      <a:pt x="9" y="373"/>
                    </a:lnTo>
                    <a:lnTo>
                      <a:pt x="1" y="467"/>
                    </a:lnTo>
                    <a:lnTo>
                      <a:pt x="1" y="4176"/>
                    </a:lnTo>
                    <a:lnTo>
                      <a:pt x="1" y="4176"/>
                    </a:lnTo>
                    <a:lnTo>
                      <a:pt x="9" y="4269"/>
                    </a:lnTo>
                    <a:lnTo>
                      <a:pt x="43" y="4362"/>
                    </a:lnTo>
                    <a:lnTo>
                      <a:pt x="85" y="4439"/>
                    </a:lnTo>
                    <a:lnTo>
                      <a:pt x="145" y="4506"/>
                    </a:lnTo>
                    <a:lnTo>
                      <a:pt x="212" y="4566"/>
                    </a:lnTo>
                    <a:lnTo>
                      <a:pt x="288" y="4608"/>
                    </a:lnTo>
                    <a:lnTo>
                      <a:pt x="382" y="4642"/>
                    </a:lnTo>
                    <a:lnTo>
                      <a:pt x="475" y="4650"/>
                    </a:lnTo>
                    <a:lnTo>
                      <a:pt x="475" y="4650"/>
                    </a:lnTo>
                    <a:lnTo>
                      <a:pt x="568" y="4642"/>
                    </a:lnTo>
                    <a:lnTo>
                      <a:pt x="661" y="4608"/>
                    </a:lnTo>
                    <a:lnTo>
                      <a:pt x="737" y="4566"/>
                    </a:lnTo>
                    <a:lnTo>
                      <a:pt x="805" y="4506"/>
                    </a:lnTo>
                    <a:lnTo>
                      <a:pt x="864" y="4439"/>
                    </a:lnTo>
                    <a:lnTo>
                      <a:pt x="907" y="4362"/>
                    </a:lnTo>
                    <a:lnTo>
                      <a:pt x="932" y="4269"/>
                    </a:lnTo>
                    <a:lnTo>
                      <a:pt x="949" y="4176"/>
                    </a:lnTo>
                    <a:lnTo>
                      <a:pt x="949" y="467"/>
                    </a:lnTo>
                    <a:lnTo>
                      <a:pt x="949" y="467"/>
                    </a:lnTo>
                    <a:lnTo>
                      <a:pt x="932" y="373"/>
                    </a:lnTo>
                    <a:lnTo>
                      <a:pt x="907" y="289"/>
                    </a:lnTo>
                    <a:lnTo>
                      <a:pt x="864" y="204"/>
                    </a:lnTo>
                    <a:lnTo>
                      <a:pt x="805" y="136"/>
                    </a:lnTo>
                    <a:lnTo>
                      <a:pt x="737" y="77"/>
                    </a:lnTo>
                    <a:lnTo>
                      <a:pt x="661" y="35"/>
                    </a:lnTo>
                    <a:lnTo>
                      <a:pt x="568" y="9"/>
                    </a:lnTo>
                    <a:lnTo>
                      <a:pt x="475" y="1"/>
                    </a:lnTo>
                    <a:lnTo>
                      <a:pt x="475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1109;p21">
                <a:extLst>
                  <a:ext uri="{FF2B5EF4-FFF2-40B4-BE49-F238E27FC236}">
                    <a16:creationId xmlns:a16="http://schemas.microsoft.com/office/drawing/2014/main" id="{7944ACA4-3DA0-49FC-A76E-134FBBF3F878}"/>
                  </a:ext>
                </a:extLst>
              </p:cNvPr>
              <p:cNvSpPr/>
              <p:nvPr/>
            </p:nvSpPr>
            <p:spPr>
              <a:xfrm>
                <a:off x="1142975" y="3630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1110;p21">
                <a:extLst>
                  <a:ext uri="{FF2B5EF4-FFF2-40B4-BE49-F238E27FC236}">
                    <a16:creationId xmlns:a16="http://schemas.microsoft.com/office/drawing/2014/main" id="{E1619508-A542-424C-904C-99F3B0814E32}"/>
                  </a:ext>
                </a:extLst>
              </p:cNvPr>
              <p:cNvSpPr/>
              <p:nvPr/>
            </p:nvSpPr>
            <p:spPr>
              <a:xfrm>
                <a:off x="1178350" y="3666950"/>
                <a:ext cx="23525" cy="1107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431" extrusionOk="0">
                    <a:moveTo>
                      <a:pt x="466" y="1"/>
                    </a:moveTo>
                    <a:lnTo>
                      <a:pt x="373" y="9"/>
                    </a:lnTo>
                    <a:lnTo>
                      <a:pt x="288" y="43"/>
                    </a:lnTo>
                    <a:lnTo>
                      <a:pt x="203" y="85"/>
                    </a:lnTo>
                    <a:lnTo>
                      <a:pt x="136" y="145"/>
                    </a:lnTo>
                    <a:lnTo>
                      <a:pt x="76" y="212"/>
                    </a:lnTo>
                    <a:lnTo>
                      <a:pt x="34" y="289"/>
                    </a:lnTo>
                    <a:lnTo>
                      <a:pt x="9" y="382"/>
                    </a:lnTo>
                    <a:lnTo>
                      <a:pt x="0" y="475"/>
                    </a:lnTo>
                    <a:lnTo>
                      <a:pt x="0" y="3964"/>
                    </a:lnTo>
                    <a:lnTo>
                      <a:pt x="9" y="4057"/>
                    </a:lnTo>
                    <a:lnTo>
                      <a:pt x="34" y="4142"/>
                    </a:lnTo>
                    <a:lnTo>
                      <a:pt x="76" y="4227"/>
                    </a:lnTo>
                    <a:lnTo>
                      <a:pt x="136" y="4295"/>
                    </a:lnTo>
                    <a:lnTo>
                      <a:pt x="203" y="4354"/>
                    </a:lnTo>
                    <a:lnTo>
                      <a:pt x="288" y="4396"/>
                    </a:lnTo>
                    <a:lnTo>
                      <a:pt x="373" y="4422"/>
                    </a:lnTo>
                    <a:lnTo>
                      <a:pt x="466" y="4430"/>
                    </a:lnTo>
                    <a:lnTo>
                      <a:pt x="568" y="4422"/>
                    </a:lnTo>
                    <a:lnTo>
                      <a:pt x="652" y="4396"/>
                    </a:lnTo>
                    <a:lnTo>
                      <a:pt x="737" y="4354"/>
                    </a:lnTo>
                    <a:lnTo>
                      <a:pt x="805" y="4295"/>
                    </a:lnTo>
                    <a:lnTo>
                      <a:pt x="864" y="4227"/>
                    </a:lnTo>
                    <a:lnTo>
                      <a:pt x="906" y="4142"/>
                    </a:lnTo>
                    <a:lnTo>
                      <a:pt x="932" y="4057"/>
                    </a:lnTo>
                    <a:lnTo>
                      <a:pt x="940" y="3964"/>
                    </a:lnTo>
                    <a:lnTo>
                      <a:pt x="940" y="475"/>
                    </a:lnTo>
                    <a:lnTo>
                      <a:pt x="932" y="382"/>
                    </a:lnTo>
                    <a:lnTo>
                      <a:pt x="906" y="289"/>
                    </a:lnTo>
                    <a:lnTo>
                      <a:pt x="864" y="212"/>
                    </a:lnTo>
                    <a:lnTo>
                      <a:pt x="805" y="145"/>
                    </a:lnTo>
                    <a:lnTo>
                      <a:pt x="737" y="85"/>
                    </a:lnTo>
                    <a:lnTo>
                      <a:pt x="652" y="43"/>
                    </a:lnTo>
                    <a:lnTo>
                      <a:pt x="568" y="9"/>
                    </a:lnTo>
                    <a:lnTo>
                      <a:pt x="4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1111;p21">
                <a:extLst>
                  <a:ext uri="{FF2B5EF4-FFF2-40B4-BE49-F238E27FC236}">
                    <a16:creationId xmlns:a16="http://schemas.microsoft.com/office/drawing/2014/main" id="{461F8C2F-309A-4091-8D0F-2F23002798A8}"/>
                  </a:ext>
                </a:extLst>
              </p:cNvPr>
              <p:cNvSpPr/>
              <p:nvPr/>
            </p:nvSpPr>
            <p:spPr>
              <a:xfrm>
                <a:off x="1178350" y="3666950"/>
                <a:ext cx="23525" cy="1107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431" fill="none" extrusionOk="0">
                    <a:moveTo>
                      <a:pt x="466" y="1"/>
                    </a:moveTo>
                    <a:lnTo>
                      <a:pt x="466" y="1"/>
                    </a:lnTo>
                    <a:lnTo>
                      <a:pt x="373" y="9"/>
                    </a:lnTo>
                    <a:lnTo>
                      <a:pt x="288" y="43"/>
                    </a:lnTo>
                    <a:lnTo>
                      <a:pt x="203" y="85"/>
                    </a:lnTo>
                    <a:lnTo>
                      <a:pt x="136" y="145"/>
                    </a:lnTo>
                    <a:lnTo>
                      <a:pt x="76" y="212"/>
                    </a:lnTo>
                    <a:lnTo>
                      <a:pt x="34" y="289"/>
                    </a:lnTo>
                    <a:lnTo>
                      <a:pt x="9" y="382"/>
                    </a:lnTo>
                    <a:lnTo>
                      <a:pt x="0" y="475"/>
                    </a:lnTo>
                    <a:lnTo>
                      <a:pt x="0" y="3964"/>
                    </a:lnTo>
                    <a:lnTo>
                      <a:pt x="0" y="3964"/>
                    </a:lnTo>
                    <a:lnTo>
                      <a:pt x="9" y="4057"/>
                    </a:lnTo>
                    <a:lnTo>
                      <a:pt x="34" y="4142"/>
                    </a:lnTo>
                    <a:lnTo>
                      <a:pt x="76" y="4227"/>
                    </a:lnTo>
                    <a:lnTo>
                      <a:pt x="136" y="4295"/>
                    </a:lnTo>
                    <a:lnTo>
                      <a:pt x="203" y="4354"/>
                    </a:lnTo>
                    <a:lnTo>
                      <a:pt x="288" y="4396"/>
                    </a:lnTo>
                    <a:lnTo>
                      <a:pt x="373" y="4422"/>
                    </a:lnTo>
                    <a:lnTo>
                      <a:pt x="466" y="4430"/>
                    </a:lnTo>
                    <a:lnTo>
                      <a:pt x="466" y="4430"/>
                    </a:lnTo>
                    <a:lnTo>
                      <a:pt x="568" y="4422"/>
                    </a:lnTo>
                    <a:lnTo>
                      <a:pt x="652" y="4396"/>
                    </a:lnTo>
                    <a:lnTo>
                      <a:pt x="737" y="4354"/>
                    </a:lnTo>
                    <a:lnTo>
                      <a:pt x="805" y="4295"/>
                    </a:lnTo>
                    <a:lnTo>
                      <a:pt x="864" y="4227"/>
                    </a:lnTo>
                    <a:lnTo>
                      <a:pt x="906" y="4142"/>
                    </a:lnTo>
                    <a:lnTo>
                      <a:pt x="932" y="4057"/>
                    </a:lnTo>
                    <a:lnTo>
                      <a:pt x="940" y="3964"/>
                    </a:lnTo>
                    <a:lnTo>
                      <a:pt x="940" y="475"/>
                    </a:lnTo>
                    <a:lnTo>
                      <a:pt x="940" y="475"/>
                    </a:lnTo>
                    <a:lnTo>
                      <a:pt x="932" y="382"/>
                    </a:lnTo>
                    <a:lnTo>
                      <a:pt x="906" y="289"/>
                    </a:lnTo>
                    <a:lnTo>
                      <a:pt x="864" y="212"/>
                    </a:lnTo>
                    <a:lnTo>
                      <a:pt x="805" y="145"/>
                    </a:lnTo>
                    <a:lnTo>
                      <a:pt x="737" y="85"/>
                    </a:lnTo>
                    <a:lnTo>
                      <a:pt x="652" y="43"/>
                    </a:lnTo>
                    <a:lnTo>
                      <a:pt x="568" y="9"/>
                    </a:lnTo>
                    <a:lnTo>
                      <a:pt x="466" y="1"/>
                    </a:lnTo>
                    <a:lnTo>
                      <a:pt x="466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1112;p21">
                <a:extLst>
                  <a:ext uri="{FF2B5EF4-FFF2-40B4-BE49-F238E27FC236}">
                    <a16:creationId xmlns:a16="http://schemas.microsoft.com/office/drawing/2014/main" id="{7E99BDE5-5B24-4126-97A5-AB6E439737F0}"/>
                  </a:ext>
                </a:extLst>
              </p:cNvPr>
              <p:cNvSpPr/>
              <p:nvPr/>
            </p:nvSpPr>
            <p:spPr>
              <a:xfrm>
                <a:off x="1190000" y="3666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1113;p21">
                <a:extLst>
                  <a:ext uri="{FF2B5EF4-FFF2-40B4-BE49-F238E27FC236}">
                    <a16:creationId xmlns:a16="http://schemas.microsoft.com/office/drawing/2014/main" id="{63305496-20DD-47B6-8F2F-33F0312629D1}"/>
                  </a:ext>
                </a:extLst>
              </p:cNvPr>
              <p:cNvSpPr/>
              <p:nvPr/>
            </p:nvSpPr>
            <p:spPr>
              <a:xfrm>
                <a:off x="1225350" y="3682825"/>
                <a:ext cx="23725" cy="105275"/>
              </a:xfrm>
              <a:custGeom>
                <a:avLst/>
                <a:gdLst/>
                <a:ahLst/>
                <a:cxnLst/>
                <a:rect l="l" t="t" r="r" b="b"/>
                <a:pathLst>
                  <a:path w="949" h="4211" extrusionOk="0">
                    <a:moveTo>
                      <a:pt x="475" y="1"/>
                    </a:moveTo>
                    <a:lnTo>
                      <a:pt x="382" y="9"/>
                    </a:lnTo>
                    <a:lnTo>
                      <a:pt x="288" y="35"/>
                    </a:lnTo>
                    <a:lnTo>
                      <a:pt x="212" y="77"/>
                    </a:lnTo>
                    <a:lnTo>
                      <a:pt x="144" y="136"/>
                    </a:lnTo>
                    <a:lnTo>
                      <a:pt x="85" y="204"/>
                    </a:lnTo>
                    <a:lnTo>
                      <a:pt x="43" y="280"/>
                    </a:lnTo>
                    <a:lnTo>
                      <a:pt x="17" y="373"/>
                    </a:lnTo>
                    <a:lnTo>
                      <a:pt x="0" y="467"/>
                    </a:lnTo>
                    <a:lnTo>
                      <a:pt x="0" y="3736"/>
                    </a:lnTo>
                    <a:lnTo>
                      <a:pt x="17" y="3829"/>
                    </a:lnTo>
                    <a:lnTo>
                      <a:pt x="43" y="3922"/>
                    </a:lnTo>
                    <a:lnTo>
                      <a:pt x="85" y="3998"/>
                    </a:lnTo>
                    <a:lnTo>
                      <a:pt x="144" y="4066"/>
                    </a:lnTo>
                    <a:lnTo>
                      <a:pt x="212" y="4125"/>
                    </a:lnTo>
                    <a:lnTo>
                      <a:pt x="288" y="4168"/>
                    </a:lnTo>
                    <a:lnTo>
                      <a:pt x="382" y="4193"/>
                    </a:lnTo>
                    <a:lnTo>
                      <a:pt x="475" y="4210"/>
                    </a:lnTo>
                    <a:lnTo>
                      <a:pt x="568" y="4193"/>
                    </a:lnTo>
                    <a:lnTo>
                      <a:pt x="661" y="4168"/>
                    </a:lnTo>
                    <a:lnTo>
                      <a:pt x="737" y="4125"/>
                    </a:lnTo>
                    <a:lnTo>
                      <a:pt x="805" y="4066"/>
                    </a:lnTo>
                    <a:lnTo>
                      <a:pt x="864" y="3998"/>
                    </a:lnTo>
                    <a:lnTo>
                      <a:pt x="907" y="3922"/>
                    </a:lnTo>
                    <a:lnTo>
                      <a:pt x="940" y="3829"/>
                    </a:lnTo>
                    <a:lnTo>
                      <a:pt x="949" y="3736"/>
                    </a:lnTo>
                    <a:lnTo>
                      <a:pt x="949" y="467"/>
                    </a:lnTo>
                    <a:lnTo>
                      <a:pt x="940" y="373"/>
                    </a:lnTo>
                    <a:lnTo>
                      <a:pt x="907" y="280"/>
                    </a:lnTo>
                    <a:lnTo>
                      <a:pt x="864" y="204"/>
                    </a:lnTo>
                    <a:lnTo>
                      <a:pt x="805" y="136"/>
                    </a:lnTo>
                    <a:lnTo>
                      <a:pt x="737" y="77"/>
                    </a:lnTo>
                    <a:lnTo>
                      <a:pt x="661" y="35"/>
                    </a:lnTo>
                    <a:lnTo>
                      <a:pt x="568" y="9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1114;p21">
                <a:extLst>
                  <a:ext uri="{FF2B5EF4-FFF2-40B4-BE49-F238E27FC236}">
                    <a16:creationId xmlns:a16="http://schemas.microsoft.com/office/drawing/2014/main" id="{4C30121D-D0CC-4014-87AB-550C5B4C256C}"/>
                  </a:ext>
                </a:extLst>
              </p:cNvPr>
              <p:cNvSpPr/>
              <p:nvPr/>
            </p:nvSpPr>
            <p:spPr>
              <a:xfrm>
                <a:off x="1225350" y="3682825"/>
                <a:ext cx="23725" cy="105275"/>
              </a:xfrm>
              <a:custGeom>
                <a:avLst/>
                <a:gdLst/>
                <a:ahLst/>
                <a:cxnLst/>
                <a:rect l="l" t="t" r="r" b="b"/>
                <a:pathLst>
                  <a:path w="949" h="4211" fill="none" extrusionOk="0">
                    <a:moveTo>
                      <a:pt x="475" y="1"/>
                    </a:moveTo>
                    <a:lnTo>
                      <a:pt x="475" y="1"/>
                    </a:lnTo>
                    <a:lnTo>
                      <a:pt x="382" y="9"/>
                    </a:lnTo>
                    <a:lnTo>
                      <a:pt x="288" y="35"/>
                    </a:lnTo>
                    <a:lnTo>
                      <a:pt x="212" y="77"/>
                    </a:lnTo>
                    <a:lnTo>
                      <a:pt x="144" y="136"/>
                    </a:lnTo>
                    <a:lnTo>
                      <a:pt x="85" y="204"/>
                    </a:lnTo>
                    <a:lnTo>
                      <a:pt x="43" y="280"/>
                    </a:lnTo>
                    <a:lnTo>
                      <a:pt x="17" y="373"/>
                    </a:lnTo>
                    <a:lnTo>
                      <a:pt x="0" y="467"/>
                    </a:lnTo>
                    <a:lnTo>
                      <a:pt x="0" y="3736"/>
                    </a:lnTo>
                    <a:lnTo>
                      <a:pt x="0" y="3736"/>
                    </a:lnTo>
                    <a:lnTo>
                      <a:pt x="17" y="3829"/>
                    </a:lnTo>
                    <a:lnTo>
                      <a:pt x="43" y="3922"/>
                    </a:lnTo>
                    <a:lnTo>
                      <a:pt x="85" y="3998"/>
                    </a:lnTo>
                    <a:lnTo>
                      <a:pt x="144" y="4066"/>
                    </a:lnTo>
                    <a:lnTo>
                      <a:pt x="212" y="4125"/>
                    </a:lnTo>
                    <a:lnTo>
                      <a:pt x="288" y="4168"/>
                    </a:lnTo>
                    <a:lnTo>
                      <a:pt x="382" y="4193"/>
                    </a:lnTo>
                    <a:lnTo>
                      <a:pt x="475" y="4210"/>
                    </a:lnTo>
                    <a:lnTo>
                      <a:pt x="475" y="4210"/>
                    </a:lnTo>
                    <a:lnTo>
                      <a:pt x="568" y="4193"/>
                    </a:lnTo>
                    <a:lnTo>
                      <a:pt x="661" y="4168"/>
                    </a:lnTo>
                    <a:lnTo>
                      <a:pt x="737" y="4125"/>
                    </a:lnTo>
                    <a:lnTo>
                      <a:pt x="805" y="4066"/>
                    </a:lnTo>
                    <a:lnTo>
                      <a:pt x="864" y="3998"/>
                    </a:lnTo>
                    <a:lnTo>
                      <a:pt x="907" y="3922"/>
                    </a:lnTo>
                    <a:lnTo>
                      <a:pt x="940" y="3829"/>
                    </a:lnTo>
                    <a:lnTo>
                      <a:pt x="949" y="3736"/>
                    </a:lnTo>
                    <a:lnTo>
                      <a:pt x="949" y="467"/>
                    </a:lnTo>
                    <a:lnTo>
                      <a:pt x="949" y="467"/>
                    </a:lnTo>
                    <a:lnTo>
                      <a:pt x="940" y="373"/>
                    </a:lnTo>
                    <a:lnTo>
                      <a:pt x="907" y="280"/>
                    </a:lnTo>
                    <a:lnTo>
                      <a:pt x="864" y="204"/>
                    </a:lnTo>
                    <a:lnTo>
                      <a:pt x="805" y="136"/>
                    </a:lnTo>
                    <a:lnTo>
                      <a:pt x="737" y="77"/>
                    </a:lnTo>
                    <a:lnTo>
                      <a:pt x="661" y="35"/>
                    </a:lnTo>
                    <a:lnTo>
                      <a:pt x="568" y="9"/>
                    </a:lnTo>
                    <a:lnTo>
                      <a:pt x="475" y="1"/>
                    </a:lnTo>
                    <a:lnTo>
                      <a:pt x="475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1115;p21">
                <a:extLst>
                  <a:ext uri="{FF2B5EF4-FFF2-40B4-BE49-F238E27FC236}">
                    <a16:creationId xmlns:a16="http://schemas.microsoft.com/office/drawing/2014/main" id="{FF0A9093-FE9E-4A30-956E-CA67AE907C81}"/>
                  </a:ext>
                </a:extLst>
              </p:cNvPr>
              <p:cNvSpPr/>
              <p:nvPr/>
            </p:nvSpPr>
            <p:spPr>
              <a:xfrm>
                <a:off x="1237200" y="3682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1116;p21">
                <a:extLst>
                  <a:ext uri="{FF2B5EF4-FFF2-40B4-BE49-F238E27FC236}">
                    <a16:creationId xmlns:a16="http://schemas.microsoft.com/office/drawing/2014/main" id="{554CD571-70E2-45F4-9BC2-44DB9E71B36F}"/>
                  </a:ext>
                </a:extLst>
              </p:cNvPr>
              <p:cNvSpPr/>
              <p:nvPr/>
            </p:nvSpPr>
            <p:spPr>
              <a:xfrm>
                <a:off x="1272575" y="3666950"/>
                <a:ext cx="23525" cy="1107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431" extrusionOk="0">
                    <a:moveTo>
                      <a:pt x="474" y="1"/>
                    </a:moveTo>
                    <a:lnTo>
                      <a:pt x="373" y="9"/>
                    </a:lnTo>
                    <a:lnTo>
                      <a:pt x="288" y="43"/>
                    </a:lnTo>
                    <a:lnTo>
                      <a:pt x="203" y="85"/>
                    </a:lnTo>
                    <a:lnTo>
                      <a:pt x="136" y="145"/>
                    </a:lnTo>
                    <a:lnTo>
                      <a:pt x="76" y="212"/>
                    </a:lnTo>
                    <a:lnTo>
                      <a:pt x="34" y="289"/>
                    </a:lnTo>
                    <a:lnTo>
                      <a:pt x="9" y="382"/>
                    </a:lnTo>
                    <a:lnTo>
                      <a:pt x="0" y="475"/>
                    </a:lnTo>
                    <a:lnTo>
                      <a:pt x="0" y="3964"/>
                    </a:lnTo>
                    <a:lnTo>
                      <a:pt x="9" y="4057"/>
                    </a:lnTo>
                    <a:lnTo>
                      <a:pt x="34" y="4142"/>
                    </a:lnTo>
                    <a:lnTo>
                      <a:pt x="76" y="4227"/>
                    </a:lnTo>
                    <a:lnTo>
                      <a:pt x="136" y="4295"/>
                    </a:lnTo>
                    <a:lnTo>
                      <a:pt x="203" y="4354"/>
                    </a:lnTo>
                    <a:lnTo>
                      <a:pt x="288" y="4396"/>
                    </a:lnTo>
                    <a:lnTo>
                      <a:pt x="373" y="4422"/>
                    </a:lnTo>
                    <a:lnTo>
                      <a:pt x="474" y="4430"/>
                    </a:lnTo>
                    <a:lnTo>
                      <a:pt x="568" y="4422"/>
                    </a:lnTo>
                    <a:lnTo>
                      <a:pt x="652" y="4396"/>
                    </a:lnTo>
                    <a:lnTo>
                      <a:pt x="737" y="4354"/>
                    </a:lnTo>
                    <a:lnTo>
                      <a:pt x="805" y="4295"/>
                    </a:lnTo>
                    <a:lnTo>
                      <a:pt x="864" y="4227"/>
                    </a:lnTo>
                    <a:lnTo>
                      <a:pt x="906" y="4142"/>
                    </a:lnTo>
                    <a:lnTo>
                      <a:pt x="932" y="4057"/>
                    </a:lnTo>
                    <a:lnTo>
                      <a:pt x="940" y="3964"/>
                    </a:lnTo>
                    <a:lnTo>
                      <a:pt x="940" y="475"/>
                    </a:lnTo>
                    <a:lnTo>
                      <a:pt x="932" y="382"/>
                    </a:lnTo>
                    <a:lnTo>
                      <a:pt x="906" y="289"/>
                    </a:lnTo>
                    <a:lnTo>
                      <a:pt x="864" y="212"/>
                    </a:lnTo>
                    <a:lnTo>
                      <a:pt x="805" y="145"/>
                    </a:lnTo>
                    <a:lnTo>
                      <a:pt x="737" y="85"/>
                    </a:lnTo>
                    <a:lnTo>
                      <a:pt x="652" y="43"/>
                    </a:lnTo>
                    <a:lnTo>
                      <a:pt x="568" y="9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1117;p21">
                <a:extLst>
                  <a:ext uri="{FF2B5EF4-FFF2-40B4-BE49-F238E27FC236}">
                    <a16:creationId xmlns:a16="http://schemas.microsoft.com/office/drawing/2014/main" id="{116B43CA-D836-42BB-85AC-FCDAFE5824D0}"/>
                  </a:ext>
                </a:extLst>
              </p:cNvPr>
              <p:cNvSpPr/>
              <p:nvPr/>
            </p:nvSpPr>
            <p:spPr>
              <a:xfrm>
                <a:off x="1272575" y="3666950"/>
                <a:ext cx="23525" cy="1107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431" fill="none" extrusionOk="0">
                    <a:moveTo>
                      <a:pt x="474" y="1"/>
                    </a:moveTo>
                    <a:lnTo>
                      <a:pt x="474" y="1"/>
                    </a:lnTo>
                    <a:lnTo>
                      <a:pt x="373" y="9"/>
                    </a:lnTo>
                    <a:lnTo>
                      <a:pt x="288" y="43"/>
                    </a:lnTo>
                    <a:lnTo>
                      <a:pt x="203" y="85"/>
                    </a:lnTo>
                    <a:lnTo>
                      <a:pt x="136" y="145"/>
                    </a:lnTo>
                    <a:lnTo>
                      <a:pt x="76" y="212"/>
                    </a:lnTo>
                    <a:lnTo>
                      <a:pt x="34" y="289"/>
                    </a:lnTo>
                    <a:lnTo>
                      <a:pt x="9" y="382"/>
                    </a:lnTo>
                    <a:lnTo>
                      <a:pt x="0" y="475"/>
                    </a:lnTo>
                    <a:lnTo>
                      <a:pt x="0" y="3964"/>
                    </a:lnTo>
                    <a:lnTo>
                      <a:pt x="0" y="3964"/>
                    </a:lnTo>
                    <a:lnTo>
                      <a:pt x="9" y="4057"/>
                    </a:lnTo>
                    <a:lnTo>
                      <a:pt x="34" y="4142"/>
                    </a:lnTo>
                    <a:lnTo>
                      <a:pt x="76" y="4227"/>
                    </a:lnTo>
                    <a:lnTo>
                      <a:pt x="136" y="4295"/>
                    </a:lnTo>
                    <a:lnTo>
                      <a:pt x="203" y="4354"/>
                    </a:lnTo>
                    <a:lnTo>
                      <a:pt x="288" y="4396"/>
                    </a:lnTo>
                    <a:lnTo>
                      <a:pt x="373" y="4422"/>
                    </a:lnTo>
                    <a:lnTo>
                      <a:pt x="474" y="4430"/>
                    </a:lnTo>
                    <a:lnTo>
                      <a:pt x="474" y="4430"/>
                    </a:lnTo>
                    <a:lnTo>
                      <a:pt x="568" y="4422"/>
                    </a:lnTo>
                    <a:lnTo>
                      <a:pt x="652" y="4396"/>
                    </a:lnTo>
                    <a:lnTo>
                      <a:pt x="737" y="4354"/>
                    </a:lnTo>
                    <a:lnTo>
                      <a:pt x="805" y="4295"/>
                    </a:lnTo>
                    <a:lnTo>
                      <a:pt x="864" y="4227"/>
                    </a:lnTo>
                    <a:lnTo>
                      <a:pt x="906" y="4142"/>
                    </a:lnTo>
                    <a:lnTo>
                      <a:pt x="932" y="4057"/>
                    </a:lnTo>
                    <a:lnTo>
                      <a:pt x="940" y="3964"/>
                    </a:lnTo>
                    <a:lnTo>
                      <a:pt x="940" y="475"/>
                    </a:lnTo>
                    <a:lnTo>
                      <a:pt x="940" y="475"/>
                    </a:lnTo>
                    <a:lnTo>
                      <a:pt x="932" y="382"/>
                    </a:lnTo>
                    <a:lnTo>
                      <a:pt x="906" y="289"/>
                    </a:lnTo>
                    <a:lnTo>
                      <a:pt x="864" y="212"/>
                    </a:lnTo>
                    <a:lnTo>
                      <a:pt x="805" y="145"/>
                    </a:lnTo>
                    <a:lnTo>
                      <a:pt x="737" y="85"/>
                    </a:lnTo>
                    <a:lnTo>
                      <a:pt x="652" y="43"/>
                    </a:lnTo>
                    <a:lnTo>
                      <a:pt x="568" y="9"/>
                    </a:lnTo>
                    <a:lnTo>
                      <a:pt x="474" y="1"/>
                    </a:lnTo>
                    <a:lnTo>
                      <a:pt x="474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1118;p21">
                <a:extLst>
                  <a:ext uri="{FF2B5EF4-FFF2-40B4-BE49-F238E27FC236}">
                    <a16:creationId xmlns:a16="http://schemas.microsoft.com/office/drawing/2014/main" id="{72819F2D-7AB3-457B-97E4-07A19F890F7D}"/>
                  </a:ext>
                </a:extLst>
              </p:cNvPr>
              <p:cNvSpPr/>
              <p:nvPr/>
            </p:nvSpPr>
            <p:spPr>
              <a:xfrm>
                <a:off x="1284425" y="3666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1119;p21">
                <a:extLst>
                  <a:ext uri="{FF2B5EF4-FFF2-40B4-BE49-F238E27FC236}">
                    <a16:creationId xmlns:a16="http://schemas.microsoft.com/office/drawing/2014/main" id="{4389F294-BBEA-4C00-B347-0A7AAE1D0090}"/>
                  </a:ext>
                </a:extLst>
              </p:cNvPr>
              <p:cNvSpPr/>
              <p:nvPr/>
            </p:nvSpPr>
            <p:spPr>
              <a:xfrm>
                <a:off x="1319775" y="3630950"/>
                <a:ext cx="23525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651" extrusionOk="0">
                    <a:moveTo>
                      <a:pt x="467" y="1"/>
                    </a:moveTo>
                    <a:lnTo>
                      <a:pt x="373" y="9"/>
                    </a:lnTo>
                    <a:lnTo>
                      <a:pt x="289" y="35"/>
                    </a:lnTo>
                    <a:lnTo>
                      <a:pt x="204" y="77"/>
                    </a:lnTo>
                    <a:lnTo>
                      <a:pt x="136" y="136"/>
                    </a:lnTo>
                    <a:lnTo>
                      <a:pt x="77" y="204"/>
                    </a:lnTo>
                    <a:lnTo>
                      <a:pt x="35" y="289"/>
                    </a:lnTo>
                    <a:lnTo>
                      <a:pt x="9" y="373"/>
                    </a:lnTo>
                    <a:lnTo>
                      <a:pt x="1" y="467"/>
                    </a:lnTo>
                    <a:lnTo>
                      <a:pt x="1" y="4176"/>
                    </a:lnTo>
                    <a:lnTo>
                      <a:pt x="9" y="4269"/>
                    </a:lnTo>
                    <a:lnTo>
                      <a:pt x="35" y="4362"/>
                    </a:lnTo>
                    <a:lnTo>
                      <a:pt x="77" y="4439"/>
                    </a:lnTo>
                    <a:lnTo>
                      <a:pt x="136" y="4506"/>
                    </a:lnTo>
                    <a:lnTo>
                      <a:pt x="204" y="4566"/>
                    </a:lnTo>
                    <a:lnTo>
                      <a:pt x="289" y="4608"/>
                    </a:lnTo>
                    <a:lnTo>
                      <a:pt x="373" y="4642"/>
                    </a:lnTo>
                    <a:lnTo>
                      <a:pt x="467" y="4650"/>
                    </a:lnTo>
                    <a:lnTo>
                      <a:pt x="560" y="4642"/>
                    </a:lnTo>
                    <a:lnTo>
                      <a:pt x="653" y="4608"/>
                    </a:lnTo>
                    <a:lnTo>
                      <a:pt x="729" y="4566"/>
                    </a:lnTo>
                    <a:lnTo>
                      <a:pt x="805" y="4506"/>
                    </a:lnTo>
                    <a:lnTo>
                      <a:pt x="856" y="4439"/>
                    </a:lnTo>
                    <a:lnTo>
                      <a:pt x="898" y="4362"/>
                    </a:lnTo>
                    <a:lnTo>
                      <a:pt x="932" y="4269"/>
                    </a:lnTo>
                    <a:lnTo>
                      <a:pt x="941" y="4176"/>
                    </a:lnTo>
                    <a:lnTo>
                      <a:pt x="941" y="467"/>
                    </a:lnTo>
                    <a:lnTo>
                      <a:pt x="932" y="373"/>
                    </a:lnTo>
                    <a:lnTo>
                      <a:pt x="898" y="289"/>
                    </a:lnTo>
                    <a:lnTo>
                      <a:pt x="856" y="204"/>
                    </a:lnTo>
                    <a:lnTo>
                      <a:pt x="805" y="136"/>
                    </a:lnTo>
                    <a:lnTo>
                      <a:pt x="729" y="77"/>
                    </a:lnTo>
                    <a:lnTo>
                      <a:pt x="653" y="35"/>
                    </a:lnTo>
                    <a:lnTo>
                      <a:pt x="560" y="9"/>
                    </a:lnTo>
                    <a:lnTo>
                      <a:pt x="4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1120;p21">
                <a:extLst>
                  <a:ext uri="{FF2B5EF4-FFF2-40B4-BE49-F238E27FC236}">
                    <a16:creationId xmlns:a16="http://schemas.microsoft.com/office/drawing/2014/main" id="{56DBBEFD-EB39-4DF6-AAF5-56D58DA2445F}"/>
                  </a:ext>
                </a:extLst>
              </p:cNvPr>
              <p:cNvSpPr/>
              <p:nvPr/>
            </p:nvSpPr>
            <p:spPr>
              <a:xfrm>
                <a:off x="1319775" y="3630950"/>
                <a:ext cx="23525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651" fill="none" extrusionOk="0">
                    <a:moveTo>
                      <a:pt x="467" y="1"/>
                    </a:moveTo>
                    <a:lnTo>
                      <a:pt x="467" y="1"/>
                    </a:lnTo>
                    <a:lnTo>
                      <a:pt x="373" y="9"/>
                    </a:lnTo>
                    <a:lnTo>
                      <a:pt x="289" y="35"/>
                    </a:lnTo>
                    <a:lnTo>
                      <a:pt x="204" y="77"/>
                    </a:lnTo>
                    <a:lnTo>
                      <a:pt x="136" y="136"/>
                    </a:lnTo>
                    <a:lnTo>
                      <a:pt x="77" y="204"/>
                    </a:lnTo>
                    <a:lnTo>
                      <a:pt x="35" y="289"/>
                    </a:lnTo>
                    <a:lnTo>
                      <a:pt x="9" y="373"/>
                    </a:lnTo>
                    <a:lnTo>
                      <a:pt x="1" y="467"/>
                    </a:lnTo>
                    <a:lnTo>
                      <a:pt x="1" y="4176"/>
                    </a:lnTo>
                    <a:lnTo>
                      <a:pt x="1" y="4176"/>
                    </a:lnTo>
                    <a:lnTo>
                      <a:pt x="9" y="4269"/>
                    </a:lnTo>
                    <a:lnTo>
                      <a:pt x="35" y="4362"/>
                    </a:lnTo>
                    <a:lnTo>
                      <a:pt x="77" y="4439"/>
                    </a:lnTo>
                    <a:lnTo>
                      <a:pt x="136" y="4506"/>
                    </a:lnTo>
                    <a:lnTo>
                      <a:pt x="204" y="4566"/>
                    </a:lnTo>
                    <a:lnTo>
                      <a:pt x="289" y="4608"/>
                    </a:lnTo>
                    <a:lnTo>
                      <a:pt x="373" y="4642"/>
                    </a:lnTo>
                    <a:lnTo>
                      <a:pt x="467" y="4650"/>
                    </a:lnTo>
                    <a:lnTo>
                      <a:pt x="467" y="4650"/>
                    </a:lnTo>
                    <a:lnTo>
                      <a:pt x="560" y="4642"/>
                    </a:lnTo>
                    <a:lnTo>
                      <a:pt x="653" y="4608"/>
                    </a:lnTo>
                    <a:lnTo>
                      <a:pt x="729" y="4566"/>
                    </a:lnTo>
                    <a:lnTo>
                      <a:pt x="805" y="4506"/>
                    </a:lnTo>
                    <a:lnTo>
                      <a:pt x="856" y="4439"/>
                    </a:lnTo>
                    <a:lnTo>
                      <a:pt x="898" y="4362"/>
                    </a:lnTo>
                    <a:lnTo>
                      <a:pt x="932" y="4269"/>
                    </a:lnTo>
                    <a:lnTo>
                      <a:pt x="941" y="4176"/>
                    </a:lnTo>
                    <a:lnTo>
                      <a:pt x="941" y="467"/>
                    </a:lnTo>
                    <a:lnTo>
                      <a:pt x="941" y="467"/>
                    </a:lnTo>
                    <a:lnTo>
                      <a:pt x="932" y="373"/>
                    </a:lnTo>
                    <a:lnTo>
                      <a:pt x="898" y="289"/>
                    </a:lnTo>
                    <a:lnTo>
                      <a:pt x="856" y="204"/>
                    </a:lnTo>
                    <a:lnTo>
                      <a:pt x="805" y="136"/>
                    </a:lnTo>
                    <a:lnTo>
                      <a:pt x="729" y="77"/>
                    </a:lnTo>
                    <a:lnTo>
                      <a:pt x="653" y="35"/>
                    </a:lnTo>
                    <a:lnTo>
                      <a:pt x="560" y="9"/>
                    </a:lnTo>
                    <a:lnTo>
                      <a:pt x="467" y="1"/>
                    </a:lnTo>
                    <a:lnTo>
                      <a:pt x="467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1121;p21">
                <a:extLst>
                  <a:ext uri="{FF2B5EF4-FFF2-40B4-BE49-F238E27FC236}">
                    <a16:creationId xmlns:a16="http://schemas.microsoft.com/office/drawing/2014/main" id="{53FE1891-E4D5-4339-B4AA-64FDD74F8BB4}"/>
                  </a:ext>
                </a:extLst>
              </p:cNvPr>
              <p:cNvSpPr/>
              <p:nvPr/>
            </p:nvSpPr>
            <p:spPr>
              <a:xfrm>
                <a:off x="1331425" y="3630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1122;p21">
                <a:extLst>
                  <a:ext uri="{FF2B5EF4-FFF2-40B4-BE49-F238E27FC236}">
                    <a16:creationId xmlns:a16="http://schemas.microsoft.com/office/drawing/2014/main" id="{245A112F-A887-442C-B4BA-28677F9B09DD}"/>
                  </a:ext>
                </a:extLst>
              </p:cNvPr>
              <p:cNvSpPr/>
              <p:nvPr/>
            </p:nvSpPr>
            <p:spPr>
              <a:xfrm>
                <a:off x="1366775" y="3613600"/>
                <a:ext cx="23550" cy="9340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3736" extrusionOk="0">
                    <a:moveTo>
                      <a:pt x="475" y="0"/>
                    </a:moveTo>
                    <a:lnTo>
                      <a:pt x="382" y="9"/>
                    </a:lnTo>
                    <a:lnTo>
                      <a:pt x="289" y="34"/>
                    </a:lnTo>
                    <a:lnTo>
                      <a:pt x="213" y="85"/>
                    </a:lnTo>
                    <a:lnTo>
                      <a:pt x="136" y="136"/>
                    </a:lnTo>
                    <a:lnTo>
                      <a:pt x="86" y="212"/>
                    </a:lnTo>
                    <a:lnTo>
                      <a:pt x="35" y="288"/>
                    </a:lnTo>
                    <a:lnTo>
                      <a:pt x="9" y="381"/>
                    </a:lnTo>
                    <a:lnTo>
                      <a:pt x="1" y="475"/>
                    </a:lnTo>
                    <a:lnTo>
                      <a:pt x="1" y="3261"/>
                    </a:lnTo>
                    <a:lnTo>
                      <a:pt x="9" y="3354"/>
                    </a:lnTo>
                    <a:lnTo>
                      <a:pt x="35" y="3447"/>
                    </a:lnTo>
                    <a:lnTo>
                      <a:pt x="86" y="3524"/>
                    </a:lnTo>
                    <a:lnTo>
                      <a:pt x="136" y="3591"/>
                    </a:lnTo>
                    <a:lnTo>
                      <a:pt x="213" y="3651"/>
                    </a:lnTo>
                    <a:lnTo>
                      <a:pt x="289" y="3693"/>
                    </a:lnTo>
                    <a:lnTo>
                      <a:pt x="382" y="3727"/>
                    </a:lnTo>
                    <a:lnTo>
                      <a:pt x="475" y="3735"/>
                    </a:lnTo>
                    <a:lnTo>
                      <a:pt x="568" y="3727"/>
                    </a:lnTo>
                    <a:lnTo>
                      <a:pt x="653" y="3693"/>
                    </a:lnTo>
                    <a:lnTo>
                      <a:pt x="738" y="3651"/>
                    </a:lnTo>
                    <a:lnTo>
                      <a:pt x="806" y="3591"/>
                    </a:lnTo>
                    <a:lnTo>
                      <a:pt x="865" y="3524"/>
                    </a:lnTo>
                    <a:lnTo>
                      <a:pt x="907" y="3447"/>
                    </a:lnTo>
                    <a:lnTo>
                      <a:pt x="933" y="3354"/>
                    </a:lnTo>
                    <a:lnTo>
                      <a:pt x="941" y="3261"/>
                    </a:lnTo>
                    <a:lnTo>
                      <a:pt x="941" y="475"/>
                    </a:lnTo>
                    <a:lnTo>
                      <a:pt x="933" y="381"/>
                    </a:lnTo>
                    <a:lnTo>
                      <a:pt x="907" y="288"/>
                    </a:lnTo>
                    <a:lnTo>
                      <a:pt x="865" y="212"/>
                    </a:lnTo>
                    <a:lnTo>
                      <a:pt x="806" y="136"/>
                    </a:lnTo>
                    <a:lnTo>
                      <a:pt x="738" y="85"/>
                    </a:lnTo>
                    <a:lnTo>
                      <a:pt x="653" y="34"/>
                    </a:lnTo>
                    <a:lnTo>
                      <a:pt x="568" y="9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1123;p21">
                <a:extLst>
                  <a:ext uri="{FF2B5EF4-FFF2-40B4-BE49-F238E27FC236}">
                    <a16:creationId xmlns:a16="http://schemas.microsoft.com/office/drawing/2014/main" id="{C80BD2FC-42A8-48B7-9BB7-53768B9B4351}"/>
                  </a:ext>
                </a:extLst>
              </p:cNvPr>
              <p:cNvSpPr/>
              <p:nvPr/>
            </p:nvSpPr>
            <p:spPr>
              <a:xfrm>
                <a:off x="1366775" y="3613600"/>
                <a:ext cx="23550" cy="9340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3736" fill="none" extrusionOk="0">
                    <a:moveTo>
                      <a:pt x="475" y="0"/>
                    </a:moveTo>
                    <a:lnTo>
                      <a:pt x="475" y="0"/>
                    </a:lnTo>
                    <a:lnTo>
                      <a:pt x="382" y="9"/>
                    </a:lnTo>
                    <a:lnTo>
                      <a:pt x="289" y="34"/>
                    </a:lnTo>
                    <a:lnTo>
                      <a:pt x="213" y="85"/>
                    </a:lnTo>
                    <a:lnTo>
                      <a:pt x="136" y="136"/>
                    </a:lnTo>
                    <a:lnTo>
                      <a:pt x="86" y="212"/>
                    </a:lnTo>
                    <a:lnTo>
                      <a:pt x="35" y="288"/>
                    </a:lnTo>
                    <a:lnTo>
                      <a:pt x="9" y="381"/>
                    </a:lnTo>
                    <a:lnTo>
                      <a:pt x="1" y="475"/>
                    </a:lnTo>
                    <a:lnTo>
                      <a:pt x="1" y="3261"/>
                    </a:lnTo>
                    <a:lnTo>
                      <a:pt x="1" y="3261"/>
                    </a:lnTo>
                    <a:lnTo>
                      <a:pt x="9" y="3354"/>
                    </a:lnTo>
                    <a:lnTo>
                      <a:pt x="35" y="3447"/>
                    </a:lnTo>
                    <a:lnTo>
                      <a:pt x="86" y="3524"/>
                    </a:lnTo>
                    <a:lnTo>
                      <a:pt x="136" y="3591"/>
                    </a:lnTo>
                    <a:lnTo>
                      <a:pt x="213" y="3651"/>
                    </a:lnTo>
                    <a:lnTo>
                      <a:pt x="289" y="3693"/>
                    </a:lnTo>
                    <a:lnTo>
                      <a:pt x="382" y="3727"/>
                    </a:lnTo>
                    <a:lnTo>
                      <a:pt x="475" y="3735"/>
                    </a:lnTo>
                    <a:lnTo>
                      <a:pt x="475" y="3735"/>
                    </a:lnTo>
                    <a:lnTo>
                      <a:pt x="568" y="3727"/>
                    </a:lnTo>
                    <a:lnTo>
                      <a:pt x="653" y="3693"/>
                    </a:lnTo>
                    <a:lnTo>
                      <a:pt x="738" y="3651"/>
                    </a:lnTo>
                    <a:lnTo>
                      <a:pt x="806" y="3591"/>
                    </a:lnTo>
                    <a:lnTo>
                      <a:pt x="865" y="3524"/>
                    </a:lnTo>
                    <a:lnTo>
                      <a:pt x="907" y="3447"/>
                    </a:lnTo>
                    <a:lnTo>
                      <a:pt x="933" y="3354"/>
                    </a:lnTo>
                    <a:lnTo>
                      <a:pt x="941" y="3261"/>
                    </a:lnTo>
                    <a:lnTo>
                      <a:pt x="941" y="475"/>
                    </a:lnTo>
                    <a:lnTo>
                      <a:pt x="941" y="475"/>
                    </a:lnTo>
                    <a:lnTo>
                      <a:pt x="933" y="381"/>
                    </a:lnTo>
                    <a:lnTo>
                      <a:pt x="907" y="288"/>
                    </a:lnTo>
                    <a:lnTo>
                      <a:pt x="865" y="212"/>
                    </a:lnTo>
                    <a:lnTo>
                      <a:pt x="806" y="136"/>
                    </a:lnTo>
                    <a:lnTo>
                      <a:pt x="738" y="85"/>
                    </a:lnTo>
                    <a:lnTo>
                      <a:pt x="653" y="34"/>
                    </a:lnTo>
                    <a:lnTo>
                      <a:pt x="568" y="9"/>
                    </a:lnTo>
                    <a:lnTo>
                      <a:pt x="475" y="0"/>
                    </a:lnTo>
                    <a:lnTo>
                      <a:pt x="475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1124;p21">
                <a:extLst>
                  <a:ext uri="{FF2B5EF4-FFF2-40B4-BE49-F238E27FC236}">
                    <a16:creationId xmlns:a16="http://schemas.microsoft.com/office/drawing/2014/main" id="{EF7A5FFC-E31A-4AE4-9BB6-49126C0CE49B}"/>
                  </a:ext>
                </a:extLst>
              </p:cNvPr>
              <p:cNvSpPr/>
              <p:nvPr/>
            </p:nvSpPr>
            <p:spPr>
              <a:xfrm>
                <a:off x="1378650" y="3613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1125;p21">
                <a:extLst>
                  <a:ext uri="{FF2B5EF4-FFF2-40B4-BE49-F238E27FC236}">
                    <a16:creationId xmlns:a16="http://schemas.microsoft.com/office/drawing/2014/main" id="{88491BF2-C9A9-4C82-BDB4-A943F448CCA5}"/>
                  </a:ext>
                </a:extLst>
              </p:cNvPr>
              <p:cNvSpPr/>
              <p:nvPr/>
            </p:nvSpPr>
            <p:spPr>
              <a:xfrm>
                <a:off x="1036050" y="3385775"/>
                <a:ext cx="402325" cy="250700"/>
              </a:xfrm>
              <a:custGeom>
                <a:avLst/>
                <a:gdLst/>
                <a:ahLst/>
                <a:cxnLst/>
                <a:rect l="l" t="t" r="r" b="b"/>
                <a:pathLst>
                  <a:path w="16093" h="10028" extrusionOk="0">
                    <a:moveTo>
                      <a:pt x="8047" y="0"/>
                    </a:moveTo>
                    <a:lnTo>
                      <a:pt x="7928" y="9"/>
                    </a:lnTo>
                    <a:lnTo>
                      <a:pt x="7810" y="17"/>
                    </a:lnTo>
                    <a:lnTo>
                      <a:pt x="7572" y="43"/>
                    </a:lnTo>
                    <a:lnTo>
                      <a:pt x="7344" y="93"/>
                    </a:lnTo>
                    <a:lnTo>
                      <a:pt x="7124" y="161"/>
                    </a:lnTo>
                    <a:lnTo>
                      <a:pt x="6903" y="254"/>
                    </a:lnTo>
                    <a:lnTo>
                      <a:pt x="6692" y="356"/>
                    </a:lnTo>
                    <a:lnTo>
                      <a:pt x="6497" y="483"/>
                    </a:lnTo>
                    <a:lnTo>
                      <a:pt x="6395" y="551"/>
                    </a:lnTo>
                    <a:lnTo>
                      <a:pt x="6302" y="618"/>
                    </a:lnTo>
                    <a:lnTo>
                      <a:pt x="6200" y="712"/>
                    </a:lnTo>
                    <a:lnTo>
                      <a:pt x="6099" y="805"/>
                    </a:lnTo>
                    <a:lnTo>
                      <a:pt x="6006" y="898"/>
                    </a:lnTo>
                    <a:lnTo>
                      <a:pt x="5921" y="1000"/>
                    </a:lnTo>
                    <a:lnTo>
                      <a:pt x="5836" y="1110"/>
                    </a:lnTo>
                    <a:lnTo>
                      <a:pt x="5760" y="1220"/>
                    </a:lnTo>
                    <a:lnTo>
                      <a:pt x="5684" y="1330"/>
                    </a:lnTo>
                    <a:lnTo>
                      <a:pt x="5616" y="1448"/>
                    </a:lnTo>
                    <a:lnTo>
                      <a:pt x="5472" y="1364"/>
                    </a:lnTo>
                    <a:lnTo>
                      <a:pt x="5328" y="1288"/>
                    </a:lnTo>
                    <a:lnTo>
                      <a:pt x="5167" y="1220"/>
                    </a:lnTo>
                    <a:lnTo>
                      <a:pt x="5015" y="1160"/>
                    </a:lnTo>
                    <a:lnTo>
                      <a:pt x="4845" y="1118"/>
                    </a:lnTo>
                    <a:lnTo>
                      <a:pt x="4684" y="1084"/>
                    </a:lnTo>
                    <a:lnTo>
                      <a:pt x="4515" y="1067"/>
                    </a:lnTo>
                    <a:lnTo>
                      <a:pt x="4346" y="1059"/>
                    </a:lnTo>
                    <a:lnTo>
                      <a:pt x="4125" y="1076"/>
                    </a:lnTo>
                    <a:lnTo>
                      <a:pt x="3914" y="1101"/>
                    </a:lnTo>
                    <a:lnTo>
                      <a:pt x="3710" y="1152"/>
                    </a:lnTo>
                    <a:lnTo>
                      <a:pt x="3507" y="1220"/>
                    </a:lnTo>
                    <a:lnTo>
                      <a:pt x="3312" y="1304"/>
                    </a:lnTo>
                    <a:lnTo>
                      <a:pt x="3126" y="1415"/>
                    </a:lnTo>
                    <a:lnTo>
                      <a:pt x="2948" y="1533"/>
                    </a:lnTo>
                    <a:lnTo>
                      <a:pt x="2787" y="1677"/>
                    </a:lnTo>
                    <a:lnTo>
                      <a:pt x="2669" y="1787"/>
                    </a:lnTo>
                    <a:lnTo>
                      <a:pt x="2567" y="1906"/>
                    </a:lnTo>
                    <a:lnTo>
                      <a:pt x="2474" y="2024"/>
                    </a:lnTo>
                    <a:lnTo>
                      <a:pt x="2389" y="2160"/>
                    </a:lnTo>
                    <a:lnTo>
                      <a:pt x="2313" y="2295"/>
                    </a:lnTo>
                    <a:lnTo>
                      <a:pt x="2245" y="2431"/>
                    </a:lnTo>
                    <a:lnTo>
                      <a:pt x="2186" y="2575"/>
                    </a:lnTo>
                    <a:lnTo>
                      <a:pt x="2135" y="2727"/>
                    </a:lnTo>
                    <a:lnTo>
                      <a:pt x="2025" y="2736"/>
                    </a:lnTo>
                    <a:lnTo>
                      <a:pt x="1915" y="2753"/>
                    </a:lnTo>
                    <a:lnTo>
                      <a:pt x="1813" y="2770"/>
                    </a:lnTo>
                    <a:lnTo>
                      <a:pt x="1703" y="2795"/>
                    </a:lnTo>
                    <a:lnTo>
                      <a:pt x="1601" y="2829"/>
                    </a:lnTo>
                    <a:lnTo>
                      <a:pt x="1500" y="2863"/>
                    </a:lnTo>
                    <a:lnTo>
                      <a:pt x="1305" y="2948"/>
                    </a:lnTo>
                    <a:lnTo>
                      <a:pt x="1119" y="3049"/>
                    </a:lnTo>
                    <a:lnTo>
                      <a:pt x="941" y="3168"/>
                    </a:lnTo>
                    <a:lnTo>
                      <a:pt x="771" y="3303"/>
                    </a:lnTo>
                    <a:lnTo>
                      <a:pt x="628" y="3447"/>
                    </a:lnTo>
                    <a:lnTo>
                      <a:pt x="484" y="3608"/>
                    </a:lnTo>
                    <a:lnTo>
                      <a:pt x="365" y="3778"/>
                    </a:lnTo>
                    <a:lnTo>
                      <a:pt x="255" y="3964"/>
                    </a:lnTo>
                    <a:lnTo>
                      <a:pt x="170" y="4159"/>
                    </a:lnTo>
                    <a:lnTo>
                      <a:pt x="136" y="4260"/>
                    </a:lnTo>
                    <a:lnTo>
                      <a:pt x="102" y="4362"/>
                    </a:lnTo>
                    <a:lnTo>
                      <a:pt x="69" y="4464"/>
                    </a:lnTo>
                    <a:lnTo>
                      <a:pt x="43" y="4574"/>
                    </a:lnTo>
                    <a:lnTo>
                      <a:pt x="26" y="4684"/>
                    </a:lnTo>
                    <a:lnTo>
                      <a:pt x="18" y="4794"/>
                    </a:lnTo>
                    <a:lnTo>
                      <a:pt x="9" y="4904"/>
                    </a:lnTo>
                    <a:lnTo>
                      <a:pt x="1" y="5014"/>
                    </a:lnTo>
                    <a:lnTo>
                      <a:pt x="9" y="5133"/>
                    </a:lnTo>
                    <a:lnTo>
                      <a:pt x="18" y="5260"/>
                    </a:lnTo>
                    <a:lnTo>
                      <a:pt x="35" y="5378"/>
                    </a:lnTo>
                    <a:lnTo>
                      <a:pt x="60" y="5497"/>
                    </a:lnTo>
                    <a:lnTo>
                      <a:pt x="85" y="5615"/>
                    </a:lnTo>
                    <a:lnTo>
                      <a:pt x="119" y="5734"/>
                    </a:lnTo>
                    <a:lnTo>
                      <a:pt x="162" y="5844"/>
                    </a:lnTo>
                    <a:lnTo>
                      <a:pt x="204" y="5954"/>
                    </a:lnTo>
                    <a:lnTo>
                      <a:pt x="263" y="6064"/>
                    </a:lnTo>
                    <a:lnTo>
                      <a:pt x="314" y="6174"/>
                    </a:lnTo>
                    <a:lnTo>
                      <a:pt x="382" y="6276"/>
                    </a:lnTo>
                    <a:lnTo>
                      <a:pt x="450" y="6369"/>
                    </a:lnTo>
                    <a:lnTo>
                      <a:pt x="526" y="6471"/>
                    </a:lnTo>
                    <a:lnTo>
                      <a:pt x="602" y="6564"/>
                    </a:lnTo>
                    <a:lnTo>
                      <a:pt x="687" y="6649"/>
                    </a:lnTo>
                    <a:lnTo>
                      <a:pt x="780" y="6733"/>
                    </a:lnTo>
                    <a:lnTo>
                      <a:pt x="924" y="6852"/>
                    </a:lnTo>
                    <a:lnTo>
                      <a:pt x="1076" y="6954"/>
                    </a:lnTo>
                    <a:lnTo>
                      <a:pt x="1246" y="7047"/>
                    </a:lnTo>
                    <a:lnTo>
                      <a:pt x="1407" y="7131"/>
                    </a:lnTo>
                    <a:lnTo>
                      <a:pt x="1585" y="7191"/>
                    </a:lnTo>
                    <a:lnTo>
                      <a:pt x="1762" y="7242"/>
                    </a:lnTo>
                    <a:lnTo>
                      <a:pt x="1949" y="7284"/>
                    </a:lnTo>
                    <a:lnTo>
                      <a:pt x="2127" y="7301"/>
                    </a:lnTo>
                    <a:lnTo>
                      <a:pt x="2186" y="7479"/>
                    </a:lnTo>
                    <a:lnTo>
                      <a:pt x="2262" y="7657"/>
                    </a:lnTo>
                    <a:lnTo>
                      <a:pt x="2347" y="7817"/>
                    </a:lnTo>
                    <a:lnTo>
                      <a:pt x="2440" y="7978"/>
                    </a:lnTo>
                    <a:lnTo>
                      <a:pt x="2550" y="8122"/>
                    </a:lnTo>
                    <a:lnTo>
                      <a:pt x="2669" y="8266"/>
                    </a:lnTo>
                    <a:lnTo>
                      <a:pt x="2804" y="8393"/>
                    </a:lnTo>
                    <a:lnTo>
                      <a:pt x="2948" y="8512"/>
                    </a:lnTo>
                    <a:lnTo>
                      <a:pt x="3092" y="8614"/>
                    </a:lnTo>
                    <a:lnTo>
                      <a:pt x="3253" y="8715"/>
                    </a:lnTo>
                    <a:lnTo>
                      <a:pt x="3422" y="8791"/>
                    </a:lnTo>
                    <a:lnTo>
                      <a:pt x="3592" y="8859"/>
                    </a:lnTo>
                    <a:lnTo>
                      <a:pt x="3770" y="8918"/>
                    </a:lnTo>
                    <a:lnTo>
                      <a:pt x="3956" y="8952"/>
                    </a:lnTo>
                    <a:lnTo>
                      <a:pt x="4151" y="8978"/>
                    </a:lnTo>
                    <a:lnTo>
                      <a:pt x="4346" y="8986"/>
                    </a:lnTo>
                    <a:lnTo>
                      <a:pt x="4515" y="8978"/>
                    </a:lnTo>
                    <a:lnTo>
                      <a:pt x="4684" y="8961"/>
                    </a:lnTo>
                    <a:lnTo>
                      <a:pt x="4854" y="8927"/>
                    </a:lnTo>
                    <a:lnTo>
                      <a:pt x="5015" y="8885"/>
                    </a:lnTo>
                    <a:lnTo>
                      <a:pt x="5176" y="8834"/>
                    </a:lnTo>
                    <a:lnTo>
                      <a:pt x="5328" y="8766"/>
                    </a:lnTo>
                    <a:lnTo>
                      <a:pt x="5480" y="8681"/>
                    </a:lnTo>
                    <a:lnTo>
                      <a:pt x="5624" y="8597"/>
                    </a:lnTo>
                    <a:lnTo>
                      <a:pt x="5692" y="8707"/>
                    </a:lnTo>
                    <a:lnTo>
                      <a:pt x="5768" y="8825"/>
                    </a:lnTo>
                    <a:lnTo>
                      <a:pt x="5845" y="8927"/>
                    </a:lnTo>
                    <a:lnTo>
                      <a:pt x="5929" y="9037"/>
                    </a:lnTo>
                    <a:lnTo>
                      <a:pt x="6014" y="9139"/>
                    </a:lnTo>
                    <a:lnTo>
                      <a:pt x="6107" y="9232"/>
                    </a:lnTo>
                    <a:lnTo>
                      <a:pt x="6209" y="9325"/>
                    </a:lnTo>
                    <a:lnTo>
                      <a:pt x="6310" y="9410"/>
                    </a:lnTo>
                    <a:lnTo>
                      <a:pt x="6404" y="9486"/>
                    </a:lnTo>
                    <a:lnTo>
                      <a:pt x="6497" y="9554"/>
                    </a:lnTo>
                    <a:lnTo>
                      <a:pt x="6700" y="9672"/>
                    </a:lnTo>
                    <a:lnTo>
                      <a:pt x="6912" y="9782"/>
                    </a:lnTo>
                    <a:lnTo>
                      <a:pt x="7124" y="9867"/>
                    </a:lnTo>
                    <a:lnTo>
                      <a:pt x="7352" y="9935"/>
                    </a:lnTo>
                    <a:lnTo>
                      <a:pt x="7581" y="9986"/>
                    </a:lnTo>
                    <a:lnTo>
                      <a:pt x="7810" y="10011"/>
                    </a:lnTo>
                    <a:lnTo>
                      <a:pt x="8047" y="10028"/>
                    </a:lnTo>
                    <a:lnTo>
                      <a:pt x="8284" y="10011"/>
                    </a:lnTo>
                    <a:lnTo>
                      <a:pt x="8512" y="9986"/>
                    </a:lnTo>
                    <a:lnTo>
                      <a:pt x="8741" y="9935"/>
                    </a:lnTo>
                    <a:lnTo>
                      <a:pt x="8970" y="9867"/>
                    </a:lnTo>
                    <a:lnTo>
                      <a:pt x="9182" y="9782"/>
                    </a:lnTo>
                    <a:lnTo>
                      <a:pt x="9393" y="9672"/>
                    </a:lnTo>
                    <a:lnTo>
                      <a:pt x="9597" y="9554"/>
                    </a:lnTo>
                    <a:lnTo>
                      <a:pt x="9783" y="9410"/>
                    </a:lnTo>
                    <a:lnTo>
                      <a:pt x="9885" y="9325"/>
                    </a:lnTo>
                    <a:lnTo>
                      <a:pt x="9986" y="9232"/>
                    </a:lnTo>
                    <a:lnTo>
                      <a:pt x="10079" y="9139"/>
                    </a:lnTo>
                    <a:lnTo>
                      <a:pt x="10164" y="9037"/>
                    </a:lnTo>
                    <a:lnTo>
                      <a:pt x="10249" y="8927"/>
                    </a:lnTo>
                    <a:lnTo>
                      <a:pt x="10325" y="8825"/>
                    </a:lnTo>
                    <a:lnTo>
                      <a:pt x="10401" y="8707"/>
                    </a:lnTo>
                    <a:lnTo>
                      <a:pt x="10469" y="8597"/>
                    </a:lnTo>
                    <a:lnTo>
                      <a:pt x="10613" y="8681"/>
                    </a:lnTo>
                    <a:lnTo>
                      <a:pt x="10765" y="8766"/>
                    </a:lnTo>
                    <a:lnTo>
                      <a:pt x="10918" y="8834"/>
                    </a:lnTo>
                    <a:lnTo>
                      <a:pt x="11079" y="8885"/>
                    </a:lnTo>
                    <a:lnTo>
                      <a:pt x="11240" y="8927"/>
                    </a:lnTo>
                    <a:lnTo>
                      <a:pt x="11409" y="8961"/>
                    </a:lnTo>
                    <a:lnTo>
                      <a:pt x="11578" y="8978"/>
                    </a:lnTo>
                    <a:lnTo>
                      <a:pt x="11748" y="8986"/>
                    </a:lnTo>
                    <a:lnTo>
                      <a:pt x="11943" y="8978"/>
                    </a:lnTo>
                    <a:lnTo>
                      <a:pt x="12137" y="8952"/>
                    </a:lnTo>
                    <a:lnTo>
                      <a:pt x="12324" y="8918"/>
                    </a:lnTo>
                    <a:lnTo>
                      <a:pt x="12502" y="8859"/>
                    </a:lnTo>
                    <a:lnTo>
                      <a:pt x="12671" y="8791"/>
                    </a:lnTo>
                    <a:lnTo>
                      <a:pt x="12840" y="8715"/>
                    </a:lnTo>
                    <a:lnTo>
                      <a:pt x="13001" y="8614"/>
                    </a:lnTo>
                    <a:lnTo>
                      <a:pt x="13145" y="8512"/>
                    </a:lnTo>
                    <a:lnTo>
                      <a:pt x="13289" y="8393"/>
                    </a:lnTo>
                    <a:lnTo>
                      <a:pt x="13425" y="8266"/>
                    </a:lnTo>
                    <a:lnTo>
                      <a:pt x="13543" y="8122"/>
                    </a:lnTo>
                    <a:lnTo>
                      <a:pt x="13653" y="7978"/>
                    </a:lnTo>
                    <a:lnTo>
                      <a:pt x="13747" y="7817"/>
                    </a:lnTo>
                    <a:lnTo>
                      <a:pt x="13831" y="7657"/>
                    </a:lnTo>
                    <a:lnTo>
                      <a:pt x="13907" y="7479"/>
                    </a:lnTo>
                    <a:lnTo>
                      <a:pt x="13967" y="7301"/>
                    </a:lnTo>
                    <a:lnTo>
                      <a:pt x="14145" y="7284"/>
                    </a:lnTo>
                    <a:lnTo>
                      <a:pt x="14331" y="7242"/>
                    </a:lnTo>
                    <a:lnTo>
                      <a:pt x="14509" y="7191"/>
                    </a:lnTo>
                    <a:lnTo>
                      <a:pt x="14687" y="7131"/>
                    </a:lnTo>
                    <a:lnTo>
                      <a:pt x="14848" y="7047"/>
                    </a:lnTo>
                    <a:lnTo>
                      <a:pt x="15017" y="6954"/>
                    </a:lnTo>
                    <a:lnTo>
                      <a:pt x="15169" y="6852"/>
                    </a:lnTo>
                    <a:lnTo>
                      <a:pt x="15313" y="6733"/>
                    </a:lnTo>
                    <a:lnTo>
                      <a:pt x="15407" y="6649"/>
                    </a:lnTo>
                    <a:lnTo>
                      <a:pt x="15491" y="6564"/>
                    </a:lnTo>
                    <a:lnTo>
                      <a:pt x="15567" y="6471"/>
                    </a:lnTo>
                    <a:lnTo>
                      <a:pt x="15644" y="6369"/>
                    </a:lnTo>
                    <a:lnTo>
                      <a:pt x="15711" y="6276"/>
                    </a:lnTo>
                    <a:lnTo>
                      <a:pt x="15779" y="6174"/>
                    </a:lnTo>
                    <a:lnTo>
                      <a:pt x="15838" y="6064"/>
                    </a:lnTo>
                    <a:lnTo>
                      <a:pt x="15889" y="5954"/>
                    </a:lnTo>
                    <a:lnTo>
                      <a:pt x="15932" y="5844"/>
                    </a:lnTo>
                    <a:lnTo>
                      <a:pt x="15974" y="5734"/>
                    </a:lnTo>
                    <a:lnTo>
                      <a:pt x="16008" y="5615"/>
                    </a:lnTo>
                    <a:lnTo>
                      <a:pt x="16042" y="5497"/>
                    </a:lnTo>
                    <a:lnTo>
                      <a:pt x="16059" y="5378"/>
                    </a:lnTo>
                    <a:lnTo>
                      <a:pt x="16076" y="5260"/>
                    </a:lnTo>
                    <a:lnTo>
                      <a:pt x="16084" y="5133"/>
                    </a:lnTo>
                    <a:lnTo>
                      <a:pt x="16093" y="5014"/>
                    </a:lnTo>
                    <a:lnTo>
                      <a:pt x="16084" y="4887"/>
                    </a:lnTo>
                    <a:lnTo>
                      <a:pt x="16076" y="4768"/>
                    </a:lnTo>
                    <a:lnTo>
                      <a:pt x="16059" y="4650"/>
                    </a:lnTo>
                    <a:lnTo>
                      <a:pt x="16042" y="4531"/>
                    </a:lnTo>
                    <a:lnTo>
                      <a:pt x="16008" y="4413"/>
                    </a:lnTo>
                    <a:lnTo>
                      <a:pt x="15974" y="4294"/>
                    </a:lnTo>
                    <a:lnTo>
                      <a:pt x="15932" y="4184"/>
                    </a:lnTo>
                    <a:lnTo>
                      <a:pt x="15889" y="4074"/>
                    </a:lnTo>
                    <a:lnTo>
                      <a:pt x="15830" y="3964"/>
                    </a:lnTo>
                    <a:lnTo>
                      <a:pt x="15779" y="3854"/>
                    </a:lnTo>
                    <a:lnTo>
                      <a:pt x="15711" y="3752"/>
                    </a:lnTo>
                    <a:lnTo>
                      <a:pt x="15644" y="3650"/>
                    </a:lnTo>
                    <a:lnTo>
                      <a:pt x="15567" y="3557"/>
                    </a:lnTo>
                    <a:lnTo>
                      <a:pt x="15491" y="3464"/>
                    </a:lnTo>
                    <a:lnTo>
                      <a:pt x="15407" y="3379"/>
                    </a:lnTo>
                    <a:lnTo>
                      <a:pt x="15313" y="3295"/>
                    </a:lnTo>
                    <a:lnTo>
                      <a:pt x="15169" y="3176"/>
                    </a:lnTo>
                    <a:lnTo>
                      <a:pt x="15008" y="3066"/>
                    </a:lnTo>
                    <a:lnTo>
                      <a:pt x="14848" y="2973"/>
                    </a:lnTo>
                    <a:lnTo>
                      <a:pt x="14678" y="2897"/>
                    </a:lnTo>
                    <a:lnTo>
                      <a:pt x="14509" y="2837"/>
                    </a:lnTo>
                    <a:lnTo>
                      <a:pt x="14322" y="2787"/>
                    </a:lnTo>
                    <a:lnTo>
                      <a:pt x="14145" y="2744"/>
                    </a:lnTo>
                    <a:lnTo>
                      <a:pt x="13958" y="2727"/>
                    </a:lnTo>
                    <a:lnTo>
                      <a:pt x="13907" y="2575"/>
                    </a:lnTo>
                    <a:lnTo>
                      <a:pt x="13848" y="2431"/>
                    </a:lnTo>
                    <a:lnTo>
                      <a:pt x="13780" y="2295"/>
                    </a:lnTo>
                    <a:lnTo>
                      <a:pt x="13704" y="2160"/>
                    </a:lnTo>
                    <a:lnTo>
                      <a:pt x="13620" y="2024"/>
                    </a:lnTo>
                    <a:lnTo>
                      <a:pt x="13526" y="1906"/>
                    </a:lnTo>
                    <a:lnTo>
                      <a:pt x="13425" y="1787"/>
                    </a:lnTo>
                    <a:lnTo>
                      <a:pt x="13306" y="1677"/>
                    </a:lnTo>
                    <a:lnTo>
                      <a:pt x="13145" y="1533"/>
                    </a:lnTo>
                    <a:lnTo>
                      <a:pt x="12967" y="1415"/>
                    </a:lnTo>
                    <a:lnTo>
                      <a:pt x="12781" y="1304"/>
                    </a:lnTo>
                    <a:lnTo>
                      <a:pt x="12586" y="1220"/>
                    </a:lnTo>
                    <a:lnTo>
                      <a:pt x="12383" y="1152"/>
                    </a:lnTo>
                    <a:lnTo>
                      <a:pt x="12180" y="1101"/>
                    </a:lnTo>
                    <a:lnTo>
                      <a:pt x="11968" y="1076"/>
                    </a:lnTo>
                    <a:lnTo>
                      <a:pt x="11748" y="1059"/>
                    </a:lnTo>
                    <a:lnTo>
                      <a:pt x="11578" y="1067"/>
                    </a:lnTo>
                    <a:lnTo>
                      <a:pt x="11409" y="1084"/>
                    </a:lnTo>
                    <a:lnTo>
                      <a:pt x="11248" y="1118"/>
                    </a:lnTo>
                    <a:lnTo>
                      <a:pt x="11079" y="1160"/>
                    </a:lnTo>
                    <a:lnTo>
                      <a:pt x="10926" y="1220"/>
                    </a:lnTo>
                    <a:lnTo>
                      <a:pt x="10765" y="1288"/>
                    </a:lnTo>
                    <a:lnTo>
                      <a:pt x="10621" y="1364"/>
                    </a:lnTo>
                    <a:lnTo>
                      <a:pt x="10477" y="1448"/>
                    </a:lnTo>
                    <a:lnTo>
                      <a:pt x="10410" y="1330"/>
                    </a:lnTo>
                    <a:lnTo>
                      <a:pt x="10333" y="1220"/>
                    </a:lnTo>
                    <a:lnTo>
                      <a:pt x="10257" y="1110"/>
                    </a:lnTo>
                    <a:lnTo>
                      <a:pt x="10172" y="1000"/>
                    </a:lnTo>
                    <a:lnTo>
                      <a:pt x="10088" y="898"/>
                    </a:lnTo>
                    <a:lnTo>
                      <a:pt x="9995" y="805"/>
                    </a:lnTo>
                    <a:lnTo>
                      <a:pt x="9893" y="712"/>
                    </a:lnTo>
                    <a:lnTo>
                      <a:pt x="9791" y="618"/>
                    </a:lnTo>
                    <a:lnTo>
                      <a:pt x="9698" y="551"/>
                    </a:lnTo>
                    <a:lnTo>
                      <a:pt x="9597" y="483"/>
                    </a:lnTo>
                    <a:lnTo>
                      <a:pt x="9402" y="356"/>
                    </a:lnTo>
                    <a:lnTo>
                      <a:pt x="9190" y="254"/>
                    </a:lnTo>
                    <a:lnTo>
                      <a:pt x="8970" y="161"/>
                    </a:lnTo>
                    <a:lnTo>
                      <a:pt x="8750" y="93"/>
                    </a:lnTo>
                    <a:lnTo>
                      <a:pt x="8521" y="43"/>
                    </a:lnTo>
                    <a:lnTo>
                      <a:pt x="8284" y="17"/>
                    </a:lnTo>
                    <a:lnTo>
                      <a:pt x="8165" y="9"/>
                    </a:lnTo>
                    <a:lnTo>
                      <a:pt x="80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1126;p21">
                <a:extLst>
                  <a:ext uri="{FF2B5EF4-FFF2-40B4-BE49-F238E27FC236}">
                    <a16:creationId xmlns:a16="http://schemas.microsoft.com/office/drawing/2014/main" id="{94C5207F-8D32-4E7C-921F-3FB540F02B45}"/>
                  </a:ext>
                </a:extLst>
              </p:cNvPr>
              <p:cNvSpPr/>
              <p:nvPr/>
            </p:nvSpPr>
            <p:spPr>
              <a:xfrm>
                <a:off x="1036050" y="3385775"/>
                <a:ext cx="402325" cy="250700"/>
              </a:xfrm>
              <a:custGeom>
                <a:avLst/>
                <a:gdLst/>
                <a:ahLst/>
                <a:cxnLst/>
                <a:rect l="l" t="t" r="r" b="b"/>
                <a:pathLst>
                  <a:path w="16093" h="10028" fill="none" extrusionOk="0">
                    <a:moveTo>
                      <a:pt x="15313" y="3295"/>
                    </a:moveTo>
                    <a:lnTo>
                      <a:pt x="15313" y="3295"/>
                    </a:lnTo>
                    <a:lnTo>
                      <a:pt x="15169" y="3176"/>
                    </a:lnTo>
                    <a:lnTo>
                      <a:pt x="15008" y="3066"/>
                    </a:lnTo>
                    <a:lnTo>
                      <a:pt x="14848" y="2973"/>
                    </a:lnTo>
                    <a:lnTo>
                      <a:pt x="14678" y="2897"/>
                    </a:lnTo>
                    <a:lnTo>
                      <a:pt x="14509" y="2837"/>
                    </a:lnTo>
                    <a:lnTo>
                      <a:pt x="14322" y="2787"/>
                    </a:lnTo>
                    <a:lnTo>
                      <a:pt x="14145" y="2744"/>
                    </a:lnTo>
                    <a:lnTo>
                      <a:pt x="13958" y="2727"/>
                    </a:lnTo>
                    <a:lnTo>
                      <a:pt x="13958" y="2727"/>
                    </a:lnTo>
                    <a:lnTo>
                      <a:pt x="13907" y="2575"/>
                    </a:lnTo>
                    <a:lnTo>
                      <a:pt x="13848" y="2431"/>
                    </a:lnTo>
                    <a:lnTo>
                      <a:pt x="13780" y="2295"/>
                    </a:lnTo>
                    <a:lnTo>
                      <a:pt x="13704" y="2160"/>
                    </a:lnTo>
                    <a:lnTo>
                      <a:pt x="13620" y="2024"/>
                    </a:lnTo>
                    <a:lnTo>
                      <a:pt x="13526" y="1906"/>
                    </a:lnTo>
                    <a:lnTo>
                      <a:pt x="13425" y="1787"/>
                    </a:lnTo>
                    <a:lnTo>
                      <a:pt x="13306" y="1677"/>
                    </a:lnTo>
                    <a:lnTo>
                      <a:pt x="13306" y="1677"/>
                    </a:lnTo>
                    <a:lnTo>
                      <a:pt x="13145" y="1533"/>
                    </a:lnTo>
                    <a:lnTo>
                      <a:pt x="12967" y="1415"/>
                    </a:lnTo>
                    <a:lnTo>
                      <a:pt x="12781" y="1304"/>
                    </a:lnTo>
                    <a:lnTo>
                      <a:pt x="12586" y="1220"/>
                    </a:lnTo>
                    <a:lnTo>
                      <a:pt x="12383" y="1152"/>
                    </a:lnTo>
                    <a:lnTo>
                      <a:pt x="12180" y="1101"/>
                    </a:lnTo>
                    <a:lnTo>
                      <a:pt x="11968" y="1076"/>
                    </a:lnTo>
                    <a:lnTo>
                      <a:pt x="11748" y="1059"/>
                    </a:lnTo>
                    <a:lnTo>
                      <a:pt x="11748" y="1059"/>
                    </a:lnTo>
                    <a:lnTo>
                      <a:pt x="11578" y="1067"/>
                    </a:lnTo>
                    <a:lnTo>
                      <a:pt x="11409" y="1084"/>
                    </a:lnTo>
                    <a:lnTo>
                      <a:pt x="11248" y="1118"/>
                    </a:lnTo>
                    <a:lnTo>
                      <a:pt x="11079" y="1160"/>
                    </a:lnTo>
                    <a:lnTo>
                      <a:pt x="10926" y="1220"/>
                    </a:lnTo>
                    <a:lnTo>
                      <a:pt x="10765" y="1288"/>
                    </a:lnTo>
                    <a:lnTo>
                      <a:pt x="10621" y="1364"/>
                    </a:lnTo>
                    <a:lnTo>
                      <a:pt x="10477" y="1448"/>
                    </a:lnTo>
                    <a:lnTo>
                      <a:pt x="10477" y="1448"/>
                    </a:lnTo>
                    <a:lnTo>
                      <a:pt x="10410" y="1330"/>
                    </a:lnTo>
                    <a:lnTo>
                      <a:pt x="10333" y="1220"/>
                    </a:lnTo>
                    <a:lnTo>
                      <a:pt x="10257" y="1110"/>
                    </a:lnTo>
                    <a:lnTo>
                      <a:pt x="10172" y="1000"/>
                    </a:lnTo>
                    <a:lnTo>
                      <a:pt x="10088" y="898"/>
                    </a:lnTo>
                    <a:lnTo>
                      <a:pt x="9995" y="805"/>
                    </a:lnTo>
                    <a:lnTo>
                      <a:pt x="9893" y="712"/>
                    </a:lnTo>
                    <a:lnTo>
                      <a:pt x="9791" y="618"/>
                    </a:lnTo>
                    <a:lnTo>
                      <a:pt x="9791" y="618"/>
                    </a:lnTo>
                    <a:lnTo>
                      <a:pt x="9698" y="551"/>
                    </a:lnTo>
                    <a:lnTo>
                      <a:pt x="9597" y="483"/>
                    </a:lnTo>
                    <a:lnTo>
                      <a:pt x="9402" y="356"/>
                    </a:lnTo>
                    <a:lnTo>
                      <a:pt x="9190" y="254"/>
                    </a:lnTo>
                    <a:lnTo>
                      <a:pt x="8970" y="161"/>
                    </a:lnTo>
                    <a:lnTo>
                      <a:pt x="8750" y="93"/>
                    </a:lnTo>
                    <a:lnTo>
                      <a:pt x="8521" y="43"/>
                    </a:lnTo>
                    <a:lnTo>
                      <a:pt x="8284" y="17"/>
                    </a:lnTo>
                    <a:lnTo>
                      <a:pt x="8165" y="9"/>
                    </a:lnTo>
                    <a:lnTo>
                      <a:pt x="8047" y="0"/>
                    </a:lnTo>
                    <a:lnTo>
                      <a:pt x="8047" y="0"/>
                    </a:lnTo>
                    <a:lnTo>
                      <a:pt x="7928" y="9"/>
                    </a:lnTo>
                    <a:lnTo>
                      <a:pt x="7810" y="17"/>
                    </a:lnTo>
                    <a:lnTo>
                      <a:pt x="7572" y="43"/>
                    </a:lnTo>
                    <a:lnTo>
                      <a:pt x="7344" y="93"/>
                    </a:lnTo>
                    <a:lnTo>
                      <a:pt x="7124" y="161"/>
                    </a:lnTo>
                    <a:lnTo>
                      <a:pt x="6903" y="254"/>
                    </a:lnTo>
                    <a:lnTo>
                      <a:pt x="6692" y="356"/>
                    </a:lnTo>
                    <a:lnTo>
                      <a:pt x="6497" y="483"/>
                    </a:lnTo>
                    <a:lnTo>
                      <a:pt x="6395" y="551"/>
                    </a:lnTo>
                    <a:lnTo>
                      <a:pt x="6302" y="618"/>
                    </a:lnTo>
                    <a:lnTo>
                      <a:pt x="6302" y="618"/>
                    </a:lnTo>
                    <a:lnTo>
                      <a:pt x="6200" y="712"/>
                    </a:lnTo>
                    <a:lnTo>
                      <a:pt x="6099" y="805"/>
                    </a:lnTo>
                    <a:lnTo>
                      <a:pt x="6006" y="898"/>
                    </a:lnTo>
                    <a:lnTo>
                      <a:pt x="5921" y="1000"/>
                    </a:lnTo>
                    <a:lnTo>
                      <a:pt x="5836" y="1110"/>
                    </a:lnTo>
                    <a:lnTo>
                      <a:pt x="5760" y="1220"/>
                    </a:lnTo>
                    <a:lnTo>
                      <a:pt x="5684" y="1330"/>
                    </a:lnTo>
                    <a:lnTo>
                      <a:pt x="5616" y="1448"/>
                    </a:lnTo>
                    <a:lnTo>
                      <a:pt x="5616" y="1448"/>
                    </a:lnTo>
                    <a:lnTo>
                      <a:pt x="5472" y="1364"/>
                    </a:lnTo>
                    <a:lnTo>
                      <a:pt x="5328" y="1288"/>
                    </a:lnTo>
                    <a:lnTo>
                      <a:pt x="5167" y="1220"/>
                    </a:lnTo>
                    <a:lnTo>
                      <a:pt x="5015" y="1160"/>
                    </a:lnTo>
                    <a:lnTo>
                      <a:pt x="4845" y="1118"/>
                    </a:lnTo>
                    <a:lnTo>
                      <a:pt x="4684" y="1084"/>
                    </a:lnTo>
                    <a:lnTo>
                      <a:pt x="4515" y="1067"/>
                    </a:lnTo>
                    <a:lnTo>
                      <a:pt x="4346" y="1059"/>
                    </a:lnTo>
                    <a:lnTo>
                      <a:pt x="4346" y="1059"/>
                    </a:lnTo>
                    <a:lnTo>
                      <a:pt x="4125" y="1076"/>
                    </a:lnTo>
                    <a:lnTo>
                      <a:pt x="3914" y="1101"/>
                    </a:lnTo>
                    <a:lnTo>
                      <a:pt x="3710" y="1152"/>
                    </a:lnTo>
                    <a:lnTo>
                      <a:pt x="3507" y="1220"/>
                    </a:lnTo>
                    <a:lnTo>
                      <a:pt x="3312" y="1304"/>
                    </a:lnTo>
                    <a:lnTo>
                      <a:pt x="3126" y="1415"/>
                    </a:lnTo>
                    <a:lnTo>
                      <a:pt x="2948" y="1533"/>
                    </a:lnTo>
                    <a:lnTo>
                      <a:pt x="2787" y="1677"/>
                    </a:lnTo>
                    <a:lnTo>
                      <a:pt x="2787" y="1677"/>
                    </a:lnTo>
                    <a:lnTo>
                      <a:pt x="2669" y="1787"/>
                    </a:lnTo>
                    <a:lnTo>
                      <a:pt x="2567" y="1906"/>
                    </a:lnTo>
                    <a:lnTo>
                      <a:pt x="2474" y="2024"/>
                    </a:lnTo>
                    <a:lnTo>
                      <a:pt x="2389" y="2160"/>
                    </a:lnTo>
                    <a:lnTo>
                      <a:pt x="2313" y="2295"/>
                    </a:lnTo>
                    <a:lnTo>
                      <a:pt x="2245" y="2431"/>
                    </a:lnTo>
                    <a:lnTo>
                      <a:pt x="2186" y="2575"/>
                    </a:lnTo>
                    <a:lnTo>
                      <a:pt x="2135" y="2727"/>
                    </a:lnTo>
                    <a:lnTo>
                      <a:pt x="2135" y="2727"/>
                    </a:lnTo>
                    <a:lnTo>
                      <a:pt x="2025" y="2736"/>
                    </a:lnTo>
                    <a:lnTo>
                      <a:pt x="1915" y="2753"/>
                    </a:lnTo>
                    <a:lnTo>
                      <a:pt x="1813" y="2770"/>
                    </a:lnTo>
                    <a:lnTo>
                      <a:pt x="1703" y="2795"/>
                    </a:lnTo>
                    <a:lnTo>
                      <a:pt x="1601" y="2829"/>
                    </a:lnTo>
                    <a:lnTo>
                      <a:pt x="1500" y="2863"/>
                    </a:lnTo>
                    <a:lnTo>
                      <a:pt x="1305" y="2948"/>
                    </a:lnTo>
                    <a:lnTo>
                      <a:pt x="1119" y="3049"/>
                    </a:lnTo>
                    <a:lnTo>
                      <a:pt x="941" y="3168"/>
                    </a:lnTo>
                    <a:lnTo>
                      <a:pt x="771" y="3303"/>
                    </a:lnTo>
                    <a:lnTo>
                      <a:pt x="628" y="3447"/>
                    </a:lnTo>
                    <a:lnTo>
                      <a:pt x="484" y="3608"/>
                    </a:lnTo>
                    <a:lnTo>
                      <a:pt x="365" y="3778"/>
                    </a:lnTo>
                    <a:lnTo>
                      <a:pt x="255" y="3964"/>
                    </a:lnTo>
                    <a:lnTo>
                      <a:pt x="170" y="4159"/>
                    </a:lnTo>
                    <a:lnTo>
                      <a:pt x="136" y="4260"/>
                    </a:lnTo>
                    <a:lnTo>
                      <a:pt x="102" y="4362"/>
                    </a:lnTo>
                    <a:lnTo>
                      <a:pt x="69" y="4464"/>
                    </a:lnTo>
                    <a:lnTo>
                      <a:pt x="43" y="4574"/>
                    </a:lnTo>
                    <a:lnTo>
                      <a:pt x="26" y="4684"/>
                    </a:lnTo>
                    <a:lnTo>
                      <a:pt x="18" y="4794"/>
                    </a:lnTo>
                    <a:lnTo>
                      <a:pt x="9" y="4904"/>
                    </a:lnTo>
                    <a:lnTo>
                      <a:pt x="1" y="5014"/>
                    </a:lnTo>
                    <a:lnTo>
                      <a:pt x="1" y="5014"/>
                    </a:lnTo>
                    <a:lnTo>
                      <a:pt x="9" y="5133"/>
                    </a:lnTo>
                    <a:lnTo>
                      <a:pt x="18" y="5260"/>
                    </a:lnTo>
                    <a:lnTo>
                      <a:pt x="35" y="5378"/>
                    </a:lnTo>
                    <a:lnTo>
                      <a:pt x="60" y="5497"/>
                    </a:lnTo>
                    <a:lnTo>
                      <a:pt x="85" y="5615"/>
                    </a:lnTo>
                    <a:lnTo>
                      <a:pt x="119" y="5734"/>
                    </a:lnTo>
                    <a:lnTo>
                      <a:pt x="162" y="5844"/>
                    </a:lnTo>
                    <a:lnTo>
                      <a:pt x="204" y="5954"/>
                    </a:lnTo>
                    <a:lnTo>
                      <a:pt x="263" y="6064"/>
                    </a:lnTo>
                    <a:lnTo>
                      <a:pt x="314" y="6174"/>
                    </a:lnTo>
                    <a:lnTo>
                      <a:pt x="382" y="6276"/>
                    </a:lnTo>
                    <a:lnTo>
                      <a:pt x="450" y="6369"/>
                    </a:lnTo>
                    <a:lnTo>
                      <a:pt x="526" y="6471"/>
                    </a:lnTo>
                    <a:lnTo>
                      <a:pt x="602" y="6564"/>
                    </a:lnTo>
                    <a:lnTo>
                      <a:pt x="687" y="6649"/>
                    </a:lnTo>
                    <a:lnTo>
                      <a:pt x="780" y="6733"/>
                    </a:lnTo>
                    <a:lnTo>
                      <a:pt x="780" y="6733"/>
                    </a:lnTo>
                    <a:lnTo>
                      <a:pt x="924" y="6852"/>
                    </a:lnTo>
                    <a:lnTo>
                      <a:pt x="1076" y="6954"/>
                    </a:lnTo>
                    <a:lnTo>
                      <a:pt x="1246" y="7047"/>
                    </a:lnTo>
                    <a:lnTo>
                      <a:pt x="1407" y="7131"/>
                    </a:lnTo>
                    <a:lnTo>
                      <a:pt x="1585" y="7191"/>
                    </a:lnTo>
                    <a:lnTo>
                      <a:pt x="1762" y="7242"/>
                    </a:lnTo>
                    <a:lnTo>
                      <a:pt x="1949" y="7284"/>
                    </a:lnTo>
                    <a:lnTo>
                      <a:pt x="2127" y="7301"/>
                    </a:lnTo>
                    <a:lnTo>
                      <a:pt x="2127" y="7301"/>
                    </a:lnTo>
                    <a:lnTo>
                      <a:pt x="2186" y="7479"/>
                    </a:lnTo>
                    <a:lnTo>
                      <a:pt x="2262" y="7657"/>
                    </a:lnTo>
                    <a:lnTo>
                      <a:pt x="2347" y="7817"/>
                    </a:lnTo>
                    <a:lnTo>
                      <a:pt x="2440" y="7978"/>
                    </a:lnTo>
                    <a:lnTo>
                      <a:pt x="2550" y="8122"/>
                    </a:lnTo>
                    <a:lnTo>
                      <a:pt x="2669" y="8266"/>
                    </a:lnTo>
                    <a:lnTo>
                      <a:pt x="2804" y="8393"/>
                    </a:lnTo>
                    <a:lnTo>
                      <a:pt x="2948" y="8512"/>
                    </a:lnTo>
                    <a:lnTo>
                      <a:pt x="3092" y="8614"/>
                    </a:lnTo>
                    <a:lnTo>
                      <a:pt x="3253" y="8715"/>
                    </a:lnTo>
                    <a:lnTo>
                      <a:pt x="3422" y="8791"/>
                    </a:lnTo>
                    <a:lnTo>
                      <a:pt x="3592" y="8859"/>
                    </a:lnTo>
                    <a:lnTo>
                      <a:pt x="3770" y="8918"/>
                    </a:lnTo>
                    <a:lnTo>
                      <a:pt x="3956" y="8952"/>
                    </a:lnTo>
                    <a:lnTo>
                      <a:pt x="4151" y="8978"/>
                    </a:lnTo>
                    <a:lnTo>
                      <a:pt x="4346" y="8986"/>
                    </a:lnTo>
                    <a:lnTo>
                      <a:pt x="4346" y="8986"/>
                    </a:lnTo>
                    <a:lnTo>
                      <a:pt x="4515" y="8978"/>
                    </a:lnTo>
                    <a:lnTo>
                      <a:pt x="4684" y="8961"/>
                    </a:lnTo>
                    <a:lnTo>
                      <a:pt x="4854" y="8927"/>
                    </a:lnTo>
                    <a:lnTo>
                      <a:pt x="5015" y="8885"/>
                    </a:lnTo>
                    <a:lnTo>
                      <a:pt x="5176" y="8834"/>
                    </a:lnTo>
                    <a:lnTo>
                      <a:pt x="5328" y="8766"/>
                    </a:lnTo>
                    <a:lnTo>
                      <a:pt x="5480" y="8681"/>
                    </a:lnTo>
                    <a:lnTo>
                      <a:pt x="5624" y="8597"/>
                    </a:lnTo>
                    <a:lnTo>
                      <a:pt x="5624" y="8597"/>
                    </a:lnTo>
                    <a:lnTo>
                      <a:pt x="5692" y="8707"/>
                    </a:lnTo>
                    <a:lnTo>
                      <a:pt x="5768" y="8825"/>
                    </a:lnTo>
                    <a:lnTo>
                      <a:pt x="5845" y="8927"/>
                    </a:lnTo>
                    <a:lnTo>
                      <a:pt x="5929" y="9037"/>
                    </a:lnTo>
                    <a:lnTo>
                      <a:pt x="6014" y="9139"/>
                    </a:lnTo>
                    <a:lnTo>
                      <a:pt x="6107" y="9232"/>
                    </a:lnTo>
                    <a:lnTo>
                      <a:pt x="6209" y="9325"/>
                    </a:lnTo>
                    <a:lnTo>
                      <a:pt x="6310" y="9410"/>
                    </a:lnTo>
                    <a:lnTo>
                      <a:pt x="6310" y="9410"/>
                    </a:lnTo>
                    <a:lnTo>
                      <a:pt x="6404" y="9486"/>
                    </a:lnTo>
                    <a:lnTo>
                      <a:pt x="6497" y="9554"/>
                    </a:lnTo>
                    <a:lnTo>
                      <a:pt x="6700" y="9672"/>
                    </a:lnTo>
                    <a:lnTo>
                      <a:pt x="6912" y="9782"/>
                    </a:lnTo>
                    <a:lnTo>
                      <a:pt x="7124" y="9867"/>
                    </a:lnTo>
                    <a:lnTo>
                      <a:pt x="7352" y="9935"/>
                    </a:lnTo>
                    <a:lnTo>
                      <a:pt x="7581" y="9986"/>
                    </a:lnTo>
                    <a:lnTo>
                      <a:pt x="7810" y="10011"/>
                    </a:lnTo>
                    <a:lnTo>
                      <a:pt x="8047" y="10028"/>
                    </a:lnTo>
                    <a:lnTo>
                      <a:pt x="8047" y="10028"/>
                    </a:lnTo>
                    <a:lnTo>
                      <a:pt x="8284" y="10011"/>
                    </a:lnTo>
                    <a:lnTo>
                      <a:pt x="8512" y="9986"/>
                    </a:lnTo>
                    <a:lnTo>
                      <a:pt x="8741" y="9935"/>
                    </a:lnTo>
                    <a:lnTo>
                      <a:pt x="8970" y="9867"/>
                    </a:lnTo>
                    <a:lnTo>
                      <a:pt x="9182" y="9782"/>
                    </a:lnTo>
                    <a:lnTo>
                      <a:pt x="9393" y="9672"/>
                    </a:lnTo>
                    <a:lnTo>
                      <a:pt x="9597" y="9554"/>
                    </a:lnTo>
                    <a:lnTo>
                      <a:pt x="9783" y="9410"/>
                    </a:lnTo>
                    <a:lnTo>
                      <a:pt x="9783" y="9410"/>
                    </a:lnTo>
                    <a:lnTo>
                      <a:pt x="9885" y="9325"/>
                    </a:lnTo>
                    <a:lnTo>
                      <a:pt x="9986" y="9232"/>
                    </a:lnTo>
                    <a:lnTo>
                      <a:pt x="10079" y="9139"/>
                    </a:lnTo>
                    <a:lnTo>
                      <a:pt x="10164" y="9037"/>
                    </a:lnTo>
                    <a:lnTo>
                      <a:pt x="10249" y="8927"/>
                    </a:lnTo>
                    <a:lnTo>
                      <a:pt x="10325" y="8825"/>
                    </a:lnTo>
                    <a:lnTo>
                      <a:pt x="10401" y="8707"/>
                    </a:lnTo>
                    <a:lnTo>
                      <a:pt x="10469" y="8597"/>
                    </a:lnTo>
                    <a:lnTo>
                      <a:pt x="10469" y="8597"/>
                    </a:lnTo>
                    <a:lnTo>
                      <a:pt x="10613" y="8681"/>
                    </a:lnTo>
                    <a:lnTo>
                      <a:pt x="10765" y="8766"/>
                    </a:lnTo>
                    <a:lnTo>
                      <a:pt x="10918" y="8834"/>
                    </a:lnTo>
                    <a:lnTo>
                      <a:pt x="11079" y="8885"/>
                    </a:lnTo>
                    <a:lnTo>
                      <a:pt x="11240" y="8927"/>
                    </a:lnTo>
                    <a:lnTo>
                      <a:pt x="11409" y="8961"/>
                    </a:lnTo>
                    <a:lnTo>
                      <a:pt x="11578" y="8978"/>
                    </a:lnTo>
                    <a:lnTo>
                      <a:pt x="11748" y="8986"/>
                    </a:lnTo>
                    <a:lnTo>
                      <a:pt x="11748" y="8986"/>
                    </a:lnTo>
                    <a:lnTo>
                      <a:pt x="11943" y="8978"/>
                    </a:lnTo>
                    <a:lnTo>
                      <a:pt x="12137" y="8952"/>
                    </a:lnTo>
                    <a:lnTo>
                      <a:pt x="12324" y="8918"/>
                    </a:lnTo>
                    <a:lnTo>
                      <a:pt x="12502" y="8859"/>
                    </a:lnTo>
                    <a:lnTo>
                      <a:pt x="12671" y="8791"/>
                    </a:lnTo>
                    <a:lnTo>
                      <a:pt x="12840" y="8715"/>
                    </a:lnTo>
                    <a:lnTo>
                      <a:pt x="13001" y="8614"/>
                    </a:lnTo>
                    <a:lnTo>
                      <a:pt x="13145" y="8512"/>
                    </a:lnTo>
                    <a:lnTo>
                      <a:pt x="13289" y="8393"/>
                    </a:lnTo>
                    <a:lnTo>
                      <a:pt x="13425" y="8266"/>
                    </a:lnTo>
                    <a:lnTo>
                      <a:pt x="13543" y="8122"/>
                    </a:lnTo>
                    <a:lnTo>
                      <a:pt x="13653" y="7978"/>
                    </a:lnTo>
                    <a:lnTo>
                      <a:pt x="13747" y="7817"/>
                    </a:lnTo>
                    <a:lnTo>
                      <a:pt x="13831" y="7657"/>
                    </a:lnTo>
                    <a:lnTo>
                      <a:pt x="13907" y="7479"/>
                    </a:lnTo>
                    <a:lnTo>
                      <a:pt x="13967" y="7301"/>
                    </a:lnTo>
                    <a:lnTo>
                      <a:pt x="13967" y="7301"/>
                    </a:lnTo>
                    <a:lnTo>
                      <a:pt x="14145" y="7284"/>
                    </a:lnTo>
                    <a:lnTo>
                      <a:pt x="14331" y="7242"/>
                    </a:lnTo>
                    <a:lnTo>
                      <a:pt x="14509" y="7191"/>
                    </a:lnTo>
                    <a:lnTo>
                      <a:pt x="14687" y="7131"/>
                    </a:lnTo>
                    <a:lnTo>
                      <a:pt x="14848" y="7047"/>
                    </a:lnTo>
                    <a:lnTo>
                      <a:pt x="15017" y="6954"/>
                    </a:lnTo>
                    <a:lnTo>
                      <a:pt x="15169" y="6852"/>
                    </a:lnTo>
                    <a:lnTo>
                      <a:pt x="15313" y="6733"/>
                    </a:lnTo>
                    <a:lnTo>
                      <a:pt x="15313" y="6733"/>
                    </a:lnTo>
                    <a:lnTo>
                      <a:pt x="15407" y="6649"/>
                    </a:lnTo>
                    <a:lnTo>
                      <a:pt x="15491" y="6564"/>
                    </a:lnTo>
                    <a:lnTo>
                      <a:pt x="15567" y="6471"/>
                    </a:lnTo>
                    <a:lnTo>
                      <a:pt x="15644" y="6369"/>
                    </a:lnTo>
                    <a:lnTo>
                      <a:pt x="15711" y="6276"/>
                    </a:lnTo>
                    <a:lnTo>
                      <a:pt x="15779" y="6174"/>
                    </a:lnTo>
                    <a:lnTo>
                      <a:pt x="15838" y="6064"/>
                    </a:lnTo>
                    <a:lnTo>
                      <a:pt x="15889" y="5954"/>
                    </a:lnTo>
                    <a:lnTo>
                      <a:pt x="15932" y="5844"/>
                    </a:lnTo>
                    <a:lnTo>
                      <a:pt x="15974" y="5734"/>
                    </a:lnTo>
                    <a:lnTo>
                      <a:pt x="16008" y="5615"/>
                    </a:lnTo>
                    <a:lnTo>
                      <a:pt x="16042" y="5497"/>
                    </a:lnTo>
                    <a:lnTo>
                      <a:pt x="16059" y="5378"/>
                    </a:lnTo>
                    <a:lnTo>
                      <a:pt x="16076" y="5260"/>
                    </a:lnTo>
                    <a:lnTo>
                      <a:pt x="16084" y="5133"/>
                    </a:lnTo>
                    <a:lnTo>
                      <a:pt x="16093" y="5014"/>
                    </a:lnTo>
                    <a:lnTo>
                      <a:pt x="16093" y="5014"/>
                    </a:lnTo>
                    <a:lnTo>
                      <a:pt x="16084" y="4887"/>
                    </a:lnTo>
                    <a:lnTo>
                      <a:pt x="16076" y="4768"/>
                    </a:lnTo>
                    <a:lnTo>
                      <a:pt x="16059" y="4650"/>
                    </a:lnTo>
                    <a:lnTo>
                      <a:pt x="16042" y="4531"/>
                    </a:lnTo>
                    <a:lnTo>
                      <a:pt x="16008" y="4413"/>
                    </a:lnTo>
                    <a:lnTo>
                      <a:pt x="15974" y="4294"/>
                    </a:lnTo>
                    <a:lnTo>
                      <a:pt x="15932" y="4184"/>
                    </a:lnTo>
                    <a:lnTo>
                      <a:pt x="15889" y="4074"/>
                    </a:lnTo>
                    <a:lnTo>
                      <a:pt x="15830" y="3964"/>
                    </a:lnTo>
                    <a:lnTo>
                      <a:pt x="15779" y="3854"/>
                    </a:lnTo>
                    <a:lnTo>
                      <a:pt x="15711" y="3752"/>
                    </a:lnTo>
                    <a:lnTo>
                      <a:pt x="15644" y="3650"/>
                    </a:lnTo>
                    <a:lnTo>
                      <a:pt x="15567" y="3557"/>
                    </a:lnTo>
                    <a:lnTo>
                      <a:pt x="15491" y="3464"/>
                    </a:lnTo>
                    <a:lnTo>
                      <a:pt x="15407" y="3379"/>
                    </a:lnTo>
                    <a:lnTo>
                      <a:pt x="15313" y="3295"/>
                    </a:lnTo>
                    <a:lnTo>
                      <a:pt x="15313" y="3295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1127;p21">
                <a:extLst>
                  <a:ext uri="{FF2B5EF4-FFF2-40B4-BE49-F238E27FC236}">
                    <a16:creationId xmlns:a16="http://schemas.microsoft.com/office/drawing/2014/main" id="{AD18747F-6888-4805-A78A-CA2D7E7608FF}"/>
                  </a:ext>
                </a:extLst>
              </p:cNvPr>
              <p:cNvSpPr/>
              <p:nvPr/>
            </p:nvSpPr>
            <p:spPr>
              <a:xfrm>
                <a:off x="1418875" y="34681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" name="Google Shape;1128;p21">
              <a:extLst>
                <a:ext uri="{FF2B5EF4-FFF2-40B4-BE49-F238E27FC236}">
                  <a16:creationId xmlns:a16="http://schemas.microsoft.com/office/drawing/2014/main" id="{E585F8F3-34A9-41F4-BC18-C0F64A58BCBD}"/>
                </a:ext>
              </a:extLst>
            </p:cNvPr>
            <p:cNvGrpSpPr/>
            <p:nvPr/>
          </p:nvGrpSpPr>
          <p:grpSpPr>
            <a:xfrm>
              <a:off x="1995000" y="3309768"/>
              <a:ext cx="451875" cy="451450"/>
              <a:chOff x="1701325" y="3361200"/>
              <a:chExt cx="451875" cy="451450"/>
            </a:xfrm>
          </p:grpSpPr>
          <p:sp>
            <p:nvSpPr>
              <p:cNvPr id="634" name="Google Shape;1129;p21">
                <a:extLst>
                  <a:ext uri="{FF2B5EF4-FFF2-40B4-BE49-F238E27FC236}">
                    <a16:creationId xmlns:a16="http://schemas.microsoft.com/office/drawing/2014/main" id="{76E28045-5ADD-4A76-A6A0-EFD259709A7B}"/>
                  </a:ext>
                </a:extLst>
              </p:cNvPr>
              <p:cNvSpPr/>
              <p:nvPr/>
            </p:nvSpPr>
            <p:spPr>
              <a:xfrm>
                <a:off x="1701325" y="3361200"/>
                <a:ext cx="451875" cy="281650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1266" extrusionOk="0">
                    <a:moveTo>
                      <a:pt x="8910" y="1"/>
                    </a:moveTo>
                    <a:lnTo>
                      <a:pt x="8775" y="9"/>
                    </a:lnTo>
                    <a:lnTo>
                      <a:pt x="8639" y="26"/>
                    </a:lnTo>
                    <a:lnTo>
                      <a:pt x="8512" y="43"/>
                    </a:lnTo>
                    <a:lnTo>
                      <a:pt x="8385" y="68"/>
                    </a:lnTo>
                    <a:lnTo>
                      <a:pt x="8250" y="102"/>
                    </a:lnTo>
                    <a:lnTo>
                      <a:pt x="8123" y="136"/>
                    </a:lnTo>
                    <a:lnTo>
                      <a:pt x="8004" y="179"/>
                    </a:lnTo>
                    <a:lnTo>
                      <a:pt x="7877" y="229"/>
                    </a:lnTo>
                    <a:lnTo>
                      <a:pt x="7758" y="280"/>
                    </a:lnTo>
                    <a:lnTo>
                      <a:pt x="7640" y="339"/>
                    </a:lnTo>
                    <a:lnTo>
                      <a:pt x="7521" y="399"/>
                    </a:lnTo>
                    <a:lnTo>
                      <a:pt x="7403" y="467"/>
                    </a:lnTo>
                    <a:lnTo>
                      <a:pt x="7293" y="534"/>
                    </a:lnTo>
                    <a:lnTo>
                      <a:pt x="7183" y="611"/>
                    </a:lnTo>
                    <a:lnTo>
                      <a:pt x="7081" y="695"/>
                    </a:lnTo>
                    <a:lnTo>
                      <a:pt x="6962" y="797"/>
                    </a:lnTo>
                    <a:lnTo>
                      <a:pt x="6852" y="898"/>
                    </a:lnTo>
                    <a:lnTo>
                      <a:pt x="6751" y="1009"/>
                    </a:lnTo>
                    <a:lnTo>
                      <a:pt x="6649" y="1127"/>
                    </a:lnTo>
                    <a:lnTo>
                      <a:pt x="6556" y="1246"/>
                    </a:lnTo>
                    <a:lnTo>
                      <a:pt x="6471" y="1364"/>
                    </a:lnTo>
                    <a:lnTo>
                      <a:pt x="6386" y="1500"/>
                    </a:lnTo>
                    <a:lnTo>
                      <a:pt x="6310" y="1627"/>
                    </a:lnTo>
                    <a:lnTo>
                      <a:pt x="6149" y="1525"/>
                    </a:lnTo>
                    <a:lnTo>
                      <a:pt x="5980" y="1441"/>
                    </a:lnTo>
                    <a:lnTo>
                      <a:pt x="5811" y="1364"/>
                    </a:lnTo>
                    <a:lnTo>
                      <a:pt x="5633" y="1305"/>
                    </a:lnTo>
                    <a:lnTo>
                      <a:pt x="5446" y="1254"/>
                    </a:lnTo>
                    <a:lnTo>
                      <a:pt x="5260" y="1220"/>
                    </a:lnTo>
                    <a:lnTo>
                      <a:pt x="5074" y="1195"/>
                    </a:lnTo>
                    <a:lnTo>
                      <a:pt x="4760" y="1195"/>
                    </a:lnTo>
                    <a:lnTo>
                      <a:pt x="4633" y="1203"/>
                    </a:lnTo>
                    <a:lnTo>
                      <a:pt x="4515" y="1220"/>
                    </a:lnTo>
                    <a:lnTo>
                      <a:pt x="4396" y="1237"/>
                    </a:lnTo>
                    <a:lnTo>
                      <a:pt x="4278" y="1263"/>
                    </a:lnTo>
                    <a:lnTo>
                      <a:pt x="4167" y="1288"/>
                    </a:lnTo>
                    <a:lnTo>
                      <a:pt x="4049" y="1330"/>
                    </a:lnTo>
                    <a:lnTo>
                      <a:pt x="3939" y="1364"/>
                    </a:lnTo>
                    <a:lnTo>
                      <a:pt x="3829" y="1415"/>
                    </a:lnTo>
                    <a:lnTo>
                      <a:pt x="3719" y="1466"/>
                    </a:lnTo>
                    <a:lnTo>
                      <a:pt x="3617" y="1525"/>
                    </a:lnTo>
                    <a:lnTo>
                      <a:pt x="3507" y="1584"/>
                    </a:lnTo>
                    <a:lnTo>
                      <a:pt x="3414" y="1652"/>
                    </a:lnTo>
                    <a:lnTo>
                      <a:pt x="3312" y="1720"/>
                    </a:lnTo>
                    <a:lnTo>
                      <a:pt x="3219" y="1796"/>
                    </a:lnTo>
                    <a:lnTo>
                      <a:pt x="3126" y="1881"/>
                    </a:lnTo>
                    <a:lnTo>
                      <a:pt x="2999" y="1999"/>
                    </a:lnTo>
                    <a:lnTo>
                      <a:pt x="2880" y="2135"/>
                    </a:lnTo>
                    <a:lnTo>
                      <a:pt x="2778" y="2279"/>
                    </a:lnTo>
                    <a:lnTo>
                      <a:pt x="2677" y="2423"/>
                    </a:lnTo>
                    <a:lnTo>
                      <a:pt x="2592" y="2575"/>
                    </a:lnTo>
                    <a:lnTo>
                      <a:pt x="2516" y="2728"/>
                    </a:lnTo>
                    <a:lnTo>
                      <a:pt x="2457" y="2897"/>
                    </a:lnTo>
                    <a:lnTo>
                      <a:pt x="2397" y="3058"/>
                    </a:lnTo>
                    <a:lnTo>
                      <a:pt x="2279" y="3075"/>
                    </a:lnTo>
                    <a:lnTo>
                      <a:pt x="2152" y="3092"/>
                    </a:lnTo>
                    <a:lnTo>
                      <a:pt x="2033" y="3117"/>
                    </a:lnTo>
                    <a:lnTo>
                      <a:pt x="1915" y="3143"/>
                    </a:lnTo>
                    <a:lnTo>
                      <a:pt x="1796" y="3177"/>
                    </a:lnTo>
                    <a:lnTo>
                      <a:pt x="1686" y="3219"/>
                    </a:lnTo>
                    <a:lnTo>
                      <a:pt x="1567" y="3261"/>
                    </a:lnTo>
                    <a:lnTo>
                      <a:pt x="1457" y="3312"/>
                    </a:lnTo>
                    <a:lnTo>
                      <a:pt x="1356" y="3363"/>
                    </a:lnTo>
                    <a:lnTo>
                      <a:pt x="1254" y="3422"/>
                    </a:lnTo>
                    <a:lnTo>
                      <a:pt x="1152" y="3490"/>
                    </a:lnTo>
                    <a:lnTo>
                      <a:pt x="1051" y="3558"/>
                    </a:lnTo>
                    <a:lnTo>
                      <a:pt x="958" y="3626"/>
                    </a:lnTo>
                    <a:lnTo>
                      <a:pt x="873" y="3702"/>
                    </a:lnTo>
                    <a:lnTo>
                      <a:pt x="780" y="3787"/>
                    </a:lnTo>
                    <a:lnTo>
                      <a:pt x="703" y="3871"/>
                    </a:lnTo>
                    <a:lnTo>
                      <a:pt x="619" y="3956"/>
                    </a:lnTo>
                    <a:lnTo>
                      <a:pt x="543" y="4049"/>
                    </a:lnTo>
                    <a:lnTo>
                      <a:pt x="475" y="4142"/>
                    </a:lnTo>
                    <a:lnTo>
                      <a:pt x="407" y="4244"/>
                    </a:lnTo>
                    <a:lnTo>
                      <a:pt x="348" y="4346"/>
                    </a:lnTo>
                    <a:lnTo>
                      <a:pt x="288" y="4447"/>
                    </a:lnTo>
                    <a:lnTo>
                      <a:pt x="238" y="4557"/>
                    </a:lnTo>
                    <a:lnTo>
                      <a:pt x="187" y="4667"/>
                    </a:lnTo>
                    <a:lnTo>
                      <a:pt x="145" y="4786"/>
                    </a:lnTo>
                    <a:lnTo>
                      <a:pt x="111" y="4896"/>
                    </a:lnTo>
                    <a:lnTo>
                      <a:pt x="77" y="5015"/>
                    </a:lnTo>
                    <a:lnTo>
                      <a:pt x="51" y="5133"/>
                    </a:lnTo>
                    <a:lnTo>
                      <a:pt x="34" y="5252"/>
                    </a:lnTo>
                    <a:lnTo>
                      <a:pt x="17" y="5379"/>
                    </a:lnTo>
                    <a:lnTo>
                      <a:pt x="9" y="5506"/>
                    </a:lnTo>
                    <a:lnTo>
                      <a:pt x="1" y="5633"/>
                    </a:lnTo>
                    <a:lnTo>
                      <a:pt x="9" y="5768"/>
                    </a:lnTo>
                    <a:lnTo>
                      <a:pt x="17" y="5904"/>
                    </a:lnTo>
                    <a:lnTo>
                      <a:pt x="34" y="6039"/>
                    </a:lnTo>
                    <a:lnTo>
                      <a:pt x="60" y="6175"/>
                    </a:lnTo>
                    <a:lnTo>
                      <a:pt x="94" y="6310"/>
                    </a:lnTo>
                    <a:lnTo>
                      <a:pt x="136" y="6437"/>
                    </a:lnTo>
                    <a:lnTo>
                      <a:pt x="178" y="6565"/>
                    </a:lnTo>
                    <a:lnTo>
                      <a:pt x="229" y="6692"/>
                    </a:lnTo>
                    <a:lnTo>
                      <a:pt x="288" y="6810"/>
                    </a:lnTo>
                    <a:lnTo>
                      <a:pt x="356" y="6929"/>
                    </a:lnTo>
                    <a:lnTo>
                      <a:pt x="424" y="7047"/>
                    </a:lnTo>
                    <a:lnTo>
                      <a:pt x="509" y="7157"/>
                    </a:lnTo>
                    <a:lnTo>
                      <a:pt x="585" y="7267"/>
                    </a:lnTo>
                    <a:lnTo>
                      <a:pt x="678" y="7369"/>
                    </a:lnTo>
                    <a:lnTo>
                      <a:pt x="771" y="7471"/>
                    </a:lnTo>
                    <a:lnTo>
                      <a:pt x="873" y="7564"/>
                    </a:lnTo>
                    <a:lnTo>
                      <a:pt x="1034" y="7691"/>
                    </a:lnTo>
                    <a:lnTo>
                      <a:pt x="1203" y="7810"/>
                    </a:lnTo>
                    <a:lnTo>
                      <a:pt x="1381" y="7911"/>
                    </a:lnTo>
                    <a:lnTo>
                      <a:pt x="1559" y="7996"/>
                    </a:lnTo>
                    <a:lnTo>
                      <a:pt x="1754" y="8072"/>
                    </a:lnTo>
                    <a:lnTo>
                      <a:pt x="1948" y="8131"/>
                    </a:lnTo>
                    <a:lnTo>
                      <a:pt x="2143" y="8174"/>
                    </a:lnTo>
                    <a:lnTo>
                      <a:pt x="2347" y="8199"/>
                    </a:lnTo>
                    <a:lnTo>
                      <a:pt x="5412" y="4295"/>
                    </a:lnTo>
                    <a:lnTo>
                      <a:pt x="5523" y="4168"/>
                    </a:lnTo>
                    <a:lnTo>
                      <a:pt x="5650" y="4049"/>
                    </a:lnTo>
                    <a:lnTo>
                      <a:pt x="5794" y="3956"/>
                    </a:lnTo>
                    <a:lnTo>
                      <a:pt x="5938" y="3871"/>
                    </a:lnTo>
                    <a:lnTo>
                      <a:pt x="6090" y="3812"/>
                    </a:lnTo>
                    <a:lnTo>
                      <a:pt x="6251" y="3761"/>
                    </a:lnTo>
                    <a:lnTo>
                      <a:pt x="6420" y="3736"/>
                    </a:lnTo>
                    <a:lnTo>
                      <a:pt x="6590" y="3719"/>
                    </a:lnTo>
                    <a:lnTo>
                      <a:pt x="6683" y="3727"/>
                    </a:lnTo>
                    <a:lnTo>
                      <a:pt x="6768" y="3736"/>
                    </a:lnTo>
                    <a:lnTo>
                      <a:pt x="6852" y="3744"/>
                    </a:lnTo>
                    <a:lnTo>
                      <a:pt x="6945" y="3761"/>
                    </a:lnTo>
                    <a:lnTo>
                      <a:pt x="7030" y="3787"/>
                    </a:lnTo>
                    <a:lnTo>
                      <a:pt x="7115" y="3812"/>
                    </a:lnTo>
                    <a:lnTo>
                      <a:pt x="7191" y="3846"/>
                    </a:lnTo>
                    <a:lnTo>
                      <a:pt x="7276" y="3888"/>
                    </a:lnTo>
                    <a:lnTo>
                      <a:pt x="7386" y="3947"/>
                    </a:lnTo>
                    <a:lnTo>
                      <a:pt x="7496" y="4024"/>
                    </a:lnTo>
                    <a:lnTo>
                      <a:pt x="7598" y="4108"/>
                    </a:lnTo>
                    <a:lnTo>
                      <a:pt x="7691" y="4202"/>
                    </a:lnTo>
                    <a:lnTo>
                      <a:pt x="7775" y="4295"/>
                    </a:lnTo>
                    <a:lnTo>
                      <a:pt x="7843" y="4396"/>
                    </a:lnTo>
                    <a:lnTo>
                      <a:pt x="7911" y="4506"/>
                    </a:lnTo>
                    <a:lnTo>
                      <a:pt x="7970" y="4625"/>
                    </a:lnTo>
                    <a:lnTo>
                      <a:pt x="8013" y="4744"/>
                    </a:lnTo>
                    <a:lnTo>
                      <a:pt x="8046" y="4862"/>
                    </a:lnTo>
                    <a:lnTo>
                      <a:pt x="8072" y="4989"/>
                    </a:lnTo>
                    <a:lnTo>
                      <a:pt x="8089" y="5116"/>
                    </a:lnTo>
                    <a:lnTo>
                      <a:pt x="8097" y="5243"/>
                    </a:lnTo>
                    <a:lnTo>
                      <a:pt x="8089" y="5370"/>
                    </a:lnTo>
                    <a:lnTo>
                      <a:pt x="8072" y="5506"/>
                    </a:lnTo>
                    <a:lnTo>
                      <a:pt x="8038" y="5633"/>
                    </a:lnTo>
                    <a:lnTo>
                      <a:pt x="7386" y="7945"/>
                    </a:lnTo>
                    <a:lnTo>
                      <a:pt x="8199" y="8157"/>
                    </a:lnTo>
                    <a:lnTo>
                      <a:pt x="8292" y="8182"/>
                    </a:lnTo>
                    <a:lnTo>
                      <a:pt x="8377" y="8216"/>
                    </a:lnTo>
                    <a:lnTo>
                      <a:pt x="8461" y="8250"/>
                    </a:lnTo>
                    <a:lnTo>
                      <a:pt x="8546" y="8292"/>
                    </a:lnTo>
                    <a:lnTo>
                      <a:pt x="8622" y="8343"/>
                    </a:lnTo>
                    <a:lnTo>
                      <a:pt x="8699" y="8394"/>
                    </a:lnTo>
                    <a:lnTo>
                      <a:pt x="8775" y="8445"/>
                    </a:lnTo>
                    <a:lnTo>
                      <a:pt x="8843" y="8504"/>
                    </a:lnTo>
                    <a:lnTo>
                      <a:pt x="8902" y="8572"/>
                    </a:lnTo>
                    <a:lnTo>
                      <a:pt x="8970" y="8640"/>
                    </a:lnTo>
                    <a:lnTo>
                      <a:pt x="9020" y="8707"/>
                    </a:lnTo>
                    <a:lnTo>
                      <a:pt x="9071" y="8783"/>
                    </a:lnTo>
                    <a:lnTo>
                      <a:pt x="9122" y="8860"/>
                    </a:lnTo>
                    <a:lnTo>
                      <a:pt x="9164" y="8944"/>
                    </a:lnTo>
                    <a:lnTo>
                      <a:pt x="9207" y="9029"/>
                    </a:lnTo>
                    <a:lnTo>
                      <a:pt x="9241" y="9114"/>
                    </a:lnTo>
                    <a:lnTo>
                      <a:pt x="9266" y="9207"/>
                    </a:lnTo>
                    <a:lnTo>
                      <a:pt x="9291" y="9292"/>
                    </a:lnTo>
                    <a:lnTo>
                      <a:pt x="9308" y="9385"/>
                    </a:lnTo>
                    <a:lnTo>
                      <a:pt x="9317" y="9478"/>
                    </a:lnTo>
                    <a:lnTo>
                      <a:pt x="9325" y="9571"/>
                    </a:lnTo>
                    <a:lnTo>
                      <a:pt x="9325" y="9656"/>
                    </a:lnTo>
                    <a:lnTo>
                      <a:pt x="9317" y="9749"/>
                    </a:lnTo>
                    <a:lnTo>
                      <a:pt x="9308" y="9842"/>
                    </a:lnTo>
                    <a:lnTo>
                      <a:pt x="9291" y="9927"/>
                    </a:lnTo>
                    <a:lnTo>
                      <a:pt x="9266" y="10020"/>
                    </a:lnTo>
                    <a:lnTo>
                      <a:pt x="9241" y="10105"/>
                    </a:lnTo>
                    <a:lnTo>
                      <a:pt x="9207" y="10189"/>
                    </a:lnTo>
                    <a:lnTo>
                      <a:pt x="9164" y="10274"/>
                    </a:lnTo>
                    <a:lnTo>
                      <a:pt x="9122" y="10359"/>
                    </a:lnTo>
                    <a:lnTo>
                      <a:pt x="9080" y="10435"/>
                    </a:lnTo>
                    <a:lnTo>
                      <a:pt x="9020" y="10511"/>
                    </a:lnTo>
                    <a:lnTo>
                      <a:pt x="8495" y="11214"/>
                    </a:lnTo>
                    <a:lnTo>
                      <a:pt x="8631" y="11231"/>
                    </a:lnTo>
                    <a:lnTo>
                      <a:pt x="8766" y="11248"/>
                    </a:lnTo>
                    <a:lnTo>
                      <a:pt x="8902" y="11257"/>
                    </a:lnTo>
                    <a:lnTo>
                      <a:pt x="9037" y="11265"/>
                    </a:lnTo>
                    <a:lnTo>
                      <a:pt x="9173" y="11257"/>
                    </a:lnTo>
                    <a:lnTo>
                      <a:pt x="9308" y="11248"/>
                    </a:lnTo>
                    <a:lnTo>
                      <a:pt x="9435" y="11240"/>
                    </a:lnTo>
                    <a:lnTo>
                      <a:pt x="9562" y="11214"/>
                    </a:lnTo>
                    <a:lnTo>
                      <a:pt x="9698" y="11189"/>
                    </a:lnTo>
                    <a:lnTo>
                      <a:pt x="9825" y="11163"/>
                    </a:lnTo>
                    <a:lnTo>
                      <a:pt x="9952" y="11121"/>
                    </a:lnTo>
                    <a:lnTo>
                      <a:pt x="10071" y="11087"/>
                    </a:lnTo>
                    <a:lnTo>
                      <a:pt x="10198" y="11036"/>
                    </a:lnTo>
                    <a:lnTo>
                      <a:pt x="10316" y="10986"/>
                    </a:lnTo>
                    <a:lnTo>
                      <a:pt x="10435" y="10926"/>
                    </a:lnTo>
                    <a:lnTo>
                      <a:pt x="10553" y="10867"/>
                    </a:lnTo>
                    <a:lnTo>
                      <a:pt x="10663" y="10799"/>
                    </a:lnTo>
                    <a:lnTo>
                      <a:pt x="10774" y="10731"/>
                    </a:lnTo>
                    <a:lnTo>
                      <a:pt x="10884" y="10655"/>
                    </a:lnTo>
                    <a:lnTo>
                      <a:pt x="10994" y="10571"/>
                    </a:lnTo>
                    <a:lnTo>
                      <a:pt x="11104" y="10477"/>
                    </a:lnTo>
                    <a:lnTo>
                      <a:pt x="11214" y="10376"/>
                    </a:lnTo>
                    <a:lnTo>
                      <a:pt x="11324" y="10266"/>
                    </a:lnTo>
                    <a:lnTo>
                      <a:pt x="11417" y="10147"/>
                    </a:lnTo>
                    <a:lnTo>
                      <a:pt x="11510" y="10028"/>
                    </a:lnTo>
                    <a:lnTo>
                      <a:pt x="11604" y="9910"/>
                    </a:lnTo>
                    <a:lnTo>
                      <a:pt x="11688" y="9783"/>
                    </a:lnTo>
                    <a:lnTo>
                      <a:pt x="11764" y="9656"/>
                    </a:lnTo>
                    <a:lnTo>
                      <a:pt x="11925" y="9757"/>
                    </a:lnTo>
                    <a:lnTo>
                      <a:pt x="12095" y="9842"/>
                    </a:lnTo>
                    <a:lnTo>
                      <a:pt x="12264" y="9918"/>
                    </a:lnTo>
                    <a:lnTo>
                      <a:pt x="12442" y="9978"/>
                    </a:lnTo>
                    <a:lnTo>
                      <a:pt x="12628" y="10028"/>
                    </a:lnTo>
                    <a:lnTo>
                      <a:pt x="12815" y="10071"/>
                    </a:lnTo>
                    <a:lnTo>
                      <a:pt x="13009" y="10088"/>
                    </a:lnTo>
                    <a:lnTo>
                      <a:pt x="13204" y="10096"/>
                    </a:lnTo>
                    <a:lnTo>
                      <a:pt x="13424" y="10088"/>
                    </a:lnTo>
                    <a:lnTo>
                      <a:pt x="13636" y="10062"/>
                    </a:lnTo>
                    <a:lnTo>
                      <a:pt x="13839" y="10012"/>
                    </a:lnTo>
                    <a:lnTo>
                      <a:pt x="14043" y="9952"/>
                    </a:lnTo>
                    <a:lnTo>
                      <a:pt x="14238" y="9876"/>
                    </a:lnTo>
                    <a:lnTo>
                      <a:pt x="14424" y="9783"/>
                    </a:lnTo>
                    <a:lnTo>
                      <a:pt x="14602" y="9681"/>
                    </a:lnTo>
                    <a:lnTo>
                      <a:pt x="14771" y="9563"/>
                    </a:lnTo>
                    <a:lnTo>
                      <a:pt x="14932" y="9427"/>
                    </a:lnTo>
                    <a:lnTo>
                      <a:pt x="15076" y="9283"/>
                    </a:lnTo>
                    <a:lnTo>
                      <a:pt x="15212" y="9122"/>
                    </a:lnTo>
                    <a:lnTo>
                      <a:pt x="15339" y="8961"/>
                    </a:lnTo>
                    <a:lnTo>
                      <a:pt x="15449" y="8783"/>
                    </a:lnTo>
                    <a:lnTo>
                      <a:pt x="15542" y="8597"/>
                    </a:lnTo>
                    <a:lnTo>
                      <a:pt x="15627" y="8402"/>
                    </a:lnTo>
                    <a:lnTo>
                      <a:pt x="15686" y="8199"/>
                    </a:lnTo>
                    <a:lnTo>
                      <a:pt x="15898" y="8174"/>
                    </a:lnTo>
                    <a:lnTo>
                      <a:pt x="16101" y="8140"/>
                    </a:lnTo>
                    <a:lnTo>
                      <a:pt x="16304" y="8081"/>
                    </a:lnTo>
                    <a:lnTo>
                      <a:pt x="16499" y="8004"/>
                    </a:lnTo>
                    <a:lnTo>
                      <a:pt x="16685" y="7920"/>
                    </a:lnTo>
                    <a:lnTo>
                      <a:pt x="16872" y="7818"/>
                    </a:lnTo>
                    <a:lnTo>
                      <a:pt x="17041" y="7699"/>
                    </a:lnTo>
                    <a:lnTo>
                      <a:pt x="17202" y="7564"/>
                    </a:lnTo>
                    <a:lnTo>
                      <a:pt x="17303" y="7471"/>
                    </a:lnTo>
                    <a:lnTo>
                      <a:pt x="17405" y="7369"/>
                    </a:lnTo>
                    <a:lnTo>
                      <a:pt x="17490" y="7267"/>
                    </a:lnTo>
                    <a:lnTo>
                      <a:pt x="17574" y="7157"/>
                    </a:lnTo>
                    <a:lnTo>
                      <a:pt x="17651" y="7047"/>
                    </a:lnTo>
                    <a:lnTo>
                      <a:pt x="17727" y="6929"/>
                    </a:lnTo>
                    <a:lnTo>
                      <a:pt x="17786" y="6810"/>
                    </a:lnTo>
                    <a:lnTo>
                      <a:pt x="17846" y="6692"/>
                    </a:lnTo>
                    <a:lnTo>
                      <a:pt x="17905" y="6565"/>
                    </a:lnTo>
                    <a:lnTo>
                      <a:pt x="17947" y="6437"/>
                    </a:lnTo>
                    <a:lnTo>
                      <a:pt x="17989" y="6310"/>
                    </a:lnTo>
                    <a:lnTo>
                      <a:pt x="18015" y="6175"/>
                    </a:lnTo>
                    <a:lnTo>
                      <a:pt x="18040" y="6039"/>
                    </a:lnTo>
                    <a:lnTo>
                      <a:pt x="18066" y="5904"/>
                    </a:lnTo>
                    <a:lnTo>
                      <a:pt x="18074" y="5768"/>
                    </a:lnTo>
                    <a:lnTo>
                      <a:pt x="18074" y="5633"/>
                    </a:lnTo>
                    <a:lnTo>
                      <a:pt x="18074" y="5497"/>
                    </a:lnTo>
                    <a:lnTo>
                      <a:pt x="18066" y="5353"/>
                    </a:lnTo>
                    <a:lnTo>
                      <a:pt x="18040" y="5218"/>
                    </a:lnTo>
                    <a:lnTo>
                      <a:pt x="18015" y="5082"/>
                    </a:lnTo>
                    <a:lnTo>
                      <a:pt x="17989" y="4955"/>
                    </a:lnTo>
                    <a:lnTo>
                      <a:pt x="17947" y="4828"/>
                    </a:lnTo>
                    <a:lnTo>
                      <a:pt x="17905" y="4693"/>
                    </a:lnTo>
                    <a:lnTo>
                      <a:pt x="17846" y="4574"/>
                    </a:lnTo>
                    <a:lnTo>
                      <a:pt x="17786" y="4447"/>
                    </a:lnTo>
                    <a:lnTo>
                      <a:pt x="17727" y="4329"/>
                    </a:lnTo>
                    <a:lnTo>
                      <a:pt x="17651" y="4218"/>
                    </a:lnTo>
                    <a:lnTo>
                      <a:pt x="17574" y="4100"/>
                    </a:lnTo>
                    <a:lnTo>
                      <a:pt x="17490" y="3998"/>
                    </a:lnTo>
                    <a:lnTo>
                      <a:pt x="17405" y="3897"/>
                    </a:lnTo>
                    <a:lnTo>
                      <a:pt x="17303" y="3795"/>
                    </a:lnTo>
                    <a:lnTo>
                      <a:pt x="17202" y="3702"/>
                    </a:lnTo>
                    <a:lnTo>
                      <a:pt x="17041" y="3566"/>
                    </a:lnTo>
                    <a:lnTo>
                      <a:pt x="16863" y="3448"/>
                    </a:lnTo>
                    <a:lnTo>
                      <a:pt x="16685" y="3346"/>
                    </a:lnTo>
                    <a:lnTo>
                      <a:pt x="16490" y="3253"/>
                    </a:lnTo>
                    <a:lnTo>
                      <a:pt x="16296" y="3185"/>
                    </a:lnTo>
                    <a:lnTo>
                      <a:pt x="16092" y="3126"/>
                    </a:lnTo>
                    <a:lnTo>
                      <a:pt x="15889" y="3084"/>
                    </a:lnTo>
                    <a:lnTo>
                      <a:pt x="15677" y="3058"/>
                    </a:lnTo>
                    <a:lnTo>
                      <a:pt x="15627" y="2897"/>
                    </a:lnTo>
                    <a:lnTo>
                      <a:pt x="15559" y="2728"/>
                    </a:lnTo>
                    <a:lnTo>
                      <a:pt x="15483" y="2575"/>
                    </a:lnTo>
                    <a:lnTo>
                      <a:pt x="15398" y="2423"/>
                    </a:lnTo>
                    <a:lnTo>
                      <a:pt x="15305" y="2279"/>
                    </a:lnTo>
                    <a:lnTo>
                      <a:pt x="15195" y="2135"/>
                    </a:lnTo>
                    <a:lnTo>
                      <a:pt x="15076" y="1999"/>
                    </a:lnTo>
                    <a:lnTo>
                      <a:pt x="14949" y="1881"/>
                    </a:lnTo>
                    <a:lnTo>
                      <a:pt x="14864" y="1796"/>
                    </a:lnTo>
                    <a:lnTo>
                      <a:pt x="14771" y="1720"/>
                    </a:lnTo>
                    <a:lnTo>
                      <a:pt x="14669" y="1652"/>
                    </a:lnTo>
                    <a:lnTo>
                      <a:pt x="14568" y="1584"/>
                    </a:lnTo>
                    <a:lnTo>
                      <a:pt x="14466" y="1525"/>
                    </a:lnTo>
                    <a:lnTo>
                      <a:pt x="14365" y="1466"/>
                    </a:lnTo>
                    <a:lnTo>
                      <a:pt x="14254" y="1415"/>
                    </a:lnTo>
                    <a:lnTo>
                      <a:pt x="14144" y="1364"/>
                    </a:lnTo>
                    <a:lnTo>
                      <a:pt x="14034" y="1330"/>
                    </a:lnTo>
                    <a:lnTo>
                      <a:pt x="13916" y="1288"/>
                    </a:lnTo>
                    <a:lnTo>
                      <a:pt x="13797" y="1263"/>
                    </a:lnTo>
                    <a:lnTo>
                      <a:pt x="13687" y="1237"/>
                    </a:lnTo>
                    <a:lnTo>
                      <a:pt x="13568" y="1220"/>
                    </a:lnTo>
                    <a:lnTo>
                      <a:pt x="13441" y="1203"/>
                    </a:lnTo>
                    <a:lnTo>
                      <a:pt x="13323" y="1195"/>
                    </a:lnTo>
                    <a:lnTo>
                      <a:pt x="13009" y="1195"/>
                    </a:lnTo>
                    <a:lnTo>
                      <a:pt x="12823" y="1220"/>
                    </a:lnTo>
                    <a:lnTo>
                      <a:pt x="12637" y="1254"/>
                    </a:lnTo>
                    <a:lnTo>
                      <a:pt x="12451" y="1305"/>
                    </a:lnTo>
                    <a:lnTo>
                      <a:pt x="12273" y="1364"/>
                    </a:lnTo>
                    <a:lnTo>
                      <a:pt x="12095" y="1441"/>
                    </a:lnTo>
                    <a:lnTo>
                      <a:pt x="11934" y="1525"/>
                    </a:lnTo>
                    <a:lnTo>
                      <a:pt x="11773" y="1627"/>
                    </a:lnTo>
                    <a:lnTo>
                      <a:pt x="11697" y="1500"/>
                    </a:lnTo>
                    <a:lnTo>
                      <a:pt x="11612" y="1364"/>
                    </a:lnTo>
                    <a:lnTo>
                      <a:pt x="11527" y="1246"/>
                    </a:lnTo>
                    <a:lnTo>
                      <a:pt x="11434" y="1127"/>
                    </a:lnTo>
                    <a:lnTo>
                      <a:pt x="11333" y="1009"/>
                    </a:lnTo>
                    <a:lnTo>
                      <a:pt x="11222" y="898"/>
                    </a:lnTo>
                    <a:lnTo>
                      <a:pt x="11112" y="797"/>
                    </a:lnTo>
                    <a:lnTo>
                      <a:pt x="11002" y="695"/>
                    </a:lnTo>
                    <a:lnTo>
                      <a:pt x="10892" y="619"/>
                    </a:lnTo>
                    <a:lnTo>
                      <a:pt x="10782" y="534"/>
                    </a:lnTo>
                    <a:lnTo>
                      <a:pt x="10672" y="467"/>
                    </a:lnTo>
                    <a:lnTo>
                      <a:pt x="10562" y="399"/>
                    </a:lnTo>
                    <a:lnTo>
                      <a:pt x="10443" y="339"/>
                    </a:lnTo>
                    <a:lnTo>
                      <a:pt x="10325" y="280"/>
                    </a:lnTo>
                    <a:lnTo>
                      <a:pt x="10206" y="229"/>
                    </a:lnTo>
                    <a:lnTo>
                      <a:pt x="10079" y="179"/>
                    </a:lnTo>
                    <a:lnTo>
                      <a:pt x="9952" y="136"/>
                    </a:lnTo>
                    <a:lnTo>
                      <a:pt x="9825" y="102"/>
                    </a:lnTo>
                    <a:lnTo>
                      <a:pt x="9698" y="68"/>
                    </a:lnTo>
                    <a:lnTo>
                      <a:pt x="9571" y="43"/>
                    </a:lnTo>
                    <a:lnTo>
                      <a:pt x="9435" y="26"/>
                    </a:lnTo>
                    <a:lnTo>
                      <a:pt x="9308" y="9"/>
                    </a:lnTo>
                    <a:lnTo>
                      <a:pt x="91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1130;p21">
                <a:extLst>
                  <a:ext uri="{FF2B5EF4-FFF2-40B4-BE49-F238E27FC236}">
                    <a16:creationId xmlns:a16="http://schemas.microsoft.com/office/drawing/2014/main" id="{73DFBAF7-3836-460C-A377-941329777D22}"/>
                  </a:ext>
                </a:extLst>
              </p:cNvPr>
              <p:cNvSpPr/>
              <p:nvPr/>
            </p:nvSpPr>
            <p:spPr>
              <a:xfrm>
                <a:off x="1701325" y="3361200"/>
                <a:ext cx="451875" cy="281650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1266" fill="none" extrusionOk="0">
                    <a:moveTo>
                      <a:pt x="17202" y="3702"/>
                    </a:moveTo>
                    <a:lnTo>
                      <a:pt x="17202" y="3702"/>
                    </a:lnTo>
                    <a:lnTo>
                      <a:pt x="17041" y="3566"/>
                    </a:lnTo>
                    <a:lnTo>
                      <a:pt x="16863" y="3448"/>
                    </a:lnTo>
                    <a:lnTo>
                      <a:pt x="16685" y="3346"/>
                    </a:lnTo>
                    <a:lnTo>
                      <a:pt x="16490" y="3253"/>
                    </a:lnTo>
                    <a:lnTo>
                      <a:pt x="16296" y="3185"/>
                    </a:lnTo>
                    <a:lnTo>
                      <a:pt x="16092" y="3126"/>
                    </a:lnTo>
                    <a:lnTo>
                      <a:pt x="15889" y="3084"/>
                    </a:lnTo>
                    <a:lnTo>
                      <a:pt x="15677" y="3058"/>
                    </a:lnTo>
                    <a:lnTo>
                      <a:pt x="15677" y="3058"/>
                    </a:lnTo>
                    <a:lnTo>
                      <a:pt x="15627" y="2897"/>
                    </a:lnTo>
                    <a:lnTo>
                      <a:pt x="15559" y="2728"/>
                    </a:lnTo>
                    <a:lnTo>
                      <a:pt x="15483" y="2575"/>
                    </a:lnTo>
                    <a:lnTo>
                      <a:pt x="15398" y="2423"/>
                    </a:lnTo>
                    <a:lnTo>
                      <a:pt x="15305" y="2279"/>
                    </a:lnTo>
                    <a:lnTo>
                      <a:pt x="15195" y="2135"/>
                    </a:lnTo>
                    <a:lnTo>
                      <a:pt x="15076" y="1999"/>
                    </a:lnTo>
                    <a:lnTo>
                      <a:pt x="14949" y="1881"/>
                    </a:lnTo>
                    <a:lnTo>
                      <a:pt x="14949" y="1881"/>
                    </a:lnTo>
                    <a:lnTo>
                      <a:pt x="14864" y="1796"/>
                    </a:lnTo>
                    <a:lnTo>
                      <a:pt x="14771" y="1720"/>
                    </a:lnTo>
                    <a:lnTo>
                      <a:pt x="14669" y="1652"/>
                    </a:lnTo>
                    <a:lnTo>
                      <a:pt x="14568" y="1584"/>
                    </a:lnTo>
                    <a:lnTo>
                      <a:pt x="14466" y="1525"/>
                    </a:lnTo>
                    <a:lnTo>
                      <a:pt x="14365" y="1466"/>
                    </a:lnTo>
                    <a:lnTo>
                      <a:pt x="14254" y="1415"/>
                    </a:lnTo>
                    <a:lnTo>
                      <a:pt x="14144" y="1364"/>
                    </a:lnTo>
                    <a:lnTo>
                      <a:pt x="14034" y="1330"/>
                    </a:lnTo>
                    <a:lnTo>
                      <a:pt x="13916" y="1288"/>
                    </a:lnTo>
                    <a:lnTo>
                      <a:pt x="13797" y="1263"/>
                    </a:lnTo>
                    <a:lnTo>
                      <a:pt x="13687" y="1237"/>
                    </a:lnTo>
                    <a:lnTo>
                      <a:pt x="13568" y="1220"/>
                    </a:lnTo>
                    <a:lnTo>
                      <a:pt x="13441" y="1203"/>
                    </a:lnTo>
                    <a:lnTo>
                      <a:pt x="13323" y="1195"/>
                    </a:lnTo>
                    <a:lnTo>
                      <a:pt x="13204" y="1195"/>
                    </a:lnTo>
                    <a:lnTo>
                      <a:pt x="13204" y="1195"/>
                    </a:lnTo>
                    <a:lnTo>
                      <a:pt x="13009" y="1195"/>
                    </a:lnTo>
                    <a:lnTo>
                      <a:pt x="12823" y="1220"/>
                    </a:lnTo>
                    <a:lnTo>
                      <a:pt x="12637" y="1254"/>
                    </a:lnTo>
                    <a:lnTo>
                      <a:pt x="12451" y="1305"/>
                    </a:lnTo>
                    <a:lnTo>
                      <a:pt x="12273" y="1364"/>
                    </a:lnTo>
                    <a:lnTo>
                      <a:pt x="12095" y="1441"/>
                    </a:lnTo>
                    <a:lnTo>
                      <a:pt x="11934" y="1525"/>
                    </a:lnTo>
                    <a:lnTo>
                      <a:pt x="11773" y="1627"/>
                    </a:lnTo>
                    <a:lnTo>
                      <a:pt x="11773" y="1627"/>
                    </a:lnTo>
                    <a:lnTo>
                      <a:pt x="11697" y="1500"/>
                    </a:lnTo>
                    <a:lnTo>
                      <a:pt x="11612" y="1364"/>
                    </a:lnTo>
                    <a:lnTo>
                      <a:pt x="11527" y="1246"/>
                    </a:lnTo>
                    <a:lnTo>
                      <a:pt x="11434" y="1127"/>
                    </a:lnTo>
                    <a:lnTo>
                      <a:pt x="11333" y="1009"/>
                    </a:lnTo>
                    <a:lnTo>
                      <a:pt x="11222" y="898"/>
                    </a:lnTo>
                    <a:lnTo>
                      <a:pt x="11112" y="797"/>
                    </a:lnTo>
                    <a:lnTo>
                      <a:pt x="11002" y="695"/>
                    </a:lnTo>
                    <a:lnTo>
                      <a:pt x="11002" y="695"/>
                    </a:lnTo>
                    <a:lnTo>
                      <a:pt x="10892" y="619"/>
                    </a:lnTo>
                    <a:lnTo>
                      <a:pt x="10782" y="534"/>
                    </a:lnTo>
                    <a:lnTo>
                      <a:pt x="10672" y="467"/>
                    </a:lnTo>
                    <a:lnTo>
                      <a:pt x="10562" y="399"/>
                    </a:lnTo>
                    <a:lnTo>
                      <a:pt x="10443" y="339"/>
                    </a:lnTo>
                    <a:lnTo>
                      <a:pt x="10325" y="280"/>
                    </a:lnTo>
                    <a:lnTo>
                      <a:pt x="10206" y="229"/>
                    </a:lnTo>
                    <a:lnTo>
                      <a:pt x="10079" y="179"/>
                    </a:lnTo>
                    <a:lnTo>
                      <a:pt x="9952" y="136"/>
                    </a:lnTo>
                    <a:lnTo>
                      <a:pt x="9825" y="102"/>
                    </a:lnTo>
                    <a:lnTo>
                      <a:pt x="9698" y="68"/>
                    </a:lnTo>
                    <a:lnTo>
                      <a:pt x="9571" y="43"/>
                    </a:lnTo>
                    <a:lnTo>
                      <a:pt x="9435" y="26"/>
                    </a:lnTo>
                    <a:lnTo>
                      <a:pt x="9308" y="9"/>
                    </a:lnTo>
                    <a:lnTo>
                      <a:pt x="9173" y="1"/>
                    </a:lnTo>
                    <a:lnTo>
                      <a:pt x="9037" y="1"/>
                    </a:lnTo>
                    <a:lnTo>
                      <a:pt x="9037" y="1"/>
                    </a:lnTo>
                    <a:lnTo>
                      <a:pt x="8910" y="1"/>
                    </a:lnTo>
                    <a:lnTo>
                      <a:pt x="8775" y="9"/>
                    </a:lnTo>
                    <a:lnTo>
                      <a:pt x="8639" y="26"/>
                    </a:lnTo>
                    <a:lnTo>
                      <a:pt x="8512" y="43"/>
                    </a:lnTo>
                    <a:lnTo>
                      <a:pt x="8385" y="68"/>
                    </a:lnTo>
                    <a:lnTo>
                      <a:pt x="8250" y="102"/>
                    </a:lnTo>
                    <a:lnTo>
                      <a:pt x="8123" y="136"/>
                    </a:lnTo>
                    <a:lnTo>
                      <a:pt x="8004" y="179"/>
                    </a:lnTo>
                    <a:lnTo>
                      <a:pt x="7877" y="229"/>
                    </a:lnTo>
                    <a:lnTo>
                      <a:pt x="7758" y="280"/>
                    </a:lnTo>
                    <a:lnTo>
                      <a:pt x="7640" y="339"/>
                    </a:lnTo>
                    <a:lnTo>
                      <a:pt x="7521" y="399"/>
                    </a:lnTo>
                    <a:lnTo>
                      <a:pt x="7403" y="467"/>
                    </a:lnTo>
                    <a:lnTo>
                      <a:pt x="7293" y="534"/>
                    </a:lnTo>
                    <a:lnTo>
                      <a:pt x="7183" y="611"/>
                    </a:lnTo>
                    <a:lnTo>
                      <a:pt x="7081" y="695"/>
                    </a:lnTo>
                    <a:lnTo>
                      <a:pt x="7081" y="695"/>
                    </a:lnTo>
                    <a:lnTo>
                      <a:pt x="6962" y="797"/>
                    </a:lnTo>
                    <a:lnTo>
                      <a:pt x="6852" y="898"/>
                    </a:lnTo>
                    <a:lnTo>
                      <a:pt x="6751" y="1009"/>
                    </a:lnTo>
                    <a:lnTo>
                      <a:pt x="6649" y="1127"/>
                    </a:lnTo>
                    <a:lnTo>
                      <a:pt x="6556" y="1246"/>
                    </a:lnTo>
                    <a:lnTo>
                      <a:pt x="6471" y="1364"/>
                    </a:lnTo>
                    <a:lnTo>
                      <a:pt x="6386" y="1500"/>
                    </a:lnTo>
                    <a:lnTo>
                      <a:pt x="6310" y="1627"/>
                    </a:lnTo>
                    <a:lnTo>
                      <a:pt x="6310" y="1627"/>
                    </a:lnTo>
                    <a:lnTo>
                      <a:pt x="6149" y="1525"/>
                    </a:lnTo>
                    <a:lnTo>
                      <a:pt x="5980" y="1441"/>
                    </a:lnTo>
                    <a:lnTo>
                      <a:pt x="5811" y="1364"/>
                    </a:lnTo>
                    <a:lnTo>
                      <a:pt x="5633" y="1305"/>
                    </a:lnTo>
                    <a:lnTo>
                      <a:pt x="5446" y="1254"/>
                    </a:lnTo>
                    <a:lnTo>
                      <a:pt x="5260" y="1220"/>
                    </a:lnTo>
                    <a:lnTo>
                      <a:pt x="5074" y="1195"/>
                    </a:lnTo>
                    <a:lnTo>
                      <a:pt x="4879" y="1195"/>
                    </a:lnTo>
                    <a:lnTo>
                      <a:pt x="4879" y="1195"/>
                    </a:lnTo>
                    <a:lnTo>
                      <a:pt x="4760" y="1195"/>
                    </a:lnTo>
                    <a:lnTo>
                      <a:pt x="4633" y="1203"/>
                    </a:lnTo>
                    <a:lnTo>
                      <a:pt x="4515" y="1220"/>
                    </a:lnTo>
                    <a:lnTo>
                      <a:pt x="4396" y="1237"/>
                    </a:lnTo>
                    <a:lnTo>
                      <a:pt x="4278" y="1263"/>
                    </a:lnTo>
                    <a:lnTo>
                      <a:pt x="4167" y="1288"/>
                    </a:lnTo>
                    <a:lnTo>
                      <a:pt x="4049" y="1330"/>
                    </a:lnTo>
                    <a:lnTo>
                      <a:pt x="3939" y="1364"/>
                    </a:lnTo>
                    <a:lnTo>
                      <a:pt x="3829" y="1415"/>
                    </a:lnTo>
                    <a:lnTo>
                      <a:pt x="3719" y="1466"/>
                    </a:lnTo>
                    <a:lnTo>
                      <a:pt x="3617" y="1525"/>
                    </a:lnTo>
                    <a:lnTo>
                      <a:pt x="3507" y="1584"/>
                    </a:lnTo>
                    <a:lnTo>
                      <a:pt x="3414" y="1652"/>
                    </a:lnTo>
                    <a:lnTo>
                      <a:pt x="3312" y="1720"/>
                    </a:lnTo>
                    <a:lnTo>
                      <a:pt x="3219" y="1796"/>
                    </a:lnTo>
                    <a:lnTo>
                      <a:pt x="3126" y="1881"/>
                    </a:lnTo>
                    <a:lnTo>
                      <a:pt x="3126" y="1881"/>
                    </a:lnTo>
                    <a:lnTo>
                      <a:pt x="2999" y="1999"/>
                    </a:lnTo>
                    <a:lnTo>
                      <a:pt x="2880" y="2135"/>
                    </a:lnTo>
                    <a:lnTo>
                      <a:pt x="2778" y="2279"/>
                    </a:lnTo>
                    <a:lnTo>
                      <a:pt x="2677" y="2423"/>
                    </a:lnTo>
                    <a:lnTo>
                      <a:pt x="2592" y="2575"/>
                    </a:lnTo>
                    <a:lnTo>
                      <a:pt x="2516" y="2728"/>
                    </a:lnTo>
                    <a:lnTo>
                      <a:pt x="2457" y="2897"/>
                    </a:lnTo>
                    <a:lnTo>
                      <a:pt x="2397" y="3058"/>
                    </a:lnTo>
                    <a:lnTo>
                      <a:pt x="2397" y="3058"/>
                    </a:lnTo>
                    <a:lnTo>
                      <a:pt x="2279" y="3075"/>
                    </a:lnTo>
                    <a:lnTo>
                      <a:pt x="2152" y="3092"/>
                    </a:lnTo>
                    <a:lnTo>
                      <a:pt x="2033" y="3117"/>
                    </a:lnTo>
                    <a:lnTo>
                      <a:pt x="1915" y="3143"/>
                    </a:lnTo>
                    <a:lnTo>
                      <a:pt x="1796" y="3177"/>
                    </a:lnTo>
                    <a:lnTo>
                      <a:pt x="1686" y="3219"/>
                    </a:lnTo>
                    <a:lnTo>
                      <a:pt x="1567" y="3261"/>
                    </a:lnTo>
                    <a:lnTo>
                      <a:pt x="1457" y="3312"/>
                    </a:lnTo>
                    <a:lnTo>
                      <a:pt x="1356" y="3363"/>
                    </a:lnTo>
                    <a:lnTo>
                      <a:pt x="1254" y="3422"/>
                    </a:lnTo>
                    <a:lnTo>
                      <a:pt x="1152" y="3490"/>
                    </a:lnTo>
                    <a:lnTo>
                      <a:pt x="1051" y="3558"/>
                    </a:lnTo>
                    <a:lnTo>
                      <a:pt x="958" y="3626"/>
                    </a:lnTo>
                    <a:lnTo>
                      <a:pt x="873" y="3702"/>
                    </a:lnTo>
                    <a:lnTo>
                      <a:pt x="780" y="3787"/>
                    </a:lnTo>
                    <a:lnTo>
                      <a:pt x="703" y="3871"/>
                    </a:lnTo>
                    <a:lnTo>
                      <a:pt x="619" y="3956"/>
                    </a:lnTo>
                    <a:lnTo>
                      <a:pt x="543" y="4049"/>
                    </a:lnTo>
                    <a:lnTo>
                      <a:pt x="475" y="4142"/>
                    </a:lnTo>
                    <a:lnTo>
                      <a:pt x="407" y="4244"/>
                    </a:lnTo>
                    <a:lnTo>
                      <a:pt x="348" y="4346"/>
                    </a:lnTo>
                    <a:lnTo>
                      <a:pt x="288" y="4447"/>
                    </a:lnTo>
                    <a:lnTo>
                      <a:pt x="238" y="4557"/>
                    </a:lnTo>
                    <a:lnTo>
                      <a:pt x="187" y="4667"/>
                    </a:lnTo>
                    <a:lnTo>
                      <a:pt x="145" y="4786"/>
                    </a:lnTo>
                    <a:lnTo>
                      <a:pt x="111" y="4896"/>
                    </a:lnTo>
                    <a:lnTo>
                      <a:pt x="77" y="5015"/>
                    </a:lnTo>
                    <a:lnTo>
                      <a:pt x="51" y="5133"/>
                    </a:lnTo>
                    <a:lnTo>
                      <a:pt x="34" y="5252"/>
                    </a:lnTo>
                    <a:lnTo>
                      <a:pt x="17" y="5379"/>
                    </a:lnTo>
                    <a:lnTo>
                      <a:pt x="9" y="5506"/>
                    </a:lnTo>
                    <a:lnTo>
                      <a:pt x="1" y="5633"/>
                    </a:lnTo>
                    <a:lnTo>
                      <a:pt x="1" y="5633"/>
                    </a:lnTo>
                    <a:lnTo>
                      <a:pt x="9" y="5768"/>
                    </a:lnTo>
                    <a:lnTo>
                      <a:pt x="17" y="5904"/>
                    </a:lnTo>
                    <a:lnTo>
                      <a:pt x="34" y="6039"/>
                    </a:lnTo>
                    <a:lnTo>
                      <a:pt x="60" y="6175"/>
                    </a:lnTo>
                    <a:lnTo>
                      <a:pt x="94" y="6310"/>
                    </a:lnTo>
                    <a:lnTo>
                      <a:pt x="136" y="6437"/>
                    </a:lnTo>
                    <a:lnTo>
                      <a:pt x="178" y="6565"/>
                    </a:lnTo>
                    <a:lnTo>
                      <a:pt x="229" y="6692"/>
                    </a:lnTo>
                    <a:lnTo>
                      <a:pt x="288" y="6810"/>
                    </a:lnTo>
                    <a:lnTo>
                      <a:pt x="356" y="6929"/>
                    </a:lnTo>
                    <a:lnTo>
                      <a:pt x="424" y="7047"/>
                    </a:lnTo>
                    <a:lnTo>
                      <a:pt x="509" y="7157"/>
                    </a:lnTo>
                    <a:lnTo>
                      <a:pt x="585" y="7267"/>
                    </a:lnTo>
                    <a:lnTo>
                      <a:pt x="678" y="7369"/>
                    </a:lnTo>
                    <a:lnTo>
                      <a:pt x="771" y="7471"/>
                    </a:lnTo>
                    <a:lnTo>
                      <a:pt x="873" y="7564"/>
                    </a:lnTo>
                    <a:lnTo>
                      <a:pt x="873" y="7564"/>
                    </a:lnTo>
                    <a:lnTo>
                      <a:pt x="1034" y="7691"/>
                    </a:lnTo>
                    <a:lnTo>
                      <a:pt x="1203" y="7810"/>
                    </a:lnTo>
                    <a:lnTo>
                      <a:pt x="1381" y="7911"/>
                    </a:lnTo>
                    <a:lnTo>
                      <a:pt x="1559" y="7996"/>
                    </a:lnTo>
                    <a:lnTo>
                      <a:pt x="1754" y="8072"/>
                    </a:lnTo>
                    <a:lnTo>
                      <a:pt x="1948" y="8131"/>
                    </a:lnTo>
                    <a:lnTo>
                      <a:pt x="2143" y="8174"/>
                    </a:lnTo>
                    <a:lnTo>
                      <a:pt x="2347" y="8199"/>
                    </a:lnTo>
                    <a:lnTo>
                      <a:pt x="5412" y="4295"/>
                    </a:lnTo>
                    <a:lnTo>
                      <a:pt x="5412" y="4295"/>
                    </a:lnTo>
                    <a:lnTo>
                      <a:pt x="5523" y="4168"/>
                    </a:lnTo>
                    <a:lnTo>
                      <a:pt x="5650" y="4049"/>
                    </a:lnTo>
                    <a:lnTo>
                      <a:pt x="5794" y="3956"/>
                    </a:lnTo>
                    <a:lnTo>
                      <a:pt x="5938" y="3871"/>
                    </a:lnTo>
                    <a:lnTo>
                      <a:pt x="6090" y="3812"/>
                    </a:lnTo>
                    <a:lnTo>
                      <a:pt x="6251" y="3761"/>
                    </a:lnTo>
                    <a:lnTo>
                      <a:pt x="6420" y="3736"/>
                    </a:lnTo>
                    <a:lnTo>
                      <a:pt x="6590" y="3719"/>
                    </a:lnTo>
                    <a:lnTo>
                      <a:pt x="6590" y="3719"/>
                    </a:lnTo>
                    <a:lnTo>
                      <a:pt x="6683" y="3727"/>
                    </a:lnTo>
                    <a:lnTo>
                      <a:pt x="6768" y="3736"/>
                    </a:lnTo>
                    <a:lnTo>
                      <a:pt x="6852" y="3744"/>
                    </a:lnTo>
                    <a:lnTo>
                      <a:pt x="6945" y="3761"/>
                    </a:lnTo>
                    <a:lnTo>
                      <a:pt x="7030" y="3787"/>
                    </a:lnTo>
                    <a:lnTo>
                      <a:pt x="7115" y="3812"/>
                    </a:lnTo>
                    <a:lnTo>
                      <a:pt x="7191" y="3846"/>
                    </a:lnTo>
                    <a:lnTo>
                      <a:pt x="7276" y="3888"/>
                    </a:lnTo>
                    <a:lnTo>
                      <a:pt x="7276" y="3888"/>
                    </a:lnTo>
                    <a:lnTo>
                      <a:pt x="7386" y="3947"/>
                    </a:lnTo>
                    <a:lnTo>
                      <a:pt x="7496" y="4024"/>
                    </a:lnTo>
                    <a:lnTo>
                      <a:pt x="7598" y="4108"/>
                    </a:lnTo>
                    <a:lnTo>
                      <a:pt x="7691" y="4202"/>
                    </a:lnTo>
                    <a:lnTo>
                      <a:pt x="7775" y="4295"/>
                    </a:lnTo>
                    <a:lnTo>
                      <a:pt x="7843" y="4396"/>
                    </a:lnTo>
                    <a:lnTo>
                      <a:pt x="7911" y="4506"/>
                    </a:lnTo>
                    <a:lnTo>
                      <a:pt x="7970" y="4625"/>
                    </a:lnTo>
                    <a:lnTo>
                      <a:pt x="8013" y="4744"/>
                    </a:lnTo>
                    <a:lnTo>
                      <a:pt x="8046" y="4862"/>
                    </a:lnTo>
                    <a:lnTo>
                      <a:pt x="8072" y="4989"/>
                    </a:lnTo>
                    <a:lnTo>
                      <a:pt x="8089" y="5116"/>
                    </a:lnTo>
                    <a:lnTo>
                      <a:pt x="8097" y="5243"/>
                    </a:lnTo>
                    <a:lnTo>
                      <a:pt x="8089" y="5370"/>
                    </a:lnTo>
                    <a:lnTo>
                      <a:pt x="8072" y="5506"/>
                    </a:lnTo>
                    <a:lnTo>
                      <a:pt x="8038" y="5633"/>
                    </a:lnTo>
                    <a:lnTo>
                      <a:pt x="7386" y="7945"/>
                    </a:lnTo>
                    <a:lnTo>
                      <a:pt x="8199" y="8157"/>
                    </a:lnTo>
                    <a:lnTo>
                      <a:pt x="8199" y="8157"/>
                    </a:lnTo>
                    <a:lnTo>
                      <a:pt x="8292" y="8182"/>
                    </a:lnTo>
                    <a:lnTo>
                      <a:pt x="8377" y="8216"/>
                    </a:lnTo>
                    <a:lnTo>
                      <a:pt x="8461" y="8250"/>
                    </a:lnTo>
                    <a:lnTo>
                      <a:pt x="8546" y="8292"/>
                    </a:lnTo>
                    <a:lnTo>
                      <a:pt x="8622" y="8343"/>
                    </a:lnTo>
                    <a:lnTo>
                      <a:pt x="8699" y="8394"/>
                    </a:lnTo>
                    <a:lnTo>
                      <a:pt x="8775" y="8445"/>
                    </a:lnTo>
                    <a:lnTo>
                      <a:pt x="8843" y="8504"/>
                    </a:lnTo>
                    <a:lnTo>
                      <a:pt x="8902" y="8572"/>
                    </a:lnTo>
                    <a:lnTo>
                      <a:pt x="8970" y="8640"/>
                    </a:lnTo>
                    <a:lnTo>
                      <a:pt x="9020" y="8707"/>
                    </a:lnTo>
                    <a:lnTo>
                      <a:pt x="9071" y="8783"/>
                    </a:lnTo>
                    <a:lnTo>
                      <a:pt x="9122" y="8860"/>
                    </a:lnTo>
                    <a:lnTo>
                      <a:pt x="9164" y="8944"/>
                    </a:lnTo>
                    <a:lnTo>
                      <a:pt x="9207" y="9029"/>
                    </a:lnTo>
                    <a:lnTo>
                      <a:pt x="9241" y="9114"/>
                    </a:lnTo>
                    <a:lnTo>
                      <a:pt x="9241" y="9114"/>
                    </a:lnTo>
                    <a:lnTo>
                      <a:pt x="9266" y="9207"/>
                    </a:lnTo>
                    <a:lnTo>
                      <a:pt x="9291" y="9292"/>
                    </a:lnTo>
                    <a:lnTo>
                      <a:pt x="9308" y="9385"/>
                    </a:lnTo>
                    <a:lnTo>
                      <a:pt x="9317" y="9478"/>
                    </a:lnTo>
                    <a:lnTo>
                      <a:pt x="9325" y="9571"/>
                    </a:lnTo>
                    <a:lnTo>
                      <a:pt x="9325" y="9656"/>
                    </a:lnTo>
                    <a:lnTo>
                      <a:pt x="9317" y="9749"/>
                    </a:lnTo>
                    <a:lnTo>
                      <a:pt x="9308" y="9842"/>
                    </a:lnTo>
                    <a:lnTo>
                      <a:pt x="9291" y="9927"/>
                    </a:lnTo>
                    <a:lnTo>
                      <a:pt x="9266" y="10020"/>
                    </a:lnTo>
                    <a:lnTo>
                      <a:pt x="9241" y="10105"/>
                    </a:lnTo>
                    <a:lnTo>
                      <a:pt x="9207" y="10189"/>
                    </a:lnTo>
                    <a:lnTo>
                      <a:pt x="9164" y="10274"/>
                    </a:lnTo>
                    <a:lnTo>
                      <a:pt x="9122" y="10359"/>
                    </a:lnTo>
                    <a:lnTo>
                      <a:pt x="9080" y="10435"/>
                    </a:lnTo>
                    <a:lnTo>
                      <a:pt x="9020" y="10511"/>
                    </a:lnTo>
                    <a:lnTo>
                      <a:pt x="8495" y="11214"/>
                    </a:lnTo>
                    <a:lnTo>
                      <a:pt x="8495" y="11214"/>
                    </a:lnTo>
                    <a:lnTo>
                      <a:pt x="8631" y="11231"/>
                    </a:lnTo>
                    <a:lnTo>
                      <a:pt x="8766" y="11248"/>
                    </a:lnTo>
                    <a:lnTo>
                      <a:pt x="8902" y="11257"/>
                    </a:lnTo>
                    <a:lnTo>
                      <a:pt x="9037" y="11265"/>
                    </a:lnTo>
                    <a:lnTo>
                      <a:pt x="9037" y="11265"/>
                    </a:lnTo>
                    <a:lnTo>
                      <a:pt x="9173" y="11257"/>
                    </a:lnTo>
                    <a:lnTo>
                      <a:pt x="9308" y="11248"/>
                    </a:lnTo>
                    <a:lnTo>
                      <a:pt x="9435" y="11240"/>
                    </a:lnTo>
                    <a:lnTo>
                      <a:pt x="9562" y="11214"/>
                    </a:lnTo>
                    <a:lnTo>
                      <a:pt x="9698" y="11189"/>
                    </a:lnTo>
                    <a:lnTo>
                      <a:pt x="9825" y="11163"/>
                    </a:lnTo>
                    <a:lnTo>
                      <a:pt x="9952" y="11121"/>
                    </a:lnTo>
                    <a:lnTo>
                      <a:pt x="10071" y="11087"/>
                    </a:lnTo>
                    <a:lnTo>
                      <a:pt x="10198" y="11036"/>
                    </a:lnTo>
                    <a:lnTo>
                      <a:pt x="10316" y="10986"/>
                    </a:lnTo>
                    <a:lnTo>
                      <a:pt x="10435" y="10926"/>
                    </a:lnTo>
                    <a:lnTo>
                      <a:pt x="10553" y="10867"/>
                    </a:lnTo>
                    <a:lnTo>
                      <a:pt x="10663" y="10799"/>
                    </a:lnTo>
                    <a:lnTo>
                      <a:pt x="10774" y="10731"/>
                    </a:lnTo>
                    <a:lnTo>
                      <a:pt x="10884" y="10655"/>
                    </a:lnTo>
                    <a:lnTo>
                      <a:pt x="10994" y="10571"/>
                    </a:lnTo>
                    <a:lnTo>
                      <a:pt x="10994" y="10571"/>
                    </a:lnTo>
                    <a:lnTo>
                      <a:pt x="11104" y="10477"/>
                    </a:lnTo>
                    <a:lnTo>
                      <a:pt x="11214" y="10376"/>
                    </a:lnTo>
                    <a:lnTo>
                      <a:pt x="11324" y="10266"/>
                    </a:lnTo>
                    <a:lnTo>
                      <a:pt x="11417" y="10147"/>
                    </a:lnTo>
                    <a:lnTo>
                      <a:pt x="11510" y="10028"/>
                    </a:lnTo>
                    <a:lnTo>
                      <a:pt x="11604" y="9910"/>
                    </a:lnTo>
                    <a:lnTo>
                      <a:pt x="11688" y="9783"/>
                    </a:lnTo>
                    <a:lnTo>
                      <a:pt x="11764" y="9656"/>
                    </a:lnTo>
                    <a:lnTo>
                      <a:pt x="11764" y="9656"/>
                    </a:lnTo>
                    <a:lnTo>
                      <a:pt x="11925" y="9757"/>
                    </a:lnTo>
                    <a:lnTo>
                      <a:pt x="12095" y="9842"/>
                    </a:lnTo>
                    <a:lnTo>
                      <a:pt x="12264" y="9918"/>
                    </a:lnTo>
                    <a:lnTo>
                      <a:pt x="12442" y="9978"/>
                    </a:lnTo>
                    <a:lnTo>
                      <a:pt x="12628" y="10028"/>
                    </a:lnTo>
                    <a:lnTo>
                      <a:pt x="12815" y="10071"/>
                    </a:lnTo>
                    <a:lnTo>
                      <a:pt x="13009" y="10088"/>
                    </a:lnTo>
                    <a:lnTo>
                      <a:pt x="13204" y="10096"/>
                    </a:lnTo>
                    <a:lnTo>
                      <a:pt x="13204" y="10096"/>
                    </a:lnTo>
                    <a:lnTo>
                      <a:pt x="13424" y="10088"/>
                    </a:lnTo>
                    <a:lnTo>
                      <a:pt x="13636" y="10062"/>
                    </a:lnTo>
                    <a:lnTo>
                      <a:pt x="13839" y="10012"/>
                    </a:lnTo>
                    <a:lnTo>
                      <a:pt x="14043" y="9952"/>
                    </a:lnTo>
                    <a:lnTo>
                      <a:pt x="14238" y="9876"/>
                    </a:lnTo>
                    <a:lnTo>
                      <a:pt x="14424" y="9783"/>
                    </a:lnTo>
                    <a:lnTo>
                      <a:pt x="14602" y="9681"/>
                    </a:lnTo>
                    <a:lnTo>
                      <a:pt x="14771" y="9563"/>
                    </a:lnTo>
                    <a:lnTo>
                      <a:pt x="14932" y="9427"/>
                    </a:lnTo>
                    <a:lnTo>
                      <a:pt x="15076" y="9283"/>
                    </a:lnTo>
                    <a:lnTo>
                      <a:pt x="15212" y="9122"/>
                    </a:lnTo>
                    <a:lnTo>
                      <a:pt x="15339" y="8961"/>
                    </a:lnTo>
                    <a:lnTo>
                      <a:pt x="15449" y="8783"/>
                    </a:lnTo>
                    <a:lnTo>
                      <a:pt x="15542" y="8597"/>
                    </a:lnTo>
                    <a:lnTo>
                      <a:pt x="15627" y="8402"/>
                    </a:lnTo>
                    <a:lnTo>
                      <a:pt x="15686" y="8199"/>
                    </a:lnTo>
                    <a:lnTo>
                      <a:pt x="15686" y="8199"/>
                    </a:lnTo>
                    <a:lnTo>
                      <a:pt x="15898" y="8174"/>
                    </a:lnTo>
                    <a:lnTo>
                      <a:pt x="16101" y="8140"/>
                    </a:lnTo>
                    <a:lnTo>
                      <a:pt x="16304" y="8081"/>
                    </a:lnTo>
                    <a:lnTo>
                      <a:pt x="16499" y="8004"/>
                    </a:lnTo>
                    <a:lnTo>
                      <a:pt x="16685" y="7920"/>
                    </a:lnTo>
                    <a:lnTo>
                      <a:pt x="16872" y="7818"/>
                    </a:lnTo>
                    <a:lnTo>
                      <a:pt x="17041" y="7699"/>
                    </a:lnTo>
                    <a:lnTo>
                      <a:pt x="17202" y="7564"/>
                    </a:lnTo>
                    <a:lnTo>
                      <a:pt x="17202" y="7564"/>
                    </a:lnTo>
                    <a:lnTo>
                      <a:pt x="17303" y="7471"/>
                    </a:lnTo>
                    <a:lnTo>
                      <a:pt x="17405" y="7369"/>
                    </a:lnTo>
                    <a:lnTo>
                      <a:pt x="17490" y="7267"/>
                    </a:lnTo>
                    <a:lnTo>
                      <a:pt x="17574" y="7157"/>
                    </a:lnTo>
                    <a:lnTo>
                      <a:pt x="17651" y="7047"/>
                    </a:lnTo>
                    <a:lnTo>
                      <a:pt x="17727" y="6929"/>
                    </a:lnTo>
                    <a:lnTo>
                      <a:pt x="17786" y="6810"/>
                    </a:lnTo>
                    <a:lnTo>
                      <a:pt x="17846" y="6692"/>
                    </a:lnTo>
                    <a:lnTo>
                      <a:pt x="17905" y="6565"/>
                    </a:lnTo>
                    <a:lnTo>
                      <a:pt x="17947" y="6437"/>
                    </a:lnTo>
                    <a:lnTo>
                      <a:pt x="17989" y="6310"/>
                    </a:lnTo>
                    <a:lnTo>
                      <a:pt x="18015" y="6175"/>
                    </a:lnTo>
                    <a:lnTo>
                      <a:pt x="18040" y="6039"/>
                    </a:lnTo>
                    <a:lnTo>
                      <a:pt x="18066" y="5904"/>
                    </a:lnTo>
                    <a:lnTo>
                      <a:pt x="18074" y="5768"/>
                    </a:lnTo>
                    <a:lnTo>
                      <a:pt x="18074" y="5633"/>
                    </a:lnTo>
                    <a:lnTo>
                      <a:pt x="18074" y="5633"/>
                    </a:lnTo>
                    <a:lnTo>
                      <a:pt x="18074" y="5497"/>
                    </a:lnTo>
                    <a:lnTo>
                      <a:pt x="18066" y="5353"/>
                    </a:lnTo>
                    <a:lnTo>
                      <a:pt x="18040" y="5218"/>
                    </a:lnTo>
                    <a:lnTo>
                      <a:pt x="18015" y="5082"/>
                    </a:lnTo>
                    <a:lnTo>
                      <a:pt x="17989" y="4955"/>
                    </a:lnTo>
                    <a:lnTo>
                      <a:pt x="17947" y="4828"/>
                    </a:lnTo>
                    <a:lnTo>
                      <a:pt x="17905" y="4693"/>
                    </a:lnTo>
                    <a:lnTo>
                      <a:pt x="17846" y="4574"/>
                    </a:lnTo>
                    <a:lnTo>
                      <a:pt x="17786" y="4447"/>
                    </a:lnTo>
                    <a:lnTo>
                      <a:pt x="17727" y="4329"/>
                    </a:lnTo>
                    <a:lnTo>
                      <a:pt x="17651" y="4218"/>
                    </a:lnTo>
                    <a:lnTo>
                      <a:pt x="17574" y="4100"/>
                    </a:lnTo>
                    <a:lnTo>
                      <a:pt x="17490" y="3998"/>
                    </a:lnTo>
                    <a:lnTo>
                      <a:pt x="17405" y="3897"/>
                    </a:lnTo>
                    <a:lnTo>
                      <a:pt x="17303" y="3795"/>
                    </a:lnTo>
                    <a:lnTo>
                      <a:pt x="17202" y="3702"/>
                    </a:lnTo>
                    <a:lnTo>
                      <a:pt x="17202" y="3702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1131;p21">
                <a:extLst>
                  <a:ext uri="{FF2B5EF4-FFF2-40B4-BE49-F238E27FC236}">
                    <a16:creationId xmlns:a16="http://schemas.microsoft.com/office/drawing/2014/main" id="{0E048F59-D13E-4410-9379-7438928BB1A7}"/>
                  </a:ext>
                </a:extLst>
              </p:cNvPr>
              <p:cNvSpPr/>
              <p:nvPr/>
            </p:nvSpPr>
            <p:spPr>
              <a:xfrm>
                <a:off x="2131350" y="34537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1132;p21">
                <a:extLst>
                  <a:ext uri="{FF2B5EF4-FFF2-40B4-BE49-F238E27FC236}">
                    <a16:creationId xmlns:a16="http://schemas.microsoft.com/office/drawing/2014/main" id="{ED14475F-1076-4F7D-91D0-C8000E440FBE}"/>
                  </a:ext>
                </a:extLst>
              </p:cNvPr>
              <p:cNvSpPr/>
              <p:nvPr/>
            </p:nvSpPr>
            <p:spPr>
              <a:xfrm>
                <a:off x="1755325" y="3480825"/>
                <a:ext cx="152675" cy="241825"/>
              </a:xfrm>
              <a:custGeom>
                <a:avLst/>
                <a:gdLst/>
                <a:ahLst/>
                <a:cxnLst/>
                <a:rect l="l" t="t" r="r" b="b"/>
                <a:pathLst>
                  <a:path w="6107" h="9673" extrusionOk="0">
                    <a:moveTo>
                      <a:pt x="4413" y="1"/>
                    </a:moveTo>
                    <a:lnTo>
                      <a:pt x="4337" y="9"/>
                    </a:lnTo>
                    <a:lnTo>
                      <a:pt x="4269" y="26"/>
                    </a:lnTo>
                    <a:lnTo>
                      <a:pt x="4201" y="60"/>
                    </a:lnTo>
                    <a:lnTo>
                      <a:pt x="4142" y="111"/>
                    </a:lnTo>
                    <a:lnTo>
                      <a:pt x="4082" y="162"/>
                    </a:lnTo>
                    <a:lnTo>
                      <a:pt x="93" y="5243"/>
                    </a:lnTo>
                    <a:lnTo>
                      <a:pt x="60" y="5286"/>
                    </a:lnTo>
                    <a:lnTo>
                      <a:pt x="34" y="5337"/>
                    </a:lnTo>
                    <a:lnTo>
                      <a:pt x="17" y="5387"/>
                    </a:lnTo>
                    <a:lnTo>
                      <a:pt x="9" y="5438"/>
                    </a:lnTo>
                    <a:lnTo>
                      <a:pt x="0" y="5489"/>
                    </a:lnTo>
                    <a:lnTo>
                      <a:pt x="0" y="5548"/>
                    </a:lnTo>
                    <a:lnTo>
                      <a:pt x="9" y="5599"/>
                    </a:lnTo>
                    <a:lnTo>
                      <a:pt x="17" y="5650"/>
                    </a:lnTo>
                    <a:lnTo>
                      <a:pt x="43" y="5701"/>
                    </a:lnTo>
                    <a:lnTo>
                      <a:pt x="68" y="5752"/>
                    </a:lnTo>
                    <a:lnTo>
                      <a:pt x="102" y="5794"/>
                    </a:lnTo>
                    <a:lnTo>
                      <a:pt x="136" y="5836"/>
                    </a:lnTo>
                    <a:lnTo>
                      <a:pt x="178" y="5870"/>
                    </a:lnTo>
                    <a:lnTo>
                      <a:pt x="220" y="5904"/>
                    </a:lnTo>
                    <a:lnTo>
                      <a:pt x="271" y="5921"/>
                    </a:lnTo>
                    <a:lnTo>
                      <a:pt x="322" y="5946"/>
                    </a:lnTo>
                    <a:lnTo>
                      <a:pt x="2143" y="6455"/>
                    </a:lnTo>
                    <a:lnTo>
                      <a:pt x="1923" y="9190"/>
                    </a:lnTo>
                    <a:lnTo>
                      <a:pt x="1923" y="9266"/>
                    </a:lnTo>
                    <a:lnTo>
                      <a:pt x="1931" y="9334"/>
                    </a:lnTo>
                    <a:lnTo>
                      <a:pt x="1957" y="9402"/>
                    </a:lnTo>
                    <a:lnTo>
                      <a:pt x="1982" y="9470"/>
                    </a:lnTo>
                    <a:lnTo>
                      <a:pt x="2024" y="9521"/>
                    </a:lnTo>
                    <a:lnTo>
                      <a:pt x="2075" y="9571"/>
                    </a:lnTo>
                    <a:lnTo>
                      <a:pt x="2135" y="9614"/>
                    </a:lnTo>
                    <a:lnTo>
                      <a:pt x="2202" y="9639"/>
                    </a:lnTo>
                    <a:lnTo>
                      <a:pt x="2278" y="9665"/>
                    </a:lnTo>
                    <a:lnTo>
                      <a:pt x="2363" y="9673"/>
                    </a:lnTo>
                    <a:lnTo>
                      <a:pt x="2414" y="9673"/>
                    </a:lnTo>
                    <a:lnTo>
                      <a:pt x="2456" y="9665"/>
                    </a:lnTo>
                    <a:lnTo>
                      <a:pt x="2507" y="9648"/>
                    </a:lnTo>
                    <a:lnTo>
                      <a:pt x="2558" y="9622"/>
                    </a:lnTo>
                    <a:lnTo>
                      <a:pt x="2600" y="9605"/>
                    </a:lnTo>
                    <a:lnTo>
                      <a:pt x="2643" y="9571"/>
                    </a:lnTo>
                    <a:lnTo>
                      <a:pt x="2677" y="9537"/>
                    </a:lnTo>
                    <a:lnTo>
                      <a:pt x="2710" y="9495"/>
                    </a:lnTo>
                    <a:lnTo>
                      <a:pt x="6013" y="5091"/>
                    </a:lnTo>
                    <a:lnTo>
                      <a:pt x="6047" y="5049"/>
                    </a:lnTo>
                    <a:lnTo>
                      <a:pt x="6073" y="4998"/>
                    </a:lnTo>
                    <a:lnTo>
                      <a:pt x="6090" y="4947"/>
                    </a:lnTo>
                    <a:lnTo>
                      <a:pt x="6098" y="4896"/>
                    </a:lnTo>
                    <a:lnTo>
                      <a:pt x="6107" y="4837"/>
                    </a:lnTo>
                    <a:lnTo>
                      <a:pt x="6098" y="4786"/>
                    </a:lnTo>
                    <a:lnTo>
                      <a:pt x="6090" y="4735"/>
                    </a:lnTo>
                    <a:lnTo>
                      <a:pt x="6081" y="4676"/>
                    </a:lnTo>
                    <a:lnTo>
                      <a:pt x="6056" y="4625"/>
                    </a:lnTo>
                    <a:lnTo>
                      <a:pt x="6030" y="4583"/>
                    </a:lnTo>
                    <a:lnTo>
                      <a:pt x="5997" y="4541"/>
                    </a:lnTo>
                    <a:lnTo>
                      <a:pt x="5963" y="4498"/>
                    </a:lnTo>
                    <a:lnTo>
                      <a:pt x="5920" y="4464"/>
                    </a:lnTo>
                    <a:lnTo>
                      <a:pt x="5878" y="4439"/>
                    </a:lnTo>
                    <a:lnTo>
                      <a:pt x="5827" y="4413"/>
                    </a:lnTo>
                    <a:lnTo>
                      <a:pt x="5776" y="4397"/>
                    </a:lnTo>
                    <a:lnTo>
                      <a:pt x="3913" y="3914"/>
                    </a:lnTo>
                    <a:lnTo>
                      <a:pt x="4862" y="560"/>
                    </a:lnTo>
                    <a:lnTo>
                      <a:pt x="4870" y="484"/>
                    </a:lnTo>
                    <a:lnTo>
                      <a:pt x="4870" y="407"/>
                    </a:lnTo>
                    <a:lnTo>
                      <a:pt x="4862" y="331"/>
                    </a:lnTo>
                    <a:lnTo>
                      <a:pt x="4836" y="263"/>
                    </a:lnTo>
                    <a:lnTo>
                      <a:pt x="4802" y="196"/>
                    </a:lnTo>
                    <a:lnTo>
                      <a:pt x="4760" y="136"/>
                    </a:lnTo>
                    <a:lnTo>
                      <a:pt x="4701" y="86"/>
                    </a:lnTo>
                    <a:lnTo>
                      <a:pt x="4633" y="43"/>
                    </a:lnTo>
                    <a:lnTo>
                      <a:pt x="4565" y="18"/>
                    </a:lnTo>
                    <a:lnTo>
                      <a:pt x="44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1133;p21">
                <a:extLst>
                  <a:ext uri="{FF2B5EF4-FFF2-40B4-BE49-F238E27FC236}">
                    <a16:creationId xmlns:a16="http://schemas.microsoft.com/office/drawing/2014/main" id="{893E314F-DDC2-42C7-BA85-7CC727CC9AE8}"/>
                  </a:ext>
                </a:extLst>
              </p:cNvPr>
              <p:cNvSpPr/>
              <p:nvPr/>
            </p:nvSpPr>
            <p:spPr>
              <a:xfrm>
                <a:off x="1755325" y="3480825"/>
                <a:ext cx="152675" cy="241825"/>
              </a:xfrm>
              <a:custGeom>
                <a:avLst/>
                <a:gdLst/>
                <a:ahLst/>
                <a:cxnLst/>
                <a:rect l="l" t="t" r="r" b="b"/>
                <a:pathLst>
                  <a:path w="6107" h="9673" fill="none" extrusionOk="0">
                    <a:moveTo>
                      <a:pt x="6081" y="4676"/>
                    </a:moveTo>
                    <a:lnTo>
                      <a:pt x="6081" y="4676"/>
                    </a:lnTo>
                    <a:lnTo>
                      <a:pt x="6056" y="4625"/>
                    </a:lnTo>
                    <a:lnTo>
                      <a:pt x="6030" y="4583"/>
                    </a:lnTo>
                    <a:lnTo>
                      <a:pt x="5997" y="4541"/>
                    </a:lnTo>
                    <a:lnTo>
                      <a:pt x="5963" y="4498"/>
                    </a:lnTo>
                    <a:lnTo>
                      <a:pt x="5920" y="4464"/>
                    </a:lnTo>
                    <a:lnTo>
                      <a:pt x="5878" y="4439"/>
                    </a:lnTo>
                    <a:lnTo>
                      <a:pt x="5827" y="4413"/>
                    </a:lnTo>
                    <a:lnTo>
                      <a:pt x="5776" y="4397"/>
                    </a:lnTo>
                    <a:lnTo>
                      <a:pt x="3913" y="3914"/>
                    </a:lnTo>
                    <a:lnTo>
                      <a:pt x="4862" y="560"/>
                    </a:lnTo>
                    <a:lnTo>
                      <a:pt x="4862" y="560"/>
                    </a:lnTo>
                    <a:lnTo>
                      <a:pt x="4870" y="484"/>
                    </a:lnTo>
                    <a:lnTo>
                      <a:pt x="4870" y="407"/>
                    </a:lnTo>
                    <a:lnTo>
                      <a:pt x="4862" y="331"/>
                    </a:lnTo>
                    <a:lnTo>
                      <a:pt x="4836" y="263"/>
                    </a:lnTo>
                    <a:lnTo>
                      <a:pt x="4802" y="196"/>
                    </a:lnTo>
                    <a:lnTo>
                      <a:pt x="4760" y="136"/>
                    </a:lnTo>
                    <a:lnTo>
                      <a:pt x="4701" y="86"/>
                    </a:lnTo>
                    <a:lnTo>
                      <a:pt x="4633" y="43"/>
                    </a:lnTo>
                    <a:lnTo>
                      <a:pt x="4633" y="43"/>
                    </a:lnTo>
                    <a:lnTo>
                      <a:pt x="4565" y="18"/>
                    </a:lnTo>
                    <a:lnTo>
                      <a:pt x="4489" y="1"/>
                    </a:lnTo>
                    <a:lnTo>
                      <a:pt x="4413" y="1"/>
                    </a:lnTo>
                    <a:lnTo>
                      <a:pt x="4337" y="9"/>
                    </a:lnTo>
                    <a:lnTo>
                      <a:pt x="4269" y="26"/>
                    </a:lnTo>
                    <a:lnTo>
                      <a:pt x="4201" y="60"/>
                    </a:lnTo>
                    <a:lnTo>
                      <a:pt x="4142" y="111"/>
                    </a:lnTo>
                    <a:lnTo>
                      <a:pt x="4082" y="162"/>
                    </a:lnTo>
                    <a:lnTo>
                      <a:pt x="93" y="5243"/>
                    </a:lnTo>
                    <a:lnTo>
                      <a:pt x="93" y="5243"/>
                    </a:lnTo>
                    <a:lnTo>
                      <a:pt x="60" y="5286"/>
                    </a:lnTo>
                    <a:lnTo>
                      <a:pt x="34" y="5337"/>
                    </a:lnTo>
                    <a:lnTo>
                      <a:pt x="17" y="5387"/>
                    </a:lnTo>
                    <a:lnTo>
                      <a:pt x="9" y="5438"/>
                    </a:lnTo>
                    <a:lnTo>
                      <a:pt x="0" y="5489"/>
                    </a:lnTo>
                    <a:lnTo>
                      <a:pt x="0" y="5548"/>
                    </a:lnTo>
                    <a:lnTo>
                      <a:pt x="9" y="5599"/>
                    </a:lnTo>
                    <a:lnTo>
                      <a:pt x="17" y="5650"/>
                    </a:lnTo>
                    <a:lnTo>
                      <a:pt x="17" y="5650"/>
                    </a:lnTo>
                    <a:lnTo>
                      <a:pt x="43" y="5701"/>
                    </a:lnTo>
                    <a:lnTo>
                      <a:pt x="68" y="5752"/>
                    </a:lnTo>
                    <a:lnTo>
                      <a:pt x="102" y="5794"/>
                    </a:lnTo>
                    <a:lnTo>
                      <a:pt x="136" y="5836"/>
                    </a:lnTo>
                    <a:lnTo>
                      <a:pt x="178" y="5870"/>
                    </a:lnTo>
                    <a:lnTo>
                      <a:pt x="220" y="5904"/>
                    </a:lnTo>
                    <a:lnTo>
                      <a:pt x="271" y="5921"/>
                    </a:lnTo>
                    <a:lnTo>
                      <a:pt x="322" y="5946"/>
                    </a:lnTo>
                    <a:lnTo>
                      <a:pt x="2143" y="6455"/>
                    </a:lnTo>
                    <a:lnTo>
                      <a:pt x="1923" y="9190"/>
                    </a:lnTo>
                    <a:lnTo>
                      <a:pt x="1923" y="9190"/>
                    </a:lnTo>
                    <a:lnTo>
                      <a:pt x="1923" y="9266"/>
                    </a:lnTo>
                    <a:lnTo>
                      <a:pt x="1931" y="9334"/>
                    </a:lnTo>
                    <a:lnTo>
                      <a:pt x="1957" y="9402"/>
                    </a:lnTo>
                    <a:lnTo>
                      <a:pt x="1982" y="9470"/>
                    </a:lnTo>
                    <a:lnTo>
                      <a:pt x="2024" y="9521"/>
                    </a:lnTo>
                    <a:lnTo>
                      <a:pt x="2075" y="9571"/>
                    </a:lnTo>
                    <a:lnTo>
                      <a:pt x="2135" y="9614"/>
                    </a:lnTo>
                    <a:lnTo>
                      <a:pt x="2202" y="9639"/>
                    </a:lnTo>
                    <a:lnTo>
                      <a:pt x="2202" y="9639"/>
                    </a:lnTo>
                    <a:lnTo>
                      <a:pt x="2278" y="9665"/>
                    </a:lnTo>
                    <a:lnTo>
                      <a:pt x="2363" y="9673"/>
                    </a:lnTo>
                    <a:lnTo>
                      <a:pt x="2363" y="9673"/>
                    </a:lnTo>
                    <a:lnTo>
                      <a:pt x="2414" y="9673"/>
                    </a:lnTo>
                    <a:lnTo>
                      <a:pt x="2456" y="9665"/>
                    </a:lnTo>
                    <a:lnTo>
                      <a:pt x="2507" y="9648"/>
                    </a:lnTo>
                    <a:lnTo>
                      <a:pt x="2558" y="9622"/>
                    </a:lnTo>
                    <a:lnTo>
                      <a:pt x="2600" y="9605"/>
                    </a:lnTo>
                    <a:lnTo>
                      <a:pt x="2643" y="9571"/>
                    </a:lnTo>
                    <a:lnTo>
                      <a:pt x="2677" y="9537"/>
                    </a:lnTo>
                    <a:lnTo>
                      <a:pt x="2710" y="9495"/>
                    </a:lnTo>
                    <a:lnTo>
                      <a:pt x="6013" y="5091"/>
                    </a:lnTo>
                    <a:lnTo>
                      <a:pt x="6013" y="5091"/>
                    </a:lnTo>
                    <a:lnTo>
                      <a:pt x="6047" y="5049"/>
                    </a:lnTo>
                    <a:lnTo>
                      <a:pt x="6073" y="4998"/>
                    </a:lnTo>
                    <a:lnTo>
                      <a:pt x="6090" y="4947"/>
                    </a:lnTo>
                    <a:lnTo>
                      <a:pt x="6098" y="4896"/>
                    </a:lnTo>
                    <a:lnTo>
                      <a:pt x="6107" y="4837"/>
                    </a:lnTo>
                    <a:lnTo>
                      <a:pt x="6098" y="4786"/>
                    </a:lnTo>
                    <a:lnTo>
                      <a:pt x="6090" y="4735"/>
                    </a:lnTo>
                    <a:lnTo>
                      <a:pt x="6081" y="4676"/>
                    </a:lnTo>
                    <a:lnTo>
                      <a:pt x="6081" y="467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1134;p21">
                <a:extLst>
                  <a:ext uri="{FF2B5EF4-FFF2-40B4-BE49-F238E27FC236}">
                    <a16:creationId xmlns:a16="http://schemas.microsoft.com/office/drawing/2014/main" id="{EC6330F6-517C-43FD-BF1C-F1DE36D9DD61}"/>
                  </a:ext>
                </a:extLst>
              </p:cNvPr>
              <p:cNvSpPr/>
              <p:nvPr/>
            </p:nvSpPr>
            <p:spPr>
              <a:xfrm>
                <a:off x="1907350" y="35977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1135;p21">
                <a:extLst>
                  <a:ext uri="{FF2B5EF4-FFF2-40B4-BE49-F238E27FC236}">
                    <a16:creationId xmlns:a16="http://schemas.microsoft.com/office/drawing/2014/main" id="{87E9C3F8-F5DF-45E3-865E-D6C27FD404A8}"/>
                  </a:ext>
                </a:extLst>
              </p:cNvPr>
              <p:cNvSpPr/>
              <p:nvPr/>
            </p:nvSpPr>
            <p:spPr>
              <a:xfrm>
                <a:off x="1887650" y="3706750"/>
                <a:ext cx="794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36" extrusionOk="0">
                    <a:moveTo>
                      <a:pt x="1525" y="1"/>
                    </a:moveTo>
                    <a:lnTo>
                      <a:pt x="1474" y="9"/>
                    </a:lnTo>
                    <a:lnTo>
                      <a:pt x="1423" y="26"/>
                    </a:lnTo>
                    <a:lnTo>
                      <a:pt x="1373" y="43"/>
                    </a:lnTo>
                    <a:lnTo>
                      <a:pt x="1279" y="94"/>
                    </a:lnTo>
                    <a:lnTo>
                      <a:pt x="1203" y="153"/>
                    </a:lnTo>
                    <a:lnTo>
                      <a:pt x="1127" y="229"/>
                    </a:lnTo>
                    <a:lnTo>
                      <a:pt x="1059" y="306"/>
                    </a:lnTo>
                    <a:lnTo>
                      <a:pt x="941" y="475"/>
                    </a:lnTo>
                    <a:lnTo>
                      <a:pt x="746" y="772"/>
                    </a:lnTo>
                    <a:lnTo>
                      <a:pt x="551" y="1110"/>
                    </a:lnTo>
                    <a:lnTo>
                      <a:pt x="424" y="1356"/>
                    </a:lnTo>
                    <a:lnTo>
                      <a:pt x="314" y="1585"/>
                    </a:lnTo>
                    <a:lnTo>
                      <a:pt x="212" y="1796"/>
                    </a:lnTo>
                    <a:lnTo>
                      <a:pt x="136" y="2000"/>
                    </a:lnTo>
                    <a:lnTo>
                      <a:pt x="77" y="2186"/>
                    </a:lnTo>
                    <a:lnTo>
                      <a:pt x="34" y="2355"/>
                    </a:lnTo>
                    <a:lnTo>
                      <a:pt x="9" y="2508"/>
                    </a:lnTo>
                    <a:lnTo>
                      <a:pt x="1" y="2643"/>
                    </a:lnTo>
                    <a:lnTo>
                      <a:pt x="9" y="2804"/>
                    </a:lnTo>
                    <a:lnTo>
                      <a:pt x="34" y="2965"/>
                    </a:lnTo>
                    <a:lnTo>
                      <a:pt x="68" y="3118"/>
                    </a:lnTo>
                    <a:lnTo>
                      <a:pt x="128" y="3262"/>
                    </a:lnTo>
                    <a:lnTo>
                      <a:pt x="187" y="3405"/>
                    </a:lnTo>
                    <a:lnTo>
                      <a:pt x="272" y="3533"/>
                    </a:lnTo>
                    <a:lnTo>
                      <a:pt x="365" y="3660"/>
                    </a:lnTo>
                    <a:lnTo>
                      <a:pt x="466" y="3770"/>
                    </a:lnTo>
                    <a:lnTo>
                      <a:pt x="577" y="3871"/>
                    </a:lnTo>
                    <a:lnTo>
                      <a:pt x="704" y="3964"/>
                    </a:lnTo>
                    <a:lnTo>
                      <a:pt x="831" y="4041"/>
                    </a:lnTo>
                    <a:lnTo>
                      <a:pt x="966" y="4108"/>
                    </a:lnTo>
                    <a:lnTo>
                      <a:pt x="1119" y="4159"/>
                    </a:lnTo>
                    <a:lnTo>
                      <a:pt x="1271" y="4202"/>
                    </a:lnTo>
                    <a:lnTo>
                      <a:pt x="1423" y="4227"/>
                    </a:lnTo>
                    <a:lnTo>
                      <a:pt x="1584" y="4235"/>
                    </a:lnTo>
                    <a:lnTo>
                      <a:pt x="1745" y="4227"/>
                    </a:lnTo>
                    <a:lnTo>
                      <a:pt x="1906" y="4202"/>
                    </a:lnTo>
                    <a:lnTo>
                      <a:pt x="2059" y="4159"/>
                    </a:lnTo>
                    <a:lnTo>
                      <a:pt x="2203" y="4108"/>
                    </a:lnTo>
                    <a:lnTo>
                      <a:pt x="2347" y="4041"/>
                    </a:lnTo>
                    <a:lnTo>
                      <a:pt x="2474" y="3964"/>
                    </a:lnTo>
                    <a:lnTo>
                      <a:pt x="2601" y="3871"/>
                    </a:lnTo>
                    <a:lnTo>
                      <a:pt x="2711" y="3770"/>
                    </a:lnTo>
                    <a:lnTo>
                      <a:pt x="2812" y="3660"/>
                    </a:lnTo>
                    <a:lnTo>
                      <a:pt x="2906" y="3533"/>
                    </a:lnTo>
                    <a:lnTo>
                      <a:pt x="2982" y="3405"/>
                    </a:lnTo>
                    <a:lnTo>
                      <a:pt x="3050" y="3262"/>
                    </a:lnTo>
                    <a:lnTo>
                      <a:pt x="3100" y="3118"/>
                    </a:lnTo>
                    <a:lnTo>
                      <a:pt x="3143" y="2965"/>
                    </a:lnTo>
                    <a:lnTo>
                      <a:pt x="3168" y="2804"/>
                    </a:lnTo>
                    <a:lnTo>
                      <a:pt x="3177" y="2643"/>
                    </a:lnTo>
                    <a:lnTo>
                      <a:pt x="3168" y="2508"/>
                    </a:lnTo>
                    <a:lnTo>
                      <a:pt x="3143" y="2355"/>
                    </a:lnTo>
                    <a:lnTo>
                      <a:pt x="3100" y="2186"/>
                    </a:lnTo>
                    <a:lnTo>
                      <a:pt x="3033" y="2000"/>
                    </a:lnTo>
                    <a:lnTo>
                      <a:pt x="2956" y="1796"/>
                    </a:lnTo>
                    <a:lnTo>
                      <a:pt x="2863" y="1585"/>
                    </a:lnTo>
                    <a:lnTo>
                      <a:pt x="2753" y="1356"/>
                    </a:lnTo>
                    <a:lnTo>
                      <a:pt x="2618" y="1110"/>
                    </a:lnTo>
                    <a:lnTo>
                      <a:pt x="2423" y="772"/>
                    </a:lnTo>
                    <a:lnTo>
                      <a:pt x="2236" y="475"/>
                    </a:lnTo>
                    <a:lnTo>
                      <a:pt x="2118" y="306"/>
                    </a:lnTo>
                    <a:lnTo>
                      <a:pt x="2050" y="229"/>
                    </a:lnTo>
                    <a:lnTo>
                      <a:pt x="1974" y="153"/>
                    </a:lnTo>
                    <a:lnTo>
                      <a:pt x="1889" y="94"/>
                    </a:lnTo>
                    <a:lnTo>
                      <a:pt x="1805" y="43"/>
                    </a:lnTo>
                    <a:lnTo>
                      <a:pt x="1754" y="26"/>
                    </a:lnTo>
                    <a:lnTo>
                      <a:pt x="1703" y="9"/>
                    </a:lnTo>
                    <a:lnTo>
                      <a:pt x="16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1136;p21">
                <a:extLst>
                  <a:ext uri="{FF2B5EF4-FFF2-40B4-BE49-F238E27FC236}">
                    <a16:creationId xmlns:a16="http://schemas.microsoft.com/office/drawing/2014/main" id="{2FBC0468-C18C-4C12-B96F-C504A1013454}"/>
                  </a:ext>
                </a:extLst>
              </p:cNvPr>
              <p:cNvSpPr/>
              <p:nvPr/>
            </p:nvSpPr>
            <p:spPr>
              <a:xfrm>
                <a:off x="1887650" y="3706750"/>
                <a:ext cx="794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36" fill="none" extrusionOk="0">
                    <a:moveTo>
                      <a:pt x="2236" y="475"/>
                    </a:moveTo>
                    <a:lnTo>
                      <a:pt x="2236" y="475"/>
                    </a:lnTo>
                    <a:lnTo>
                      <a:pt x="2118" y="306"/>
                    </a:lnTo>
                    <a:lnTo>
                      <a:pt x="2050" y="229"/>
                    </a:lnTo>
                    <a:lnTo>
                      <a:pt x="1974" y="153"/>
                    </a:lnTo>
                    <a:lnTo>
                      <a:pt x="1889" y="94"/>
                    </a:lnTo>
                    <a:lnTo>
                      <a:pt x="1805" y="43"/>
                    </a:lnTo>
                    <a:lnTo>
                      <a:pt x="1754" y="26"/>
                    </a:lnTo>
                    <a:lnTo>
                      <a:pt x="1703" y="9"/>
                    </a:lnTo>
                    <a:lnTo>
                      <a:pt x="1644" y="1"/>
                    </a:lnTo>
                    <a:lnTo>
                      <a:pt x="1584" y="1"/>
                    </a:lnTo>
                    <a:lnTo>
                      <a:pt x="1584" y="1"/>
                    </a:lnTo>
                    <a:lnTo>
                      <a:pt x="1525" y="1"/>
                    </a:lnTo>
                    <a:lnTo>
                      <a:pt x="1474" y="9"/>
                    </a:lnTo>
                    <a:lnTo>
                      <a:pt x="1423" y="26"/>
                    </a:lnTo>
                    <a:lnTo>
                      <a:pt x="1373" y="43"/>
                    </a:lnTo>
                    <a:lnTo>
                      <a:pt x="1279" y="94"/>
                    </a:lnTo>
                    <a:lnTo>
                      <a:pt x="1203" y="153"/>
                    </a:lnTo>
                    <a:lnTo>
                      <a:pt x="1127" y="229"/>
                    </a:lnTo>
                    <a:lnTo>
                      <a:pt x="1059" y="306"/>
                    </a:lnTo>
                    <a:lnTo>
                      <a:pt x="941" y="475"/>
                    </a:lnTo>
                    <a:lnTo>
                      <a:pt x="941" y="475"/>
                    </a:lnTo>
                    <a:lnTo>
                      <a:pt x="746" y="772"/>
                    </a:lnTo>
                    <a:lnTo>
                      <a:pt x="551" y="1110"/>
                    </a:lnTo>
                    <a:lnTo>
                      <a:pt x="551" y="1110"/>
                    </a:lnTo>
                    <a:lnTo>
                      <a:pt x="424" y="1356"/>
                    </a:lnTo>
                    <a:lnTo>
                      <a:pt x="314" y="1585"/>
                    </a:lnTo>
                    <a:lnTo>
                      <a:pt x="212" y="1796"/>
                    </a:lnTo>
                    <a:lnTo>
                      <a:pt x="136" y="2000"/>
                    </a:lnTo>
                    <a:lnTo>
                      <a:pt x="77" y="2186"/>
                    </a:lnTo>
                    <a:lnTo>
                      <a:pt x="34" y="2355"/>
                    </a:lnTo>
                    <a:lnTo>
                      <a:pt x="9" y="2508"/>
                    </a:lnTo>
                    <a:lnTo>
                      <a:pt x="1" y="2643"/>
                    </a:lnTo>
                    <a:lnTo>
                      <a:pt x="1" y="2643"/>
                    </a:lnTo>
                    <a:lnTo>
                      <a:pt x="9" y="2804"/>
                    </a:lnTo>
                    <a:lnTo>
                      <a:pt x="34" y="2965"/>
                    </a:lnTo>
                    <a:lnTo>
                      <a:pt x="68" y="3118"/>
                    </a:lnTo>
                    <a:lnTo>
                      <a:pt x="128" y="3262"/>
                    </a:lnTo>
                    <a:lnTo>
                      <a:pt x="187" y="3405"/>
                    </a:lnTo>
                    <a:lnTo>
                      <a:pt x="272" y="3533"/>
                    </a:lnTo>
                    <a:lnTo>
                      <a:pt x="365" y="3660"/>
                    </a:lnTo>
                    <a:lnTo>
                      <a:pt x="466" y="3770"/>
                    </a:lnTo>
                    <a:lnTo>
                      <a:pt x="577" y="3871"/>
                    </a:lnTo>
                    <a:lnTo>
                      <a:pt x="704" y="3964"/>
                    </a:lnTo>
                    <a:lnTo>
                      <a:pt x="831" y="4041"/>
                    </a:lnTo>
                    <a:lnTo>
                      <a:pt x="966" y="4108"/>
                    </a:lnTo>
                    <a:lnTo>
                      <a:pt x="1119" y="4159"/>
                    </a:lnTo>
                    <a:lnTo>
                      <a:pt x="1271" y="4202"/>
                    </a:lnTo>
                    <a:lnTo>
                      <a:pt x="1423" y="4227"/>
                    </a:lnTo>
                    <a:lnTo>
                      <a:pt x="1584" y="4235"/>
                    </a:lnTo>
                    <a:lnTo>
                      <a:pt x="1584" y="4235"/>
                    </a:lnTo>
                    <a:lnTo>
                      <a:pt x="1745" y="4227"/>
                    </a:lnTo>
                    <a:lnTo>
                      <a:pt x="1906" y="4202"/>
                    </a:lnTo>
                    <a:lnTo>
                      <a:pt x="2059" y="4159"/>
                    </a:lnTo>
                    <a:lnTo>
                      <a:pt x="2203" y="4108"/>
                    </a:lnTo>
                    <a:lnTo>
                      <a:pt x="2347" y="4041"/>
                    </a:lnTo>
                    <a:lnTo>
                      <a:pt x="2474" y="3964"/>
                    </a:lnTo>
                    <a:lnTo>
                      <a:pt x="2601" y="3871"/>
                    </a:lnTo>
                    <a:lnTo>
                      <a:pt x="2711" y="3770"/>
                    </a:lnTo>
                    <a:lnTo>
                      <a:pt x="2812" y="3660"/>
                    </a:lnTo>
                    <a:lnTo>
                      <a:pt x="2906" y="3533"/>
                    </a:lnTo>
                    <a:lnTo>
                      <a:pt x="2982" y="3405"/>
                    </a:lnTo>
                    <a:lnTo>
                      <a:pt x="3050" y="3262"/>
                    </a:lnTo>
                    <a:lnTo>
                      <a:pt x="3100" y="3118"/>
                    </a:lnTo>
                    <a:lnTo>
                      <a:pt x="3143" y="2965"/>
                    </a:lnTo>
                    <a:lnTo>
                      <a:pt x="3168" y="2804"/>
                    </a:lnTo>
                    <a:lnTo>
                      <a:pt x="3177" y="2643"/>
                    </a:lnTo>
                    <a:lnTo>
                      <a:pt x="3177" y="2643"/>
                    </a:lnTo>
                    <a:lnTo>
                      <a:pt x="3168" y="2508"/>
                    </a:lnTo>
                    <a:lnTo>
                      <a:pt x="3143" y="2355"/>
                    </a:lnTo>
                    <a:lnTo>
                      <a:pt x="3100" y="2186"/>
                    </a:lnTo>
                    <a:lnTo>
                      <a:pt x="3033" y="2000"/>
                    </a:lnTo>
                    <a:lnTo>
                      <a:pt x="2956" y="1796"/>
                    </a:lnTo>
                    <a:lnTo>
                      <a:pt x="2863" y="1585"/>
                    </a:lnTo>
                    <a:lnTo>
                      <a:pt x="2753" y="1356"/>
                    </a:lnTo>
                    <a:lnTo>
                      <a:pt x="2618" y="1110"/>
                    </a:lnTo>
                    <a:lnTo>
                      <a:pt x="2618" y="1110"/>
                    </a:lnTo>
                    <a:lnTo>
                      <a:pt x="2423" y="772"/>
                    </a:lnTo>
                    <a:lnTo>
                      <a:pt x="2236" y="475"/>
                    </a:lnTo>
                    <a:lnTo>
                      <a:pt x="2236" y="475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1137;p21">
                <a:extLst>
                  <a:ext uri="{FF2B5EF4-FFF2-40B4-BE49-F238E27FC236}">
                    <a16:creationId xmlns:a16="http://schemas.microsoft.com/office/drawing/2014/main" id="{97299377-CE99-4ED5-B4FA-1E597B50119D}"/>
                  </a:ext>
                </a:extLst>
              </p:cNvPr>
              <p:cNvSpPr/>
              <p:nvPr/>
            </p:nvSpPr>
            <p:spPr>
              <a:xfrm>
                <a:off x="1943550" y="37186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1138;p21">
                <a:extLst>
                  <a:ext uri="{FF2B5EF4-FFF2-40B4-BE49-F238E27FC236}">
                    <a16:creationId xmlns:a16="http://schemas.microsoft.com/office/drawing/2014/main" id="{AF3D77CB-FA2E-4340-B09A-C74360178ACF}"/>
                  </a:ext>
                </a:extLst>
              </p:cNvPr>
              <p:cNvSpPr/>
              <p:nvPr/>
            </p:nvSpPr>
            <p:spPr>
              <a:xfrm>
                <a:off x="2006650" y="3644075"/>
                <a:ext cx="796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4236" extrusionOk="0">
                    <a:moveTo>
                      <a:pt x="1533" y="1"/>
                    </a:moveTo>
                    <a:lnTo>
                      <a:pt x="1483" y="9"/>
                    </a:lnTo>
                    <a:lnTo>
                      <a:pt x="1423" y="26"/>
                    </a:lnTo>
                    <a:lnTo>
                      <a:pt x="1381" y="43"/>
                    </a:lnTo>
                    <a:lnTo>
                      <a:pt x="1288" y="94"/>
                    </a:lnTo>
                    <a:lnTo>
                      <a:pt x="1203" y="153"/>
                    </a:lnTo>
                    <a:lnTo>
                      <a:pt x="1135" y="230"/>
                    </a:lnTo>
                    <a:lnTo>
                      <a:pt x="1068" y="306"/>
                    </a:lnTo>
                    <a:lnTo>
                      <a:pt x="940" y="475"/>
                    </a:lnTo>
                    <a:lnTo>
                      <a:pt x="754" y="780"/>
                    </a:lnTo>
                    <a:lnTo>
                      <a:pt x="559" y="1110"/>
                    </a:lnTo>
                    <a:lnTo>
                      <a:pt x="432" y="1356"/>
                    </a:lnTo>
                    <a:lnTo>
                      <a:pt x="314" y="1585"/>
                    </a:lnTo>
                    <a:lnTo>
                      <a:pt x="221" y="1796"/>
                    </a:lnTo>
                    <a:lnTo>
                      <a:pt x="144" y="2000"/>
                    </a:lnTo>
                    <a:lnTo>
                      <a:pt x="85" y="2186"/>
                    </a:lnTo>
                    <a:lnTo>
                      <a:pt x="43" y="2355"/>
                    </a:lnTo>
                    <a:lnTo>
                      <a:pt x="9" y="2508"/>
                    </a:lnTo>
                    <a:lnTo>
                      <a:pt x="0" y="2643"/>
                    </a:lnTo>
                    <a:lnTo>
                      <a:pt x="9" y="2813"/>
                    </a:lnTo>
                    <a:lnTo>
                      <a:pt x="34" y="2965"/>
                    </a:lnTo>
                    <a:lnTo>
                      <a:pt x="77" y="3118"/>
                    </a:lnTo>
                    <a:lnTo>
                      <a:pt x="127" y="3262"/>
                    </a:lnTo>
                    <a:lnTo>
                      <a:pt x="195" y="3406"/>
                    </a:lnTo>
                    <a:lnTo>
                      <a:pt x="271" y="3533"/>
                    </a:lnTo>
                    <a:lnTo>
                      <a:pt x="365" y="3660"/>
                    </a:lnTo>
                    <a:lnTo>
                      <a:pt x="466" y="3770"/>
                    </a:lnTo>
                    <a:lnTo>
                      <a:pt x="585" y="3871"/>
                    </a:lnTo>
                    <a:lnTo>
                      <a:pt x="703" y="3965"/>
                    </a:lnTo>
                    <a:lnTo>
                      <a:pt x="839" y="4041"/>
                    </a:lnTo>
                    <a:lnTo>
                      <a:pt x="974" y="4109"/>
                    </a:lnTo>
                    <a:lnTo>
                      <a:pt x="1118" y="4168"/>
                    </a:lnTo>
                    <a:lnTo>
                      <a:pt x="1271" y="4202"/>
                    </a:lnTo>
                    <a:lnTo>
                      <a:pt x="1432" y="4227"/>
                    </a:lnTo>
                    <a:lnTo>
                      <a:pt x="1593" y="4236"/>
                    </a:lnTo>
                    <a:lnTo>
                      <a:pt x="1754" y="4227"/>
                    </a:lnTo>
                    <a:lnTo>
                      <a:pt x="1914" y="4202"/>
                    </a:lnTo>
                    <a:lnTo>
                      <a:pt x="2067" y="4168"/>
                    </a:lnTo>
                    <a:lnTo>
                      <a:pt x="2211" y="4109"/>
                    </a:lnTo>
                    <a:lnTo>
                      <a:pt x="2346" y="4041"/>
                    </a:lnTo>
                    <a:lnTo>
                      <a:pt x="2482" y="3965"/>
                    </a:lnTo>
                    <a:lnTo>
                      <a:pt x="2600" y="3871"/>
                    </a:lnTo>
                    <a:lnTo>
                      <a:pt x="2719" y="3770"/>
                    </a:lnTo>
                    <a:lnTo>
                      <a:pt x="2821" y="3660"/>
                    </a:lnTo>
                    <a:lnTo>
                      <a:pt x="2905" y="3533"/>
                    </a:lnTo>
                    <a:lnTo>
                      <a:pt x="2990" y="3406"/>
                    </a:lnTo>
                    <a:lnTo>
                      <a:pt x="3058" y="3262"/>
                    </a:lnTo>
                    <a:lnTo>
                      <a:pt x="3109" y="3118"/>
                    </a:lnTo>
                    <a:lnTo>
                      <a:pt x="3151" y="2965"/>
                    </a:lnTo>
                    <a:lnTo>
                      <a:pt x="3176" y="2813"/>
                    </a:lnTo>
                    <a:lnTo>
                      <a:pt x="3185" y="2643"/>
                    </a:lnTo>
                    <a:lnTo>
                      <a:pt x="3168" y="2508"/>
                    </a:lnTo>
                    <a:lnTo>
                      <a:pt x="3143" y="2355"/>
                    </a:lnTo>
                    <a:lnTo>
                      <a:pt x="3100" y="2186"/>
                    </a:lnTo>
                    <a:lnTo>
                      <a:pt x="3041" y="2000"/>
                    </a:lnTo>
                    <a:lnTo>
                      <a:pt x="2965" y="1796"/>
                    </a:lnTo>
                    <a:lnTo>
                      <a:pt x="2871" y="1585"/>
                    </a:lnTo>
                    <a:lnTo>
                      <a:pt x="2753" y="1356"/>
                    </a:lnTo>
                    <a:lnTo>
                      <a:pt x="2626" y="1110"/>
                    </a:lnTo>
                    <a:lnTo>
                      <a:pt x="2431" y="780"/>
                    </a:lnTo>
                    <a:lnTo>
                      <a:pt x="2236" y="475"/>
                    </a:lnTo>
                    <a:lnTo>
                      <a:pt x="2118" y="306"/>
                    </a:lnTo>
                    <a:lnTo>
                      <a:pt x="2050" y="230"/>
                    </a:lnTo>
                    <a:lnTo>
                      <a:pt x="1982" y="153"/>
                    </a:lnTo>
                    <a:lnTo>
                      <a:pt x="1898" y="94"/>
                    </a:lnTo>
                    <a:lnTo>
                      <a:pt x="1804" y="43"/>
                    </a:lnTo>
                    <a:lnTo>
                      <a:pt x="1762" y="26"/>
                    </a:lnTo>
                    <a:lnTo>
                      <a:pt x="1703" y="9"/>
                    </a:lnTo>
                    <a:lnTo>
                      <a:pt x="1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1139;p21">
                <a:extLst>
                  <a:ext uri="{FF2B5EF4-FFF2-40B4-BE49-F238E27FC236}">
                    <a16:creationId xmlns:a16="http://schemas.microsoft.com/office/drawing/2014/main" id="{0D043768-0451-41B6-81A4-3058D4855915}"/>
                  </a:ext>
                </a:extLst>
              </p:cNvPr>
              <p:cNvSpPr/>
              <p:nvPr/>
            </p:nvSpPr>
            <p:spPr>
              <a:xfrm>
                <a:off x="2006650" y="3644075"/>
                <a:ext cx="796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4236" fill="none" extrusionOk="0">
                    <a:moveTo>
                      <a:pt x="2236" y="475"/>
                    </a:moveTo>
                    <a:lnTo>
                      <a:pt x="2236" y="475"/>
                    </a:lnTo>
                    <a:lnTo>
                      <a:pt x="2118" y="306"/>
                    </a:lnTo>
                    <a:lnTo>
                      <a:pt x="2050" y="230"/>
                    </a:lnTo>
                    <a:lnTo>
                      <a:pt x="1982" y="153"/>
                    </a:lnTo>
                    <a:lnTo>
                      <a:pt x="1898" y="94"/>
                    </a:lnTo>
                    <a:lnTo>
                      <a:pt x="1804" y="43"/>
                    </a:lnTo>
                    <a:lnTo>
                      <a:pt x="1762" y="26"/>
                    </a:lnTo>
                    <a:lnTo>
                      <a:pt x="1703" y="9"/>
                    </a:lnTo>
                    <a:lnTo>
                      <a:pt x="1652" y="1"/>
                    </a:lnTo>
                    <a:lnTo>
                      <a:pt x="1593" y="1"/>
                    </a:lnTo>
                    <a:lnTo>
                      <a:pt x="1593" y="1"/>
                    </a:lnTo>
                    <a:lnTo>
                      <a:pt x="1533" y="1"/>
                    </a:lnTo>
                    <a:lnTo>
                      <a:pt x="1483" y="9"/>
                    </a:lnTo>
                    <a:lnTo>
                      <a:pt x="1423" y="26"/>
                    </a:lnTo>
                    <a:lnTo>
                      <a:pt x="1381" y="43"/>
                    </a:lnTo>
                    <a:lnTo>
                      <a:pt x="1288" y="94"/>
                    </a:lnTo>
                    <a:lnTo>
                      <a:pt x="1203" y="153"/>
                    </a:lnTo>
                    <a:lnTo>
                      <a:pt x="1135" y="230"/>
                    </a:lnTo>
                    <a:lnTo>
                      <a:pt x="1068" y="306"/>
                    </a:lnTo>
                    <a:lnTo>
                      <a:pt x="940" y="475"/>
                    </a:lnTo>
                    <a:lnTo>
                      <a:pt x="940" y="475"/>
                    </a:lnTo>
                    <a:lnTo>
                      <a:pt x="754" y="780"/>
                    </a:lnTo>
                    <a:lnTo>
                      <a:pt x="559" y="1110"/>
                    </a:lnTo>
                    <a:lnTo>
                      <a:pt x="559" y="1110"/>
                    </a:lnTo>
                    <a:lnTo>
                      <a:pt x="432" y="1356"/>
                    </a:lnTo>
                    <a:lnTo>
                      <a:pt x="314" y="1585"/>
                    </a:lnTo>
                    <a:lnTo>
                      <a:pt x="221" y="1796"/>
                    </a:lnTo>
                    <a:lnTo>
                      <a:pt x="144" y="2000"/>
                    </a:lnTo>
                    <a:lnTo>
                      <a:pt x="85" y="2186"/>
                    </a:lnTo>
                    <a:lnTo>
                      <a:pt x="43" y="2355"/>
                    </a:lnTo>
                    <a:lnTo>
                      <a:pt x="9" y="2508"/>
                    </a:lnTo>
                    <a:lnTo>
                      <a:pt x="0" y="2643"/>
                    </a:lnTo>
                    <a:lnTo>
                      <a:pt x="0" y="2643"/>
                    </a:lnTo>
                    <a:lnTo>
                      <a:pt x="9" y="2813"/>
                    </a:lnTo>
                    <a:lnTo>
                      <a:pt x="34" y="2965"/>
                    </a:lnTo>
                    <a:lnTo>
                      <a:pt x="77" y="3118"/>
                    </a:lnTo>
                    <a:lnTo>
                      <a:pt x="127" y="3262"/>
                    </a:lnTo>
                    <a:lnTo>
                      <a:pt x="195" y="3406"/>
                    </a:lnTo>
                    <a:lnTo>
                      <a:pt x="271" y="3533"/>
                    </a:lnTo>
                    <a:lnTo>
                      <a:pt x="365" y="3660"/>
                    </a:lnTo>
                    <a:lnTo>
                      <a:pt x="466" y="3770"/>
                    </a:lnTo>
                    <a:lnTo>
                      <a:pt x="585" y="3871"/>
                    </a:lnTo>
                    <a:lnTo>
                      <a:pt x="703" y="3965"/>
                    </a:lnTo>
                    <a:lnTo>
                      <a:pt x="839" y="4041"/>
                    </a:lnTo>
                    <a:lnTo>
                      <a:pt x="974" y="4109"/>
                    </a:lnTo>
                    <a:lnTo>
                      <a:pt x="1118" y="4168"/>
                    </a:lnTo>
                    <a:lnTo>
                      <a:pt x="1271" y="4202"/>
                    </a:lnTo>
                    <a:lnTo>
                      <a:pt x="1432" y="4227"/>
                    </a:lnTo>
                    <a:lnTo>
                      <a:pt x="1593" y="4236"/>
                    </a:lnTo>
                    <a:lnTo>
                      <a:pt x="1593" y="4236"/>
                    </a:lnTo>
                    <a:lnTo>
                      <a:pt x="1754" y="4227"/>
                    </a:lnTo>
                    <a:lnTo>
                      <a:pt x="1914" y="4202"/>
                    </a:lnTo>
                    <a:lnTo>
                      <a:pt x="2067" y="4168"/>
                    </a:lnTo>
                    <a:lnTo>
                      <a:pt x="2211" y="4109"/>
                    </a:lnTo>
                    <a:lnTo>
                      <a:pt x="2346" y="4041"/>
                    </a:lnTo>
                    <a:lnTo>
                      <a:pt x="2482" y="3965"/>
                    </a:lnTo>
                    <a:lnTo>
                      <a:pt x="2600" y="3871"/>
                    </a:lnTo>
                    <a:lnTo>
                      <a:pt x="2719" y="3770"/>
                    </a:lnTo>
                    <a:lnTo>
                      <a:pt x="2821" y="3660"/>
                    </a:lnTo>
                    <a:lnTo>
                      <a:pt x="2905" y="3533"/>
                    </a:lnTo>
                    <a:lnTo>
                      <a:pt x="2990" y="3406"/>
                    </a:lnTo>
                    <a:lnTo>
                      <a:pt x="3058" y="3262"/>
                    </a:lnTo>
                    <a:lnTo>
                      <a:pt x="3109" y="3118"/>
                    </a:lnTo>
                    <a:lnTo>
                      <a:pt x="3151" y="2965"/>
                    </a:lnTo>
                    <a:lnTo>
                      <a:pt x="3176" y="2813"/>
                    </a:lnTo>
                    <a:lnTo>
                      <a:pt x="3185" y="2643"/>
                    </a:lnTo>
                    <a:lnTo>
                      <a:pt x="3185" y="2643"/>
                    </a:lnTo>
                    <a:lnTo>
                      <a:pt x="3168" y="2508"/>
                    </a:lnTo>
                    <a:lnTo>
                      <a:pt x="3143" y="2355"/>
                    </a:lnTo>
                    <a:lnTo>
                      <a:pt x="3100" y="2186"/>
                    </a:lnTo>
                    <a:lnTo>
                      <a:pt x="3041" y="2000"/>
                    </a:lnTo>
                    <a:lnTo>
                      <a:pt x="2965" y="1796"/>
                    </a:lnTo>
                    <a:lnTo>
                      <a:pt x="2871" y="1585"/>
                    </a:lnTo>
                    <a:lnTo>
                      <a:pt x="2753" y="1356"/>
                    </a:lnTo>
                    <a:lnTo>
                      <a:pt x="2626" y="1110"/>
                    </a:lnTo>
                    <a:lnTo>
                      <a:pt x="2626" y="1110"/>
                    </a:lnTo>
                    <a:lnTo>
                      <a:pt x="2431" y="780"/>
                    </a:lnTo>
                    <a:lnTo>
                      <a:pt x="2236" y="475"/>
                    </a:lnTo>
                    <a:lnTo>
                      <a:pt x="2236" y="475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1140;p21">
                <a:extLst>
                  <a:ext uri="{FF2B5EF4-FFF2-40B4-BE49-F238E27FC236}">
                    <a16:creationId xmlns:a16="http://schemas.microsoft.com/office/drawing/2014/main" id="{35E8CDCE-CE7D-4C8A-85B9-B4FCE723A427}"/>
                  </a:ext>
                </a:extLst>
              </p:cNvPr>
              <p:cNvSpPr/>
              <p:nvPr/>
            </p:nvSpPr>
            <p:spPr>
              <a:xfrm>
                <a:off x="2062550" y="3655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1141;p21">
              <a:extLst>
                <a:ext uri="{FF2B5EF4-FFF2-40B4-BE49-F238E27FC236}">
                  <a16:creationId xmlns:a16="http://schemas.microsoft.com/office/drawing/2014/main" id="{1C1D7FEE-122F-4B44-9CAB-8BEC0713F639}"/>
                </a:ext>
              </a:extLst>
            </p:cNvPr>
            <p:cNvGrpSpPr/>
            <p:nvPr/>
          </p:nvGrpSpPr>
          <p:grpSpPr>
            <a:xfrm>
              <a:off x="3144903" y="3300183"/>
              <a:ext cx="470828" cy="470619"/>
              <a:chOff x="2766050" y="-563975"/>
              <a:chExt cx="451850" cy="451650"/>
            </a:xfrm>
          </p:grpSpPr>
          <p:sp>
            <p:nvSpPr>
              <p:cNvPr id="583" name="Google Shape;1142;p21">
                <a:extLst>
                  <a:ext uri="{FF2B5EF4-FFF2-40B4-BE49-F238E27FC236}">
                    <a16:creationId xmlns:a16="http://schemas.microsoft.com/office/drawing/2014/main" id="{A5186185-060B-4C2D-9D43-92C5F8E6A0A2}"/>
                  </a:ext>
                </a:extLst>
              </p:cNvPr>
              <p:cNvSpPr/>
              <p:nvPr/>
            </p:nvSpPr>
            <p:spPr>
              <a:xfrm>
                <a:off x="2869375" y="-460875"/>
                <a:ext cx="245200" cy="245425"/>
              </a:xfrm>
              <a:custGeom>
                <a:avLst/>
                <a:gdLst/>
                <a:ahLst/>
                <a:cxnLst/>
                <a:rect l="l" t="t" r="r" b="b"/>
                <a:pathLst>
                  <a:path w="9808" h="9817" extrusionOk="0">
                    <a:moveTo>
                      <a:pt x="4904" y="1"/>
                    </a:moveTo>
                    <a:lnTo>
                      <a:pt x="4650" y="9"/>
                    </a:lnTo>
                    <a:lnTo>
                      <a:pt x="4404" y="26"/>
                    </a:lnTo>
                    <a:lnTo>
                      <a:pt x="4159" y="60"/>
                    </a:lnTo>
                    <a:lnTo>
                      <a:pt x="3913" y="102"/>
                    </a:lnTo>
                    <a:lnTo>
                      <a:pt x="3676" y="153"/>
                    </a:lnTo>
                    <a:lnTo>
                      <a:pt x="3447" y="221"/>
                    </a:lnTo>
                    <a:lnTo>
                      <a:pt x="3219" y="297"/>
                    </a:lnTo>
                    <a:lnTo>
                      <a:pt x="2998" y="390"/>
                    </a:lnTo>
                    <a:lnTo>
                      <a:pt x="2778" y="483"/>
                    </a:lnTo>
                    <a:lnTo>
                      <a:pt x="2566" y="593"/>
                    </a:lnTo>
                    <a:lnTo>
                      <a:pt x="2363" y="712"/>
                    </a:lnTo>
                    <a:lnTo>
                      <a:pt x="2160" y="839"/>
                    </a:lnTo>
                    <a:lnTo>
                      <a:pt x="1974" y="975"/>
                    </a:lnTo>
                    <a:lnTo>
                      <a:pt x="1787" y="1119"/>
                    </a:lnTo>
                    <a:lnTo>
                      <a:pt x="1609" y="1279"/>
                    </a:lnTo>
                    <a:lnTo>
                      <a:pt x="1440" y="1440"/>
                    </a:lnTo>
                    <a:lnTo>
                      <a:pt x="1271" y="1610"/>
                    </a:lnTo>
                    <a:lnTo>
                      <a:pt x="1118" y="1788"/>
                    </a:lnTo>
                    <a:lnTo>
                      <a:pt x="974" y="1974"/>
                    </a:lnTo>
                    <a:lnTo>
                      <a:pt x="839" y="2169"/>
                    </a:lnTo>
                    <a:lnTo>
                      <a:pt x="712" y="2364"/>
                    </a:lnTo>
                    <a:lnTo>
                      <a:pt x="593" y="2567"/>
                    </a:lnTo>
                    <a:lnTo>
                      <a:pt x="483" y="2779"/>
                    </a:lnTo>
                    <a:lnTo>
                      <a:pt x="381" y="2999"/>
                    </a:lnTo>
                    <a:lnTo>
                      <a:pt x="297" y="3219"/>
                    </a:lnTo>
                    <a:lnTo>
                      <a:pt x="220" y="3448"/>
                    </a:lnTo>
                    <a:lnTo>
                      <a:pt x="153" y="3685"/>
                    </a:lnTo>
                    <a:lnTo>
                      <a:pt x="102" y="3922"/>
                    </a:lnTo>
                    <a:lnTo>
                      <a:pt x="60" y="4159"/>
                    </a:lnTo>
                    <a:lnTo>
                      <a:pt x="26" y="4405"/>
                    </a:lnTo>
                    <a:lnTo>
                      <a:pt x="9" y="4659"/>
                    </a:lnTo>
                    <a:lnTo>
                      <a:pt x="0" y="4904"/>
                    </a:lnTo>
                    <a:lnTo>
                      <a:pt x="9" y="5158"/>
                    </a:lnTo>
                    <a:lnTo>
                      <a:pt x="26" y="5413"/>
                    </a:lnTo>
                    <a:lnTo>
                      <a:pt x="60" y="5658"/>
                    </a:lnTo>
                    <a:lnTo>
                      <a:pt x="102" y="5895"/>
                    </a:lnTo>
                    <a:lnTo>
                      <a:pt x="153" y="6132"/>
                    </a:lnTo>
                    <a:lnTo>
                      <a:pt x="220" y="6370"/>
                    </a:lnTo>
                    <a:lnTo>
                      <a:pt x="297" y="6598"/>
                    </a:lnTo>
                    <a:lnTo>
                      <a:pt x="381" y="6818"/>
                    </a:lnTo>
                    <a:lnTo>
                      <a:pt x="483" y="7039"/>
                    </a:lnTo>
                    <a:lnTo>
                      <a:pt x="593" y="7250"/>
                    </a:lnTo>
                    <a:lnTo>
                      <a:pt x="712" y="7454"/>
                    </a:lnTo>
                    <a:lnTo>
                      <a:pt x="839" y="7648"/>
                    </a:lnTo>
                    <a:lnTo>
                      <a:pt x="974" y="7843"/>
                    </a:lnTo>
                    <a:lnTo>
                      <a:pt x="1118" y="8030"/>
                    </a:lnTo>
                    <a:lnTo>
                      <a:pt x="1271" y="8207"/>
                    </a:lnTo>
                    <a:lnTo>
                      <a:pt x="1440" y="8377"/>
                    </a:lnTo>
                    <a:lnTo>
                      <a:pt x="1609" y="8538"/>
                    </a:lnTo>
                    <a:lnTo>
                      <a:pt x="1787" y="8690"/>
                    </a:lnTo>
                    <a:lnTo>
                      <a:pt x="1974" y="8843"/>
                    </a:lnTo>
                    <a:lnTo>
                      <a:pt x="2160" y="8978"/>
                    </a:lnTo>
                    <a:lnTo>
                      <a:pt x="2363" y="9105"/>
                    </a:lnTo>
                    <a:lnTo>
                      <a:pt x="2566" y="9224"/>
                    </a:lnTo>
                    <a:lnTo>
                      <a:pt x="2778" y="9334"/>
                    </a:lnTo>
                    <a:lnTo>
                      <a:pt x="2998" y="9427"/>
                    </a:lnTo>
                    <a:lnTo>
                      <a:pt x="3219" y="9520"/>
                    </a:lnTo>
                    <a:lnTo>
                      <a:pt x="3447" y="9596"/>
                    </a:lnTo>
                    <a:lnTo>
                      <a:pt x="3676" y="9664"/>
                    </a:lnTo>
                    <a:lnTo>
                      <a:pt x="3913" y="9715"/>
                    </a:lnTo>
                    <a:lnTo>
                      <a:pt x="4159" y="9757"/>
                    </a:lnTo>
                    <a:lnTo>
                      <a:pt x="4404" y="9791"/>
                    </a:lnTo>
                    <a:lnTo>
                      <a:pt x="4650" y="9808"/>
                    </a:lnTo>
                    <a:lnTo>
                      <a:pt x="4904" y="9817"/>
                    </a:lnTo>
                    <a:lnTo>
                      <a:pt x="5158" y="9808"/>
                    </a:lnTo>
                    <a:lnTo>
                      <a:pt x="5404" y="9791"/>
                    </a:lnTo>
                    <a:lnTo>
                      <a:pt x="5649" y="9757"/>
                    </a:lnTo>
                    <a:lnTo>
                      <a:pt x="5895" y="9715"/>
                    </a:lnTo>
                    <a:lnTo>
                      <a:pt x="6132" y="9664"/>
                    </a:lnTo>
                    <a:lnTo>
                      <a:pt x="6361" y="9596"/>
                    </a:lnTo>
                    <a:lnTo>
                      <a:pt x="6589" y="9520"/>
                    </a:lnTo>
                    <a:lnTo>
                      <a:pt x="6818" y="9427"/>
                    </a:lnTo>
                    <a:lnTo>
                      <a:pt x="7030" y="9334"/>
                    </a:lnTo>
                    <a:lnTo>
                      <a:pt x="7242" y="9224"/>
                    </a:lnTo>
                    <a:lnTo>
                      <a:pt x="7453" y="9105"/>
                    </a:lnTo>
                    <a:lnTo>
                      <a:pt x="7648" y="8978"/>
                    </a:lnTo>
                    <a:lnTo>
                      <a:pt x="7843" y="8843"/>
                    </a:lnTo>
                    <a:lnTo>
                      <a:pt x="8029" y="8690"/>
                    </a:lnTo>
                    <a:lnTo>
                      <a:pt x="8207" y="8538"/>
                    </a:lnTo>
                    <a:lnTo>
                      <a:pt x="8376" y="8377"/>
                    </a:lnTo>
                    <a:lnTo>
                      <a:pt x="8537" y="8207"/>
                    </a:lnTo>
                    <a:lnTo>
                      <a:pt x="8690" y="8030"/>
                    </a:lnTo>
                    <a:lnTo>
                      <a:pt x="8834" y="7843"/>
                    </a:lnTo>
                    <a:lnTo>
                      <a:pt x="8978" y="7648"/>
                    </a:lnTo>
                    <a:lnTo>
                      <a:pt x="9105" y="7454"/>
                    </a:lnTo>
                    <a:lnTo>
                      <a:pt x="9223" y="7250"/>
                    </a:lnTo>
                    <a:lnTo>
                      <a:pt x="9325" y="7039"/>
                    </a:lnTo>
                    <a:lnTo>
                      <a:pt x="9427" y="6818"/>
                    </a:lnTo>
                    <a:lnTo>
                      <a:pt x="9511" y="6598"/>
                    </a:lnTo>
                    <a:lnTo>
                      <a:pt x="9588" y="6370"/>
                    </a:lnTo>
                    <a:lnTo>
                      <a:pt x="9655" y="6132"/>
                    </a:lnTo>
                    <a:lnTo>
                      <a:pt x="9715" y="5895"/>
                    </a:lnTo>
                    <a:lnTo>
                      <a:pt x="9757" y="5658"/>
                    </a:lnTo>
                    <a:lnTo>
                      <a:pt x="9782" y="5413"/>
                    </a:lnTo>
                    <a:lnTo>
                      <a:pt x="9808" y="5158"/>
                    </a:lnTo>
                    <a:lnTo>
                      <a:pt x="9808" y="4904"/>
                    </a:lnTo>
                    <a:lnTo>
                      <a:pt x="9808" y="4659"/>
                    </a:lnTo>
                    <a:lnTo>
                      <a:pt x="9782" y="4405"/>
                    </a:lnTo>
                    <a:lnTo>
                      <a:pt x="9757" y="4159"/>
                    </a:lnTo>
                    <a:lnTo>
                      <a:pt x="9715" y="3922"/>
                    </a:lnTo>
                    <a:lnTo>
                      <a:pt x="9655" y="3685"/>
                    </a:lnTo>
                    <a:lnTo>
                      <a:pt x="9588" y="3448"/>
                    </a:lnTo>
                    <a:lnTo>
                      <a:pt x="9511" y="3219"/>
                    </a:lnTo>
                    <a:lnTo>
                      <a:pt x="9427" y="2999"/>
                    </a:lnTo>
                    <a:lnTo>
                      <a:pt x="9325" y="2779"/>
                    </a:lnTo>
                    <a:lnTo>
                      <a:pt x="9223" y="2567"/>
                    </a:lnTo>
                    <a:lnTo>
                      <a:pt x="9105" y="2364"/>
                    </a:lnTo>
                    <a:lnTo>
                      <a:pt x="8978" y="2169"/>
                    </a:lnTo>
                    <a:lnTo>
                      <a:pt x="8834" y="1974"/>
                    </a:lnTo>
                    <a:lnTo>
                      <a:pt x="8690" y="1788"/>
                    </a:lnTo>
                    <a:lnTo>
                      <a:pt x="8537" y="1610"/>
                    </a:lnTo>
                    <a:lnTo>
                      <a:pt x="8376" y="1440"/>
                    </a:lnTo>
                    <a:lnTo>
                      <a:pt x="8207" y="1279"/>
                    </a:lnTo>
                    <a:lnTo>
                      <a:pt x="8029" y="1119"/>
                    </a:lnTo>
                    <a:lnTo>
                      <a:pt x="7843" y="975"/>
                    </a:lnTo>
                    <a:lnTo>
                      <a:pt x="7648" y="839"/>
                    </a:lnTo>
                    <a:lnTo>
                      <a:pt x="7453" y="712"/>
                    </a:lnTo>
                    <a:lnTo>
                      <a:pt x="7242" y="593"/>
                    </a:lnTo>
                    <a:lnTo>
                      <a:pt x="7030" y="483"/>
                    </a:lnTo>
                    <a:lnTo>
                      <a:pt x="6818" y="390"/>
                    </a:lnTo>
                    <a:lnTo>
                      <a:pt x="6589" y="297"/>
                    </a:lnTo>
                    <a:lnTo>
                      <a:pt x="6361" y="221"/>
                    </a:lnTo>
                    <a:lnTo>
                      <a:pt x="6132" y="153"/>
                    </a:lnTo>
                    <a:lnTo>
                      <a:pt x="5895" y="102"/>
                    </a:lnTo>
                    <a:lnTo>
                      <a:pt x="5649" y="60"/>
                    </a:lnTo>
                    <a:lnTo>
                      <a:pt x="5404" y="26"/>
                    </a:lnTo>
                    <a:lnTo>
                      <a:pt x="5158" y="9"/>
                    </a:lnTo>
                    <a:lnTo>
                      <a:pt x="49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1143;p21">
                <a:extLst>
                  <a:ext uri="{FF2B5EF4-FFF2-40B4-BE49-F238E27FC236}">
                    <a16:creationId xmlns:a16="http://schemas.microsoft.com/office/drawing/2014/main" id="{58370940-C06B-47F5-9002-9581A1AAA0CC}"/>
                  </a:ext>
                </a:extLst>
              </p:cNvPr>
              <p:cNvSpPr/>
              <p:nvPr/>
            </p:nvSpPr>
            <p:spPr>
              <a:xfrm>
                <a:off x="2869375" y="-460875"/>
                <a:ext cx="245200" cy="245425"/>
              </a:xfrm>
              <a:custGeom>
                <a:avLst/>
                <a:gdLst/>
                <a:ahLst/>
                <a:cxnLst/>
                <a:rect l="l" t="t" r="r" b="b"/>
                <a:pathLst>
                  <a:path w="9808" h="9817" fill="none" extrusionOk="0">
                    <a:moveTo>
                      <a:pt x="9808" y="4904"/>
                    </a:moveTo>
                    <a:lnTo>
                      <a:pt x="9808" y="4904"/>
                    </a:lnTo>
                    <a:lnTo>
                      <a:pt x="9808" y="5158"/>
                    </a:lnTo>
                    <a:lnTo>
                      <a:pt x="9782" y="5413"/>
                    </a:lnTo>
                    <a:lnTo>
                      <a:pt x="9757" y="5658"/>
                    </a:lnTo>
                    <a:lnTo>
                      <a:pt x="9715" y="5895"/>
                    </a:lnTo>
                    <a:lnTo>
                      <a:pt x="9655" y="6132"/>
                    </a:lnTo>
                    <a:lnTo>
                      <a:pt x="9588" y="6370"/>
                    </a:lnTo>
                    <a:lnTo>
                      <a:pt x="9511" y="6598"/>
                    </a:lnTo>
                    <a:lnTo>
                      <a:pt x="9427" y="6818"/>
                    </a:lnTo>
                    <a:lnTo>
                      <a:pt x="9325" y="7039"/>
                    </a:lnTo>
                    <a:lnTo>
                      <a:pt x="9223" y="7250"/>
                    </a:lnTo>
                    <a:lnTo>
                      <a:pt x="9105" y="7454"/>
                    </a:lnTo>
                    <a:lnTo>
                      <a:pt x="8978" y="7648"/>
                    </a:lnTo>
                    <a:lnTo>
                      <a:pt x="8834" y="7843"/>
                    </a:lnTo>
                    <a:lnTo>
                      <a:pt x="8690" y="8030"/>
                    </a:lnTo>
                    <a:lnTo>
                      <a:pt x="8537" y="8207"/>
                    </a:lnTo>
                    <a:lnTo>
                      <a:pt x="8376" y="8377"/>
                    </a:lnTo>
                    <a:lnTo>
                      <a:pt x="8207" y="8538"/>
                    </a:lnTo>
                    <a:lnTo>
                      <a:pt x="8029" y="8690"/>
                    </a:lnTo>
                    <a:lnTo>
                      <a:pt x="7843" y="8843"/>
                    </a:lnTo>
                    <a:lnTo>
                      <a:pt x="7648" y="8978"/>
                    </a:lnTo>
                    <a:lnTo>
                      <a:pt x="7453" y="9105"/>
                    </a:lnTo>
                    <a:lnTo>
                      <a:pt x="7242" y="9224"/>
                    </a:lnTo>
                    <a:lnTo>
                      <a:pt x="7030" y="9334"/>
                    </a:lnTo>
                    <a:lnTo>
                      <a:pt x="6818" y="9427"/>
                    </a:lnTo>
                    <a:lnTo>
                      <a:pt x="6589" y="9520"/>
                    </a:lnTo>
                    <a:lnTo>
                      <a:pt x="6361" y="9596"/>
                    </a:lnTo>
                    <a:lnTo>
                      <a:pt x="6132" y="9664"/>
                    </a:lnTo>
                    <a:lnTo>
                      <a:pt x="5895" y="9715"/>
                    </a:lnTo>
                    <a:lnTo>
                      <a:pt x="5649" y="9757"/>
                    </a:lnTo>
                    <a:lnTo>
                      <a:pt x="5404" y="9791"/>
                    </a:lnTo>
                    <a:lnTo>
                      <a:pt x="5158" y="9808"/>
                    </a:lnTo>
                    <a:lnTo>
                      <a:pt x="4904" y="9817"/>
                    </a:lnTo>
                    <a:lnTo>
                      <a:pt x="4904" y="9817"/>
                    </a:lnTo>
                    <a:lnTo>
                      <a:pt x="4650" y="9808"/>
                    </a:lnTo>
                    <a:lnTo>
                      <a:pt x="4404" y="9791"/>
                    </a:lnTo>
                    <a:lnTo>
                      <a:pt x="4159" y="9757"/>
                    </a:lnTo>
                    <a:lnTo>
                      <a:pt x="3913" y="9715"/>
                    </a:lnTo>
                    <a:lnTo>
                      <a:pt x="3676" y="9664"/>
                    </a:lnTo>
                    <a:lnTo>
                      <a:pt x="3447" y="9596"/>
                    </a:lnTo>
                    <a:lnTo>
                      <a:pt x="3219" y="9520"/>
                    </a:lnTo>
                    <a:lnTo>
                      <a:pt x="2998" y="9427"/>
                    </a:lnTo>
                    <a:lnTo>
                      <a:pt x="2778" y="9334"/>
                    </a:lnTo>
                    <a:lnTo>
                      <a:pt x="2566" y="9224"/>
                    </a:lnTo>
                    <a:lnTo>
                      <a:pt x="2363" y="9105"/>
                    </a:lnTo>
                    <a:lnTo>
                      <a:pt x="2160" y="8978"/>
                    </a:lnTo>
                    <a:lnTo>
                      <a:pt x="1974" y="8843"/>
                    </a:lnTo>
                    <a:lnTo>
                      <a:pt x="1787" y="8690"/>
                    </a:lnTo>
                    <a:lnTo>
                      <a:pt x="1609" y="8538"/>
                    </a:lnTo>
                    <a:lnTo>
                      <a:pt x="1440" y="8377"/>
                    </a:lnTo>
                    <a:lnTo>
                      <a:pt x="1271" y="8207"/>
                    </a:lnTo>
                    <a:lnTo>
                      <a:pt x="1118" y="8030"/>
                    </a:lnTo>
                    <a:lnTo>
                      <a:pt x="974" y="7843"/>
                    </a:lnTo>
                    <a:lnTo>
                      <a:pt x="839" y="7648"/>
                    </a:lnTo>
                    <a:lnTo>
                      <a:pt x="712" y="7454"/>
                    </a:lnTo>
                    <a:lnTo>
                      <a:pt x="593" y="7250"/>
                    </a:lnTo>
                    <a:lnTo>
                      <a:pt x="483" y="7039"/>
                    </a:lnTo>
                    <a:lnTo>
                      <a:pt x="381" y="6818"/>
                    </a:lnTo>
                    <a:lnTo>
                      <a:pt x="297" y="6598"/>
                    </a:lnTo>
                    <a:lnTo>
                      <a:pt x="220" y="6370"/>
                    </a:lnTo>
                    <a:lnTo>
                      <a:pt x="153" y="6132"/>
                    </a:lnTo>
                    <a:lnTo>
                      <a:pt x="102" y="5895"/>
                    </a:lnTo>
                    <a:lnTo>
                      <a:pt x="60" y="5658"/>
                    </a:lnTo>
                    <a:lnTo>
                      <a:pt x="26" y="5413"/>
                    </a:lnTo>
                    <a:lnTo>
                      <a:pt x="9" y="5158"/>
                    </a:lnTo>
                    <a:lnTo>
                      <a:pt x="0" y="4904"/>
                    </a:lnTo>
                    <a:lnTo>
                      <a:pt x="0" y="4904"/>
                    </a:lnTo>
                    <a:lnTo>
                      <a:pt x="9" y="4659"/>
                    </a:lnTo>
                    <a:lnTo>
                      <a:pt x="26" y="4405"/>
                    </a:lnTo>
                    <a:lnTo>
                      <a:pt x="60" y="4159"/>
                    </a:lnTo>
                    <a:lnTo>
                      <a:pt x="102" y="3922"/>
                    </a:lnTo>
                    <a:lnTo>
                      <a:pt x="153" y="3685"/>
                    </a:lnTo>
                    <a:lnTo>
                      <a:pt x="220" y="3448"/>
                    </a:lnTo>
                    <a:lnTo>
                      <a:pt x="297" y="3219"/>
                    </a:lnTo>
                    <a:lnTo>
                      <a:pt x="381" y="2999"/>
                    </a:lnTo>
                    <a:lnTo>
                      <a:pt x="483" y="2779"/>
                    </a:lnTo>
                    <a:lnTo>
                      <a:pt x="593" y="2567"/>
                    </a:lnTo>
                    <a:lnTo>
                      <a:pt x="712" y="2364"/>
                    </a:lnTo>
                    <a:lnTo>
                      <a:pt x="839" y="2169"/>
                    </a:lnTo>
                    <a:lnTo>
                      <a:pt x="974" y="1974"/>
                    </a:lnTo>
                    <a:lnTo>
                      <a:pt x="1118" y="1788"/>
                    </a:lnTo>
                    <a:lnTo>
                      <a:pt x="1271" y="1610"/>
                    </a:lnTo>
                    <a:lnTo>
                      <a:pt x="1440" y="1440"/>
                    </a:lnTo>
                    <a:lnTo>
                      <a:pt x="1609" y="1279"/>
                    </a:lnTo>
                    <a:lnTo>
                      <a:pt x="1787" y="1119"/>
                    </a:lnTo>
                    <a:lnTo>
                      <a:pt x="1974" y="975"/>
                    </a:lnTo>
                    <a:lnTo>
                      <a:pt x="2160" y="839"/>
                    </a:lnTo>
                    <a:lnTo>
                      <a:pt x="2363" y="712"/>
                    </a:lnTo>
                    <a:lnTo>
                      <a:pt x="2566" y="593"/>
                    </a:lnTo>
                    <a:lnTo>
                      <a:pt x="2778" y="483"/>
                    </a:lnTo>
                    <a:lnTo>
                      <a:pt x="2998" y="390"/>
                    </a:lnTo>
                    <a:lnTo>
                      <a:pt x="3219" y="297"/>
                    </a:lnTo>
                    <a:lnTo>
                      <a:pt x="3447" y="221"/>
                    </a:lnTo>
                    <a:lnTo>
                      <a:pt x="3676" y="153"/>
                    </a:lnTo>
                    <a:lnTo>
                      <a:pt x="3913" y="102"/>
                    </a:lnTo>
                    <a:lnTo>
                      <a:pt x="4159" y="60"/>
                    </a:lnTo>
                    <a:lnTo>
                      <a:pt x="4404" y="26"/>
                    </a:lnTo>
                    <a:lnTo>
                      <a:pt x="4650" y="9"/>
                    </a:lnTo>
                    <a:lnTo>
                      <a:pt x="4904" y="1"/>
                    </a:lnTo>
                    <a:lnTo>
                      <a:pt x="4904" y="1"/>
                    </a:lnTo>
                    <a:lnTo>
                      <a:pt x="5158" y="9"/>
                    </a:lnTo>
                    <a:lnTo>
                      <a:pt x="5404" y="26"/>
                    </a:lnTo>
                    <a:lnTo>
                      <a:pt x="5649" y="60"/>
                    </a:lnTo>
                    <a:lnTo>
                      <a:pt x="5895" y="102"/>
                    </a:lnTo>
                    <a:lnTo>
                      <a:pt x="6132" y="153"/>
                    </a:lnTo>
                    <a:lnTo>
                      <a:pt x="6361" y="221"/>
                    </a:lnTo>
                    <a:lnTo>
                      <a:pt x="6589" y="297"/>
                    </a:lnTo>
                    <a:lnTo>
                      <a:pt x="6818" y="390"/>
                    </a:lnTo>
                    <a:lnTo>
                      <a:pt x="7030" y="483"/>
                    </a:lnTo>
                    <a:lnTo>
                      <a:pt x="7242" y="593"/>
                    </a:lnTo>
                    <a:lnTo>
                      <a:pt x="7453" y="712"/>
                    </a:lnTo>
                    <a:lnTo>
                      <a:pt x="7648" y="839"/>
                    </a:lnTo>
                    <a:lnTo>
                      <a:pt x="7843" y="975"/>
                    </a:lnTo>
                    <a:lnTo>
                      <a:pt x="8029" y="1119"/>
                    </a:lnTo>
                    <a:lnTo>
                      <a:pt x="8207" y="1279"/>
                    </a:lnTo>
                    <a:lnTo>
                      <a:pt x="8376" y="1440"/>
                    </a:lnTo>
                    <a:lnTo>
                      <a:pt x="8537" y="1610"/>
                    </a:lnTo>
                    <a:lnTo>
                      <a:pt x="8690" y="1788"/>
                    </a:lnTo>
                    <a:lnTo>
                      <a:pt x="8834" y="1974"/>
                    </a:lnTo>
                    <a:lnTo>
                      <a:pt x="8978" y="2169"/>
                    </a:lnTo>
                    <a:lnTo>
                      <a:pt x="9105" y="2364"/>
                    </a:lnTo>
                    <a:lnTo>
                      <a:pt x="9223" y="2567"/>
                    </a:lnTo>
                    <a:lnTo>
                      <a:pt x="9325" y="2779"/>
                    </a:lnTo>
                    <a:lnTo>
                      <a:pt x="9427" y="2999"/>
                    </a:lnTo>
                    <a:lnTo>
                      <a:pt x="9511" y="3219"/>
                    </a:lnTo>
                    <a:lnTo>
                      <a:pt x="9588" y="3448"/>
                    </a:lnTo>
                    <a:lnTo>
                      <a:pt x="9655" y="3685"/>
                    </a:lnTo>
                    <a:lnTo>
                      <a:pt x="9715" y="3922"/>
                    </a:lnTo>
                    <a:lnTo>
                      <a:pt x="9757" y="4159"/>
                    </a:lnTo>
                    <a:lnTo>
                      <a:pt x="9782" y="4405"/>
                    </a:lnTo>
                    <a:lnTo>
                      <a:pt x="9808" y="4659"/>
                    </a:lnTo>
                    <a:lnTo>
                      <a:pt x="9808" y="4904"/>
                    </a:lnTo>
                    <a:lnTo>
                      <a:pt x="9808" y="4904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1144;p21">
                <a:extLst>
                  <a:ext uri="{FF2B5EF4-FFF2-40B4-BE49-F238E27FC236}">
                    <a16:creationId xmlns:a16="http://schemas.microsoft.com/office/drawing/2014/main" id="{D56D8D50-2258-4467-BCC4-2032F46E9134}"/>
                  </a:ext>
                </a:extLst>
              </p:cNvPr>
              <p:cNvSpPr/>
              <p:nvPr/>
            </p:nvSpPr>
            <p:spPr>
              <a:xfrm>
                <a:off x="3114550" y="-338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1145;p21">
                <a:extLst>
                  <a:ext uri="{FF2B5EF4-FFF2-40B4-BE49-F238E27FC236}">
                    <a16:creationId xmlns:a16="http://schemas.microsoft.com/office/drawing/2014/main" id="{FA2F3B35-DC25-4E51-867C-133B5F33221F}"/>
                  </a:ext>
                </a:extLst>
              </p:cNvPr>
              <p:cNvSpPr/>
              <p:nvPr/>
            </p:nvSpPr>
            <p:spPr>
              <a:xfrm>
                <a:off x="2978825" y="-563975"/>
                <a:ext cx="26500" cy="7200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880" extrusionOk="0">
                    <a:moveTo>
                      <a:pt x="475" y="0"/>
                    </a:moveTo>
                    <a:lnTo>
                      <a:pt x="424" y="8"/>
                    </a:lnTo>
                    <a:lnTo>
                      <a:pt x="374" y="17"/>
                    </a:lnTo>
                    <a:lnTo>
                      <a:pt x="323" y="34"/>
                    </a:lnTo>
                    <a:lnTo>
                      <a:pt x="230" y="85"/>
                    </a:lnTo>
                    <a:lnTo>
                      <a:pt x="153" y="152"/>
                    </a:lnTo>
                    <a:lnTo>
                      <a:pt x="86" y="229"/>
                    </a:lnTo>
                    <a:lnTo>
                      <a:pt x="43" y="322"/>
                    </a:lnTo>
                    <a:lnTo>
                      <a:pt x="18" y="364"/>
                    </a:lnTo>
                    <a:lnTo>
                      <a:pt x="9" y="415"/>
                    </a:lnTo>
                    <a:lnTo>
                      <a:pt x="1" y="474"/>
                    </a:lnTo>
                    <a:lnTo>
                      <a:pt x="1" y="525"/>
                    </a:lnTo>
                    <a:lnTo>
                      <a:pt x="1" y="2346"/>
                    </a:lnTo>
                    <a:lnTo>
                      <a:pt x="1" y="2405"/>
                    </a:lnTo>
                    <a:lnTo>
                      <a:pt x="9" y="2456"/>
                    </a:lnTo>
                    <a:lnTo>
                      <a:pt x="18" y="2507"/>
                    </a:lnTo>
                    <a:lnTo>
                      <a:pt x="43" y="2558"/>
                    </a:lnTo>
                    <a:lnTo>
                      <a:pt x="86" y="2642"/>
                    </a:lnTo>
                    <a:lnTo>
                      <a:pt x="153" y="2719"/>
                    </a:lnTo>
                    <a:lnTo>
                      <a:pt x="230" y="2786"/>
                    </a:lnTo>
                    <a:lnTo>
                      <a:pt x="323" y="2837"/>
                    </a:lnTo>
                    <a:lnTo>
                      <a:pt x="374" y="2854"/>
                    </a:lnTo>
                    <a:lnTo>
                      <a:pt x="424" y="2863"/>
                    </a:lnTo>
                    <a:lnTo>
                      <a:pt x="475" y="2871"/>
                    </a:lnTo>
                    <a:lnTo>
                      <a:pt x="526" y="2880"/>
                    </a:lnTo>
                    <a:lnTo>
                      <a:pt x="585" y="2871"/>
                    </a:lnTo>
                    <a:lnTo>
                      <a:pt x="636" y="2863"/>
                    </a:lnTo>
                    <a:lnTo>
                      <a:pt x="687" y="2854"/>
                    </a:lnTo>
                    <a:lnTo>
                      <a:pt x="729" y="2837"/>
                    </a:lnTo>
                    <a:lnTo>
                      <a:pt x="822" y="2786"/>
                    </a:lnTo>
                    <a:lnTo>
                      <a:pt x="899" y="2719"/>
                    </a:lnTo>
                    <a:lnTo>
                      <a:pt x="966" y="2642"/>
                    </a:lnTo>
                    <a:lnTo>
                      <a:pt x="1017" y="2558"/>
                    </a:lnTo>
                    <a:lnTo>
                      <a:pt x="1034" y="2507"/>
                    </a:lnTo>
                    <a:lnTo>
                      <a:pt x="1043" y="2456"/>
                    </a:lnTo>
                    <a:lnTo>
                      <a:pt x="1051" y="2405"/>
                    </a:lnTo>
                    <a:lnTo>
                      <a:pt x="1060" y="2346"/>
                    </a:lnTo>
                    <a:lnTo>
                      <a:pt x="1060" y="525"/>
                    </a:lnTo>
                    <a:lnTo>
                      <a:pt x="1051" y="474"/>
                    </a:lnTo>
                    <a:lnTo>
                      <a:pt x="1043" y="415"/>
                    </a:lnTo>
                    <a:lnTo>
                      <a:pt x="1034" y="364"/>
                    </a:lnTo>
                    <a:lnTo>
                      <a:pt x="1017" y="322"/>
                    </a:lnTo>
                    <a:lnTo>
                      <a:pt x="966" y="229"/>
                    </a:lnTo>
                    <a:lnTo>
                      <a:pt x="899" y="152"/>
                    </a:lnTo>
                    <a:lnTo>
                      <a:pt x="822" y="85"/>
                    </a:lnTo>
                    <a:lnTo>
                      <a:pt x="729" y="34"/>
                    </a:lnTo>
                    <a:lnTo>
                      <a:pt x="687" y="17"/>
                    </a:lnTo>
                    <a:lnTo>
                      <a:pt x="636" y="8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1146;p21">
                <a:extLst>
                  <a:ext uri="{FF2B5EF4-FFF2-40B4-BE49-F238E27FC236}">
                    <a16:creationId xmlns:a16="http://schemas.microsoft.com/office/drawing/2014/main" id="{E62FE1BD-8404-459E-872B-580F33488C3F}"/>
                  </a:ext>
                </a:extLst>
              </p:cNvPr>
              <p:cNvSpPr/>
              <p:nvPr/>
            </p:nvSpPr>
            <p:spPr>
              <a:xfrm>
                <a:off x="2978825" y="-563975"/>
                <a:ext cx="26500" cy="7200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880" fill="none" extrusionOk="0">
                    <a:moveTo>
                      <a:pt x="526" y="2880"/>
                    </a:moveTo>
                    <a:lnTo>
                      <a:pt x="526" y="2880"/>
                    </a:lnTo>
                    <a:lnTo>
                      <a:pt x="585" y="2871"/>
                    </a:lnTo>
                    <a:lnTo>
                      <a:pt x="636" y="2863"/>
                    </a:lnTo>
                    <a:lnTo>
                      <a:pt x="687" y="2854"/>
                    </a:lnTo>
                    <a:lnTo>
                      <a:pt x="729" y="2837"/>
                    </a:lnTo>
                    <a:lnTo>
                      <a:pt x="822" y="2786"/>
                    </a:lnTo>
                    <a:lnTo>
                      <a:pt x="899" y="2719"/>
                    </a:lnTo>
                    <a:lnTo>
                      <a:pt x="966" y="2642"/>
                    </a:lnTo>
                    <a:lnTo>
                      <a:pt x="1017" y="2558"/>
                    </a:lnTo>
                    <a:lnTo>
                      <a:pt x="1034" y="2507"/>
                    </a:lnTo>
                    <a:lnTo>
                      <a:pt x="1043" y="2456"/>
                    </a:lnTo>
                    <a:lnTo>
                      <a:pt x="1051" y="2405"/>
                    </a:lnTo>
                    <a:lnTo>
                      <a:pt x="1060" y="2346"/>
                    </a:lnTo>
                    <a:lnTo>
                      <a:pt x="1060" y="525"/>
                    </a:lnTo>
                    <a:lnTo>
                      <a:pt x="1060" y="525"/>
                    </a:lnTo>
                    <a:lnTo>
                      <a:pt x="1051" y="474"/>
                    </a:lnTo>
                    <a:lnTo>
                      <a:pt x="1043" y="415"/>
                    </a:lnTo>
                    <a:lnTo>
                      <a:pt x="1034" y="364"/>
                    </a:lnTo>
                    <a:lnTo>
                      <a:pt x="1017" y="322"/>
                    </a:lnTo>
                    <a:lnTo>
                      <a:pt x="966" y="229"/>
                    </a:lnTo>
                    <a:lnTo>
                      <a:pt x="899" y="152"/>
                    </a:lnTo>
                    <a:lnTo>
                      <a:pt x="822" y="85"/>
                    </a:lnTo>
                    <a:lnTo>
                      <a:pt x="729" y="34"/>
                    </a:lnTo>
                    <a:lnTo>
                      <a:pt x="687" y="17"/>
                    </a:lnTo>
                    <a:lnTo>
                      <a:pt x="636" y="8"/>
                    </a:lnTo>
                    <a:lnTo>
                      <a:pt x="585" y="0"/>
                    </a:lnTo>
                    <a:lnTo>
                      <a:pt x="526" y="0"/>
                    </a:lnTo>
                    <a:lnTo>
                      <a:pt x="526" y="0"/>
                    </a:lnTo>
                    <a:lnTo>
                      <a:pt x="475" y="0"/>
                    </a:lnTo>
                    <a:lnTo>
                      <a:pt x="424" y="8"/>
                    </a:lnTo>
                    <a:lnTo>
                      <a:pt x="374" y="17"/>
                    </a:lnTo>
                    <a:lnTo>
                      <a:pt x="323" y="34"/>
                    </a:lnTo>
                    <a:lnTo>
                      <a:pt x="230" y="85"/>
                    </a:lnTo>
                    <a:lnTo>
                      <a:pt x="153" y="152"/>
                    </a:lnTo>
                    <a:lnTo>
                      <a:pt x="86" y="229"/>
                    </a:lnTo>
                    <a:lnTo>
                      <a:pt x="43" y="322"/>
                    </a:lnTo>
                    <a:lnTo>
                      <a:pt x="18" y="364"/>
                    </a:lnTo>
                    <a:lnTo>
                      <a:pt x="9" y="415"/>
                    </a:lnTo>
                    <a:lnTo>
                      <a:pt x="1" y="474"/>
                    </a:lnTo>
                    <a:lnTo>
                      <a:pt x="1" y="525"/>
                    </a:lnTo>
                    <a:lnTo>
                      <a:pt x="1" y="2346"/>
                    </a:lnTo>
                    <a:lnTo>
                      <a:pt x="1" y="2346"/>
                    </a:lnTo>
                    <a:lnTo>
                      <a:pt x="1" y="2405"/>
                    </a:lnTo>
                    <a:lnTo>
                      <a:pt x="9" y="2456"/>
                    </a:lnTo>
                    <a:lnTo>
                      <a:pt x="18" y="2507"/>
                    </a:lnTo>
                    <a:lnTo>
                      <a:pt x="43" y="2558"/>
                    </a:lnTo>
                    <a:lnTo>
                      <a:pt x="86" y="2642"/>
                    </a:lnTo>
                    <a:lnTo>
                      <a:pt x="153" y="2719"/>
                    </a:lnTo>
                    <a:lnTo>
                      <a:pt x="230" y="2786"/>
                    </a:lnTo>
                    <a:lnTo>
                      <a:pt x="323" y="2837"/>
                    </a:lnTo>
                    <a:lnTo>
                      <a:pt x="374" y="2854"/>
                    </a:lnTo>
                    <a:lnTo>
                      <a:pt x="424" y="2863"/>
                    </a:lnTo>
                    <a:lnTo>
                      <a:pt x="475" y="2871"/>
                    </a:lnTo>
                    <a:lnTo>
                      <a:pt x="526" y="2880"/>
                    </a:lnTo>
                    <a:lnTo>
                      <a:pt x="526" y="288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1147;p21">
                <a:extLst>
                  <a:ext uri="{FF2B5EF4-FFF2-40B4-BE49-F238E27FC236}">
                    <a16:creationId xmlns:a16="http://schemas.microsoft.com/office/drawing/2014/main" id="{5DA418E6-8132-4128-9EFE-C2EB64094ABF}"/>
                  </a:ext>
                </a:extLst>
              </p:cNvPr>
              <p:cNvSpPr/>
              <p:nvPr/>
            </p:nvSpPr>
            <p:spPr>
              <a:xfrm>
                <a:off x="2991975" y="-4920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1148;p21">
                <a:extLst>
                  <a:ext uri="{FF2B5EF4-FFF2-40B4-BE49-F238E27FC236}">
                    <a16:creationId xmlns:a16="http://schemas.microsoft.com/office/drawing/2014/main" id="{D1F57892-1858-4151-A698-84AEE9B1FA01}"/>
                  </a:ext>
                </a:extLst>
              </p:cNvPr>
              <p:cNvSpPr/>
              <p:nvPr/>
            </p:nvSpPr>
            <p:spPr>
              <a:xfrm>
                <a:off x="3145900" y="-351400"/>
                <a:ext cx="720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2880" h="1059" extrusionOk="0">
                    <a:moveTo>
                      <a:pt x="475" y="0"/>
                    </a:moveTo>
                    <a:lnTo>
                      <a:pt x="424" y="9"/>
                    </a:lnTo>
                    <a:lnTo>
                      <a:pt x="373" y="26"/>
                    </a:lnTo>
                    <a:lnTo>
                      <a:pt x="322" y="43"/>
                    </a:lnTo>
                    <a:lnTo>
                      <a:pt x="229" y="93"/>
                    </a:lnTo>
                    <a:lnTo>
                      <a:pt x="153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0" y="475"/>
                    </a:lnTo>
                    <a:lnTo>
                      <a:pt x="0" y="525"/>
                    </a:lnTo>
                    <a:lnTo>
                      <a:pt x="0" y="585"/>
                    </a:lnTo>
                    <a:lnTo>
                      <a:pt x="9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22"/>
                    </a:lnTo>
                    <a:lnTo>
                      <a:pt x="153" y="907"/>
                    </a:lnTo>
                    <a:lnTo>
                      <a:pt x="229" y="966"/>
                    </a:lnTo>
                    <a:lnTo>
                      <a:pt x="322" y="1017"/>
                    </a:lnTo>
                    <a:lnTo>
                      <a:pt x="373" y="1034"/>
                    </a:lnTo>
                    <a:lnTo>
                      <a:pt x="424" y="1050"/>
                    </a:lnTo>
                    <a:lnTo>
                      <a:pt x="475" y="1059"/>
                    </a:lnTo>
                    <a:lnTo>
                      <a:pt x="2406" y="1059"/>
                    </a:lnTo>
                    <a:lnTo>
                      <a:pt x="2456" y="1050"/>
                    </a:lnTo>
                    <a:lnTo>
                      <a:pt x="2507" y="1034"/>
                    </a:lnTo>
                    <a:lnTo>
                      <a:pt x="2558" y="1017"/>
                    </a:lnTo>
                    <a:lnTo>
                      <a:pt x="2651" y="966"/>
                    </a:lnTo>
                    <a:lnTo>
                      <a:pt x="2727" y="907"/>
                    </a:lnTo>
                    <a:lnTo>
                      <a:pt x="2787" y="822"/>
                    </a:lnTo>
                    <a:lnTo>
                      <a:pt x="2838" y="737"/>
                    </a:lnTo>
                    <a:lnTo>
                      <a:pt x="2854" y="686"/>
                    </a:lnTo>
                    <a:lnTo>
                      <a:pt x="2871" y="635"/>
                    </a:lnTo>
                    <a:lnTo>
                      <a:pt x="2880" y="585"/>
                    </a:lnTo>
                    <a:lnTo>
                      <a:pt x="2880" y="525"/>
                    </a:lnTo>
                    <a:lnTo>
                      <a:pt x="2880" y="475"/>
                    </a:lnTo>
                    <a:lnTo>
                      <a:pt x="2871" y="424"/>
                    </a:lnTo>
                    <a:lnTo>
                      <a:pt x="2854" y="373"/>
                    </a:lnTo>
                    <a:lnTo>
                      <a:pt x="2838" y="322"/>
                    </a:lnTo>
                    <a:lnTo>
                      <a:pt x="2787" y="237"/>
                    </a:lnTo>
                    <a:lnTo>
                      <a:pt x="2727" y="153"/>
                    </a:lnTo>
                    <a:lnTo>
                      <a:pt x="2651" y="93"/>
                    </a:lnTo>
                    <a:lnTo>
                      <a:pt x="2558" y="43"/>
                    </a:lnTo>
                    <a:lnTo>
                      <a:pt x="2507" y="26"/>
                    </a:lnTo>
                    <a:lnTo>
                      <a:pt x="2456" y="9"/>
                    </a:lnTo>
                    <a:lnTo>
                      <a:pt x="24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1149;p21">
                <a:extLst>
                  <a:ext uri="{FF2B5EF4-FFF2-40B4-BE49-F238E27FC236}">
                    <a16:creationId xmlns:a16="http://schemas.microsoft.com/office/drawing/2014/main" id="{525DE83D-44C1-4FF3-ABBD-76BCCB0AF2B7}"/>
                  </a:ext>
                </a:extLst>
              </p:cNvPr>
              <p:cNvSpPr/>
              <p:nvPr/>
            </p:nvSpPr>
            <p:spPr>
              <a:xfrm>
                <a:off x="3145900" y="-351400"/>
                <a:ext cx="720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2880" h="1059" fill="none" extrusionOk="0">
                    <a:moveTo>
                      <a:pt x="2355" y="0"/>
                    </a:moveTo>
                    <a:lnTo>
                      <a:pt x="525" y="0"/>
                    </a:lnTo>
                    <a:lnTo>
                      <a:pt x="525" y="0"/>
                    </a:lnTo>
                    <a:lnTo>
                      <a:pt x="475" y="0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22" y="43"/>
                    </a:lnTo>
                    <a:lnTo>
                      <a:pt x="229" y="93"/>
                    </a:lnTo>
                    <a:lnTo>
                      <a:pt x="153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0" y="475"/>
                    </a:lnTo>
                    <a:lnTo>
                      <a:pt x="0" y="525"/>
                    </a:lnTo>
                    <a:lnTo>
                      <a:pt x="0" y="525"/>
                    </a:lnTo>
                    <a:lnTo>
                      <a:pt x="0" y="585"/>
                    </a:lnTo>
                    <a:lnTo>
                      <a:pt x="9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22"/>
                    </a:lnTo>
                    <a:lnTo>
                      <a:pt x="153" y="907"/>
                    </a:lnTo>
                    <a:lnTo>
                      <a:pt x="229" y="966"/>
                    </a:lnTo>
                    <a:lnTo>
                      <a:pt x="322" y="1017"/>
                    </a:lnTo>
                    <a:lnTo>
                      <a:pt x="373" y="1034"/>
                    </a:lnTo>
                    <a:lnTo>
                      <a:pt x="424" y="1050"/>
                    </a:lnTo>
                    <a:lnTo>
                      <a:pt x="475" y="1059"/>
                    </a:lnTo>
                    <a:lnTo>
                      <a:pt x="525" y="1059"/>
                    </a:lnTo>
                    <a:lnTo>
                      <a:pt x="2355" y="1059"/>
                    </a:lnTo>
                    <a:lnTo>
                      <a:pt x="2355" y="1059"/>
                    </a:lnTo>
                    <a:lnTo>
                      <a:pt x="2406" y="1059"/>
                    </a:lnTo>
                    <a:lnTo>
                      <a:pt x="2456" y="1050"/>
                    </a:lnTo>
                    <a:lnTo>
                      <a:pt x="2507" y="1034"/>
                    </a:lnTo>
                    <a:lnTo>
                      <a:pt x="2558" y="1017"/>
                    </a:lnTo>
                    <a:lnTo>
                      <a:pt x="2651" y="966"/>
                    </a:lnTo>
                    <a:lnTo>
                      <a:pt x="2727" y="907"/>
                    </a:lnTo>
                    <a:lnTo>
                      <a:pt x="2787" y="822"/>
                    </a:lnTo>
                    <a:lnTo>
                      <a:pt x="2838" y="737"/>
                    </a:lnTo>
                    <a:lnTo>
                      <a:pt x="2854" y="686"/>
                    </a:lnTo>
                    <a:lnTo>
                      <a:pt x="2871" y="635"/>
                    </a:lnTo>
                    <a:lnTo>
                      <a:pt x="2880" y="585"/>
                    </a:lnTo>
                    <a:lnTo>
                      <a:pt x="2880" y="525"/>
                    </a:lnTo>
                    <a:lnTo>
                      <a:pt x="2880" y="525"/>
                    </a:lnTo>
                    <a:lnTo>
                      <a:pt x="2880" y="475"/>
                    </a:lnTo>
                    <a:lnTo>
                      <a:pt x="2871" y="424"/>
                    </a:lnTo>
                    <a:lnTo>
                      <a:pt x="2854" y="373"/>
                    </a:lnTo>
                    <a:lnTo>
                      <a:pt x="2838" y="322"/>
                    </a:lnTo>
                    <a:lnTo>
                      <a:pt x="2787" y="237"/>
                    </a:lnTo>
                    <a:lnTo>
                      <a:pt x="2727" y="153"/>
                    </a:lnTo>
                    <a:lnTo>
                      <a:pt x="2651" y="93"/>
                    </a:lnTo>
                    <a:lnTo>
                      <a:pt x="2558" y="43"/>
                    </a:lnTo>
                    <a:lnTo>
                      <a:pt x="2507" y="26"/>
                    </a:lnTo>
                    <a:lnTo>
                      <a:pt x="2456" y="9"/>
                    </a:lnTo>
                    <a:lnTo>
                      <a:pt x="2406" y="0"/>
                    </a:lnTo>
                    <a:lnTo>
                      <a:pt x="2355" y="0"/>
                    </a:lnTo>
                    <a:lnTo>
                      <a:pt x="2355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1150;p21">
                <a:extLst>
                  <a:ext uri="{FF2B5EF4-FFF2-40B4-BE49-F238E27FC236}">
                    <a16:creationId xmlns:a16="http://schemas.microsoft.com/office/drawing/2014/main" id="{6FADFEEB-6391-4608-8B1E-25180AD1036E}"/>
                  </a:ext>
                </a:extLst>
              </p:cNvPr>
              <p:cNvSpPr/>
              <p:nvPr/>
            </p:nvSpPr>
            <p:spPr>
              <a:xfrm>
                <a:off x="3204750" y="-3514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1151;p21">
                <a:extLst>
                  <a:ext uri="{FF2B5EF4-FFF2-40B4-BE49-F238E27FC236}">
                    <a16:creationId xmlns:a16="http://schemas.microsoft.com/office/drawing/2014/main" id="{A5726AEC-5A04-4F02-BD37-D2C34AA915A4}"/>
                  </a:ext>
                </a:extLst>
              </p:cNvPr>
              <p:cNvSpPr/>
              <p:nvPr/>
            </p:nvSpPr>
            <p:spPr>
              <a:xfrm>
                <a:off x="2978825" y="-184350"/>
                <a:ext cx="26500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881" extrusionOk="0">
                    <a:moveTo>
                      <a:pt x="475" y="1"/>
                    </a:move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4"/>
                    </a:lnTo>
                    <a:lnTo>
                      <a:pt x="153" y="153"/>
                    </a:lnTo>
                    <a:lnTo>
                      <a:pt x="86" y="238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2355"/>
                    </a:lnTo>
                    <a:lnTo>
                      <a:pt x="1" y="2406"/>
                    </a:lnTo>
                    <a:lnTo>
                      <a:pt x="9" y="2465"/>
                    </a:lnTo>
                    <a:lnTo>
                      <a:pt x="18" y="2508"/>
                    </a:lnTo>
                    <a:lnTo>
                      <a:pt x="43" y="2558"/>
                    </a:lnTo>
                    <a:lnTo>
                      <a:pt x="86" y="2652"/>
                    </a:lnTo>
                    <a:lnTo>
                      <a:pt x="153" y="2728"/>
                    </a:lnTo>
                    <a:lnTo>
                      <a:pt x="230" y="2796"/>
                    </a:lnTo>
                    <a:lnTo>
                      <a:pt x="323" y="2846"/>
                    </a:lnTo>
                    <a:lnTo>
                      <a:pt x="374" y="2863"/>
                    </a:lnTo>
                    <a:lnTo>
                      <a:pt x="424" y="2872"/>
                    </a:lnTo>
                    <a:lnTo>
                      <a:pt x="475" y="2880"/>
                    </a:lnTo>
                    <a:lnTo>
                      <a:pt x="585" y="2880"/>
                    </a:lnTo>
                    <a:lnTo>
                      <a:pt x="636" y="2872"/>
                    </a:lnTo>
                    <a:lnTo>
                      <a:pt x="687" y="2863"/>
                    </a:lnTo>
                    <a:lnTo>
                      <a:pt x="729" y="2846"/>
                    </a:lnTo>
                    <a:lnTo>
                      <a:pt x="822" y="2796"/>
                    </a:lnTo>
                    <a:lnTo>
                      <a:pt x="899" y="2728"/>
                    </a:lnTo>
                    <a:lnTo>
                      <a:pt x="966" y="2652"/>
                    </a:lnTo>
                    <a:lnTo>
                      <a:pt x="1017" y="2558"/>
                    </a:lnTo>
                    <a:lnTo>
                      <a:pt x="1034" y="2508"/>
                    </a:lnTo>
                    <a:lnTo>
                      <a:pt x="1043" y="2465"/>
                    </a:lnTo>
                    <a:lnTo>
                      <a:pt x="1051" y="2406"/>
                    </a:lnTo>
                    <a:lnTo>
                      <a:pt x="1060" y="2355"/>
                    </a:lnTo>
                    <a:lnTo>
                      <a:pt x="1060" y="534"/>
                    </a:lnTo>
                    <a:lnTo>
                      <a:pt x="1051" y="475"/>
                    </a:lnTo>
                    <a:lnTo>
                      <a:pt x="1043" y="424"/>
                    </a:lnTo>
                    <a:lnTo>
                      <a:pt x="1034" y="373"/>
                    </a:lnTo>
                    <a:lnTo>
                      <a:pt x="1017" y="322"/>
                    </a:lnTo>
                    <a:lnTo>
                      <a:pt x="966" y="238"/>
                    </a:lnTo>
                    <a:lnTo>
                      <a:pt x="899" y="153"/>
                    </a:lnTo>
                    <a:lnTo>
                      <a:pt x="822" y="94"/>
                    </a:lnTo>
                    <a:lnTo>
                      <a:pt x="729" y="43"/>
                    </a:lnTo>
                    <a:lnTo>
                      <a:pt x="687" y="26"/>
                    </a:lnTo>
                    <a:lnTo>
                      <a:pt x="636" y="9"/>
                    </a:lnTo>
                    <a:lnTo>
                      <a:pt x="5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1152;p21">
                <a:extLst>
                  <a:ext uri="{FF2B5EF4-FFF2-40B4-BE49-F238E27FC236}">
                    <a16:creationId xmlns:a16="http://schemas.microsoft.com/office/drawing/2014/main" id="{45CAA4CC-C985-4743-B33C-BD6781999AF1}"/>
                  </a:ext>
                </a:extLst>
              </p:cNvPr>
              <p:cNvSpPr/>
              <p:nvPr/>
            </p:nvSpPr>
            <p:spPr>
              <a:xfrm>
                <a:off x="2978825" y="-184350"/>
                <a:ext cx="26500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881" fill="none" extrusionOk="0">
                    <a:moveTo>
                      <a:pt x="526" y="1"/>
                    </a:move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4"/>
                    </a:lnTo>
                    <a:lnTo>
                      <a:pt x="153" y="153"/>
                    </a:lnTo>
                    <a:lnTo>
                      <a:pt x="86" y="238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2355"/>
                    </a:lnTo>
                    <a:lnTo>
                      <a:pt x="1" y="2355"/>
                    </a:lnTo>
                    <a:lnTo>
                      <a:pt x="1" y="2406"/>
                    </a:lnTo>
                    <a:lnTo>
                      <a:pt x="9" y="2465"/>
                    </a:lnTo>
                    <a:lnTo>
                      <a:pt x="18" y="2508"/>
                    </a:lnTo>
                    <a:lnTo>
                      <a:pt x="43" y="2558"/>
                    </a:lnTo>
                    <a:lnTo>
                      <a:pt x="86" y="2652"/>
                    </a:lnTo>
                    <a:lnTo>
                      <a:pt x="153" y="2728"/>
                    </a:lnTo>
                    <a:lnTo>
                      <a:pt x="230" y="2796"/>
                    </a:lnTo>
                    <a:lnTo>
                      <a:pt x="323" y="2846"/>
                    </a:lnTo>
                    <a:lnTo>
                      <a:pt x="374" y="2863"/>
                    </a:lnTo>
                    <a:lnTo>
                      <a:pt x="424" y="2872"/>
                    </a:lnTo>
                    <a:lnTo>
                      <a:pt x="475" y="2880"/>
                    </a:lnTo>
                    <a:lnTo>
                      <a:pt x="526" y="2880"/>
                    </a:lnTo>
                    <a:lnTo>
                      <a:pt x="526" y="2880"/>
                    </a:lnTo>
                    <a:lnTo>
                      <a:pt x="585" y="2880"/>
                    </a:lnTo>
                    <a:lnTo>
                      <a:pt x="636" y="2872"/>
                    </a:lnTo>
                    <a:lnTo>
                      <a:pt x="687" y="2863"/>
                    </a:lnTo>
                    <a:lnTo>
                      <a:pt x="729" y="2846"/>
                    </a:lnTo>
                    <a:lnTo>
                      <a:pt x="822" y="2796"/>
                    </a:lnTo>
                    <a:lnTo>
                      <a:pt x="899" y="2728"/>
                    </a:lnTo>
                    <a:lnTo>
                      <a:pt x="966" y="2652"/>
                    </a:lnTo>
                    <a:lnTo>
                      <a:pt x="1017" y="2558"/>
                    </a:lnTo>
                    <a:lnTo>
                      <a:pt x="1034" y="2508"/>
                    </a:lnTo>
                    <a:lnTo>
                      <a:pt x="1043" y="2465"/>
                    </a:lnTo>
                    <a:lnTo>
                      <a:pt x="1051" y="2406"/>
                    </a:lnTo>
                    <a:lnTo>
                      <a:pt x="1060" y="2355"/>
                    </a:lnTo>
                    <a:lnTo>
                      <a:pt x="1060" y="534"/>
                    </a:lnTo>
                    <a:lnTo>
                      <a:pt x="1060" y="534"/>
                    </a:lnTo>
                    <a:lnTo>
                      <a:pt x="1051" y="475"/>
                    </a:lnTo>
                    <a:lnTo>
                      <a:pt x="1043" y="424"/>
                    </a:lnTo>
                    <a:lnTo>
                      <a:pt x="1034" y="373"/>
                    </a:lnTo>
                    <a:lnTo>
                      <a:pt x="1017" y="322"/>
                    </a:lnTo>
                    <a:lnTo>
                      <a:pt x="966" y="238"/>
                    </a:lnTo>
                    <a:lnTo>
                      <a:pt x="899" y="153"/>
                    </a:lnTo>
                    <a:lnTo>
                      <a:pt x="822" y="94"/>
                    </a:lnTo>
                    <a:lnTo>
                      <a:pt x="729" y="43"/>
                    </a:lnTo>
                    <a:lnTo>
                      <a:pt x="687" y="26"/>
                    </a:lnTo>
                    <a:lnTo>
                      <a:pt x="636" y="9"/>
                    </a:lnTo>
                    <a:lnTo>
                      <a:pt x="585" y="1"/>
                    </a:lnTo>
                    <a:lnTo>
                      <a:pt x="526" y="1"/>
                    </a:lnTo>
                    <a:lnTo>
                      <a:pt x="526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1153;p21">
                <a:extLst>
                  <a:ext uri="{FF2B5EF4-FFF2-40B4-BE49-F238E27FC236}">
                    <a16:creationId xmlns:a16="http://schemas.microsoft.com/office/drawing/2014/main" id="{B08757C1-18F2-4A9B-8A4B-B3349B017E2B}"/>
                  </a:ext>
                </a:extLst>
              </p:cNvPr>
              <p:cNvSpPr/>
              <p:nvPr/>
            </p:nvSpPr>
            <p:spPr>
              <a:xfrm>
                <a:off x="2991975" y="-1843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1154;p21">
                <a:extLst>
                  <a:ext uri="{FF2B5EF4-FFF2-40B4-BE49-F238E27FC236}">
                    <a16:creationId xmlns:a16="http://schemas.microsoft.com/office/drawing/2014/main" id="{51CB312B-7029-4D1C-A3EE-710BA592E9E0}"/>
                  </a:ext>
                </a:extLst>
              </p:cNvPr>
              <p:cNvSpPr/>
              <p:nvPr/>
            </p:nvSpPr>
            <p:spPr>
              <a:xfrm>
                <a:off x="2766050" y="-351400"/>
                <a:ext cx="720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2880" h="1059" extrusionOk="0">
                    <a:moveTo>
                      <a:pt x="474" y="0"/>
                    </a:moveTo>
                    <a:lnTo>
                      <a:pt x="424" y="9"/>
                    </a:lnTo>
                    <a:lnTo>
                      <a:pt x="373" y="26"/>
                    </a:lnTo>
                    <a:lnTo>
                      <a:pt x="322" y="43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9" y="475"/>
                    </a:lnTo>
                    <a:lnTo>
                      <a:pt x="0" y="525"/>
                    </a:lnTo>
                    <a:lnTo>
                      <a:pt x="9" y="585"/>
                    </a:lnTo>
                    <a:lnTo>
                      <a:pt x="9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22"/>
                    </a:lnTo>
                    <a:lnTo>
                      <a:pt x="161" y="907"/>
                    </a:lnTo>
                    <a:lnTo>
                      <a:pt x="237" y="966"/>
                    </a:lnTo>
                    <a:lnTo>
                      <a:pt x="322" y="1017"/>
                    </a:lnTo>
                    <a:lnTo>
                      <a:pt x="373" y="1034"/>
                    </a:lnTo>
                    <a:lnTo>
                      <a:pt x="424" y="1050"/>
                    </a:lnTo>
                    <a:lnTo>
                      <a:pt x="474" y="1059"/>
                    </a:lnTo>
                    <a:lnTo>
                      <a:pt x="2406" y="1059"/>
                    </a:lnTo>
                    <a:lnTo>
                      <a:pt x="2465" y="1050"/>
                    </a:lnTo>
                    <a:lnTo>
                      <a:pt x="2516" y="1034"/>
                    </a:lnTo>
                    <a:lnTo>
                      <a:pt x="2558" y="1017"/>
                    </a:lnTo>
                    <a:lnTo>
                      <a:pt x="2651" y="966"/>
                    </a:lnTo>
                    <a:lnTo>
                      <a:pt x="2727" y="907"/>
                    </a:lnTo>
                    <a:lnTo>
                      <a:pt x="2795" y="822"/>
                    </a:lnTo>
                    <a:lnTo>
                      <a:pt x="2846" y="737"/>
                    </a:lnTo>
                    <a:lnTo>
                      <a:pt x="2863" y="686"/>
                    </a:lnTo>
                    <a:lnTo>
                      <a:pt x="2871" y="635"/>
                    </a:lnTo>
                    <a:lnTo>
                      <a:pt x="2880" y="585"/>
                    </a:lnTo>
                    <a:lnTo>
                      <a:pt x="2880" y="525"/>
                    </a:lnTo>
                    <a:lnTo>
                      <a:pt x="2880" y="475"/>
                    </a:lnTo>
                    <a:lnTo>
                      <a:pt x="2871" y="424"/>
                    </a:lnTo>
                    <a:lnTo>
                      <a:pt x="2863" y="373"/>
                    </a:lnTo>
                    <a:lnTo>
                      <a:pt x="2846" y="322"/>
                    </a:lnTo>
                    <a:lnTo>
                      <a:pt x="2795" y="237"/>
                    </a:lnTo>
                    <a:lnTo>
                      <a:pt x="2727" y="153"/>
                    </a:lnTo>
                    <a:lnTo>
                      <a:pt x="2651" y="93"/>
                    </a:lnTo>
                    <a:lnTo>
                      <a:pt x="2558" y="43"/>
                    </a:lnTo>
                    <a:lnTo>
                      <a:pt x="2516" y="26"/>
                    </a:lnTo>
                    <a:lnTo>
                      <a:pt x="2465" y="9"/>
                    </a:lnTo>
                    <a:lnTo>
                      <a:pt x="24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1155;p21">
                <a:extLst>
                  <a:ext uri="{FF2B5EF4-FFF2-40B4-BE49-F238E27FC236}">
                    <a16:creationId xmlns:a16="http://schemas.microsoft.com/office/drawing/2014/main" id="{0BDB5FB8-DEA0-458D-8E50-FC5707B42EF7}"/>
                  </a:ext>
                </a:extLst>
              </p:cNvPr>
              <p:cNvSpPr/>
              <p:nvPr/>
            </p:nvSpPr>
            <p:spPr>
              <a:xfrm>
                <a:off x="2766050" y="-351400"/>
                <a:ext cx="720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2880" h="1059" fill="none" extrusionOk="0">
                    <a:moveTo>
                      <a:pt x="2880" y="525"/>
                    </a:moveTo>
                    <a:lnTo>
                      <a:pt x="2880" y="525"/>
                    </a:lnTo>
                    <a:lnTo>
                      <a:pt x="2880" y="475"/>
                    </a:lnTo>
                    <a:lnTo>
                      <a:pt x="2871" y="424"/>
                    </a:lnTo>
                    <a:lnTo>
                      <a:pt x="2863" y="373"/>
                    </a:lnTo>
                    <a:lnTo>
                      <a:pt x="2846" y="322"/>
                    </a:lnTo>
                    <a:lnTo>
                      <a:pt x="2795" y="237"/>
                    </a:lnTo>
                    <a:lnTo>
                      <a:pt x="2727" y="153"/>
                    </a:lnTo>
                    <a:lnTo>
                      <a:pt x="2651" y="93"/>
                    </a:lnTo>
                    <a:lnTo>
                      <a:pt x="2558" y="43"/>
                    </a:lnTo>
                    <a:lnTo>
                      <a:pt x="2516" y="26"/>
                    </a:lnTo>
                    <a:lnTo>
                      <a:pt x="2465" y="9"/>
                    </a:lnTo>
                    <a:lnTo>
                      <a:pt x="2406" y="0"/>
                    </a:lnTo>
                    <a:lnTo>
                      <a:pt x="2355" y="0"/>
                    </a:lnTo>
                    <a:lnTo>
                      <a:pt x="534" y="0"/>
                    </a:lnTo>
                    <a:lnTo>
                      <a:pt x="534" y="0"/>
                    </a:lnTo>
                    <a:lnTo>
                      <a:pt x="474" y="0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22" y="43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9" y="475"/>
                    </a:lnTo>
                    <a:lnTo>
                      <a:pt x="0" y="525"/>
                    </a:lnTo>
                    <a:lnTo>
                      <a:pt x="0" y="525"/>
                    </a:lnTo>
                    <a:lnTo>
                      <a:pt x="9" y="585"/>
                    </a:lnTo>
                    <a:lnTo>
                      <a:pt x="9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22"/>
                    </a:lnTo>
                    <a:lnTo>
                      <a:pt x="161" y="907"/>
                    </a:lnTo>
                    <a:lnTo>
                      <a:pt x="237" y="966"/>
                    </a:lnTo>
                    <a:lnTo>
                      <a:pt x="322" y="1017"/>
                    </a:lnTo>
                    <a:lnTo>
                      <a:pt x="373" y="1034"/>
                    </a:lnTo>
                    <a:lnTo>
                      <a:pt x="424" y="1050"/>
                    </a:lnTo>
                    <a:lnTo>
                      <a:pt x="474" y="1059"/>
                    </a:lnTo>
                    <a:lnTo>
                      <a:pt x="534" y="1059"/>
                    </a:lnTo>
                    <a:lnTo>
                      <a:pt x="2355" y="1059"/>
                    </a:lnTo>
                    <a:lnTo>
                      <a:pt x="2355" y="1059"/>
                    </a:lnTo>
                    <a:lnTo>
                      <a:pt x="2406" y="1059"/>
                    </a:lnTo>
                    <a:lnTo>
                      <a:pt x="2465" y="1050"/>
                    </a:lnTo>
                    <a:lnTo>
                      <a:pt x="2516" y="1034"/>
                    </a:lnTo>
                    <a:lnTo>
                      <a:pt x="2558" y="1017"/>
                    </a:lnTo>
                    <a:lnTo>
                      <a:pt x="2651" y="966"/>
                    </a:lnTo>
                    <a:lnTo>
                      <a:pt x="2727" y="907"/>
                    </a:lnTo>
                    <a:lnTo>
                      <a:pt x="2795" y="822"/>
                    </a:lnTo>
                    <a:lnTo>
                      <a:pt x="2846" y="737"/>
                    </a:lnTo>
                    <a:lnTo>
                      <a:pt x="2863" y="686"/>
                    </a:lnTo>
                    <a:lnTo>
                      <a:pt x="2871" y="635"/>
                    </a:lnTo>
                    <a:lnTo>
                      <a:pt x="2880" y="585"/>
                    </a:lnTo>
                    <a:lnTo>
                      <a:pt x="2880" y="525"/>
                    </a:lnTo>
                    <a:lnTo>
                      <a:pt x="2880" y="525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1156;p21">
                <a:extLst>
                  <a:ext uri="{FF2B5EF4-FFF2-40B4-BE49-F238E27FC236}">
                    <a16:creationId xmlns:a16="http://schemas.microsoft.com/office/drawing/2014/main" id="{EDADE304-6852-439B-9916-AA6CD184AAD4}"/>
                  </a:ext>
                </a:extLst>
              </p:cNvPr>
              <p:cNvSpPr/>
              <p:nvPr/>
            </p:nvSpPr>
            <p:spPr>
              <a:xfrm>
                <a:off x="2838025" y="-338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1157;p21">
                <a:extLst>
                  <a:ext uri="{FF2B5EF4-FFF2-40B4-BE49-F238E27FC236}">
                    <a16:creationId xmlns:a16="http://schemas.microsoft.com/office/drawing/2014/main" id="{AC6446A1-3A81-49CA-8CFB-9F7472224B93}"/>
                  </a:ext>
                </a:extLst>
              </p:cNvPr>
              <p:cNvSpPr/>
              <p:nvPr/>
            </p:nvSpPr>
            <p:spPr>
              <a:xfrm>
                <a:off x="3096975" y="-501725"/>
                <a:ext cx="586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347" extrusionOk="0">
                    <a:moveTo>
                      <a:pt x="1813" y="0"/>
                    </a:moveTo>
                    <a:lnTo>
                      <a:pt x="1712" y="8"/>
                    </a:lnTo>
                    <a:lnTo>
                      <a:pt x="1618" y="34"/>
                    </a:lnTo>
                    <a:lnTo>
                      <a:pt x="1568" y="59"/>
                    </a:lnTo>
                    <a:lnTo>
                      <a:pt x="1525" y="85"/>
                    </a:lnTo>
                    <a:lnTo>
                      <a:pt x="1483" y="119"/>
                    </a:lnTo>
                    <a:lnTo>
                      <a:pt x="1441" y="152"/>
                    </a:lnTo>
                    <a:lnTo>
                      <a:pt x="153" y="1440"/>
                    </a:lnTo>
                    <a:lnTo>
                      <a:pt x="119" y="1482"/>
                    </a:lnTo>
                    <a:lnTo>
                      <a:pt x="86" y="1524"/>
                    </a:lnTo>
                    <a:lnTo>
                      <a:pt x="60" y="1567"/>
                    </a:lnTo>
                    <a:lnTo>
                      <a:pt x="35" y="1618"/>
                    </a:lnTo>
                    <a:lnTo>
                      <a:pt x="9" y="1711"/>
                    </a:lnTo>
                    <a:lnTo>
                      <a:pt x="1" y="1812"/>
                    </a:lnTo>
                    <a:lnTo>
                      <a:pt x="9" y="1914"/>
                    </a:lnTo>
                    <a:lnTo>
                      <a:pt x="35" y="2016"/>
                    </a:lnTo>
                    <a:lnTo>
                      <a:pt x="60" y="2058"/>
                    </a:lnTo>
                    <a:lnTo>
                      <a:pt x="86" y="2109"/>
                    </a:lnTo>
                    <a:lnTo>
                      <a:pt x="119" y="2151"/>
                    </a:lnTo>
                    <a:lnTo>
                      <a:pt x="153" y="2194"/>
                    </a:lnTo>
                    <a:lnTo>
                      <a:pt x="196" y="2227"/>
                    </a:lnTo>
                    <a:lnTo>
                      <a:pt x="238" y="2261"/>
                    </a:lnTo>
                    <a:lnTo>
                      <a:pt x="280" y="2287"/>
                    </a:lnTo>
                    <a:lnTo>
                      <a:pt x="331" y="2304"/>
                    </a:lnTo>
                    <a:lnTo>
                      <a:pt x="424" y="2338"/>
                    </a:lnTo>
                    <a:lnTo>
                      <a:pt x="526" y="2346"/>
                    </a:lnTo>
                    <a:lnTo>
                      <a:pt x="628" y="2338"/>
                    </a:lnTo>
                    <a:lnTo>
                      <a:pt x="729" y="2304"/>
                    </a:lnTo>
                    <a:lnTo>
                      <a:pt x="772" y="2287"/>
                    </a:lnTo>
                    <a:lnTo>
                      <a:pt x="822" y="2261"/>
                    </a:lnTo>
                    <a:lnTo>
                      <a:pt x="865" y="2227"/>
                    </a:lnTo>
                    <a:lnTo>
                      <a:pt x="899" y="2194"/>
                    </a:lnTo>
                    <a:lnTo>
                      <a:pt x="2194" y="898"/>
                    </a:lnTo>
                    <a:lnTo>
                      <a:pt x="2228" y="864"/>
                    </a:lnTo>
                    <a:lnTo>
                      <a:pt x="2262" y="822"/>
                    </a:lnTo>
                    <a:lnTo>
                      <a:pt x="2288" y="771"/>
                    </a:lnTo>
                    <a:lnTo>
                      <a:pt x="2305" y="728"/>
                    </a:lnTo>
                    <a:lnTo>
                      <a:pt x="2338" y="627"/>
                    </a:lnTo>
                    <a:lnTo>
                      <a:pt x="2347" y="525"/>
                    </a:lnTo>
                    <a:lnTo>
                      <a:pt x="2338" y="423"/>
                    </a:lnTo>
                    <a:lnTo>
                      <a:pt x="2305" y="330"/>
                    </a:lnTo>
                    <a:lnTo>
                      <a:pt x="2288" y="279"/>
                    </a:lnTo>
                    <a:lnTo>
                      <a:pt x="2262" y="237"/>
                    </a:lnTo>
                    <a:lnTo>
                      <a:pt x="2228" y="195"/>
                    </a:lnTo>
                    <a:lnTo>
                      <a:pt x="2194" y="152"/>
                    </a:lnTo>
                    <a:lnTo>
                      <a:pt x="2152" y="119"/>
                    </a:lnTo>
                    <a:lnTo>
                      <a:pt x="2110" y="85"/>
                    </a:lnTo>
                    <a:lnTo>
                      <a:pt x="2059" y="59"/>
                    </a:lnTo>
                    <a:lnTo>
                      <a:pt x="2017" y="34"/>
                    </a:lnTo>
                    <a:lnTo>
                      <a:pt x="1915" y="8"/>
                    </a:lnTo>
                    <a:lnTo>
                      <a:pt x="18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1158;p21">
                <a:extLst>
                  <a:ext uri="{FF2B5EF4-FFF2-40B4-BE49-F238E27FC236}">
                    <a16:creationId xmlns:a16="http://schemas.microsoft.com/office/drawing/2014/main" id="{79400D4A-7E3C-4972-B3D9-F7331B689ADD}"/>
                  </a:ext>
                </a:extLst>
              </p:cNvPr>
              <p:cNvSpPr/>
              <p:nvPr/>
            </p:nvSpPr>
            <p:spPr>
              <a:xfrm>
                <a:off x="3096975" y="-501725"/>
                <a:ext cx="586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347" fill="none" extrusionOk="0">
                    <a:moveTo>
                      <a:pt x="526" y="2346"/>
                    </a:moveTo>
                    <a:lnTo>
                      <a:pt x="526" y="2346"/>
                    </a:lnTo>
                    <a:lnTo>
                      <a:pt x="628" y="2338"/>
                    </a:lnTo>
                    <a:lnTo>
                      <a:pt x="729" y="2304"/>
                    </a:lnTo>
                    <a:lnTo>
                      <a:pt x="772" y="2287"/>
                    </a:lnTo>
                    <a:lnTo>
                      <a:pt x="822" y="2261"/>
                    </a:lnTo>
                    <a:lnTo>
                      <a:pt x="865" y="2227"/>
                    </a:lnTo>
                    <a:lnTo>
                      <a:pt x="899" y="2194"/>
                    </a:lnTo>
                    <a:lnTo>
                      <a:pt x="2194" y="898"/>
                    </a:lnTo>
                    <a:lnTo>
                      <a:pt x="2194" y="898"/>
                    </a:lnTo>
                    <a:lnTo>
                      <a:pt x="2228" y="864"/>
                    </a:lnTo>
                    <a:lnTo>
                      <a:pt x="2262" y="822"/>
                    </a:lnTo>
                    <a:lnTo>
                      <a:pt x="2288" y="771"/>
                    </a:lnTo>
                    <a:lnTo>
                      <a:pt x="2305" y="728"/>
                    </a:lnTo>
                    <a:lnTo>
                      <a:pt x="2338" y="627"/>
                    </a:lnTo>
                    <a:lnTo>
                      <a:pt x="2347" y="525"/>
                    </a:lnTo>
                    <a:lnTo>
                      <a:pt x="2338" y="423"/>
                    </a:lnTo>
                    <a:lnTo>
                      <a:pt x="2305" y="330"/>
                    </a:lnTo>
                    <a:lnTo>
                      <a:pt x="2288" y="279"/>
                    </a:lnTo>
                    <a:lnTo>
                      <a:pt x="2262" y="237"/>
                    </a:lnTo>
                    <a:lnTo>
                      <a:pt x="2228" y="195"/>
                    </a:lnTo>
                    <a:lnTo>
                      <a:pt x="2194" y="152"/>
                    </a:lnTo>
                    <a:lnTo>
                      <a:pt x="2194" y="152"/>
                    </a:lnTo>
                    <a:lnTo>
                      <a:pt x="2152" y="119"/>
                    </a:lnTo>
                    <a:lnTo>
                      <a:pt x="2110" y="85"/>
                    </a:lnTo>
                    <a:lnTo>
                      <a:pt x="2059" y="59"/>
                    </a:lnTo>
                    <a:lnTo>
                      <a:pt x="2017" y="34"/>
                    </a:lnTo>
                    <a:lnTo>
                      <a:pt x="1915" y="8"/>
                    </a:lnTo>
                    <a:lnTo>
                      <a:pt x="1813" y="0"/>
                    </a:lnTo>
                    <a:lnTo>
                      <a:pt x="1712" y="8"/>
                    </a:lnTo>
                    <a:lnTo>
                      <a:pt x="1618" y="34"/>
                    </a:lnTo>
                    <a:lnTo>
                      <a:pt x="1568" y="59"/>
                    </a:lnTo>
                    <a:lnTo>
                      <a:pt x="1525" y="85"/>
                    </a:lnTo>
                    <a:lnTo>
                      <a:pt x="1483" y="119"/>
                    </a:lnTo>
                    <a:lnTo>
                      <a:pt x="1441" y="152"/>
                    </a:lnTo>
                    <a:lnTo>
                      <a:pt x="153" y="1440"/>
                    </a:lnTo>
                    <a:lnTo>
                      <a:pt x="153" y="1440"/>
                    </a:lnTo>
                    <a:lnTo>
                      <a:pt x="119" y="1482"/>
                    </a:lnTo>
                    <a:lnTo>
                      <a:pt x="86" y="1524"/>
                    </a:lnTo>
                    <a:lnTo>
                      <a:pt x="60" y="1567"/>
                    </a:lnTo>
                    <a:lnTo>
                      <a:pt x="35" y="1618"/>
                    </a:lnTo>
                    <a:lnTo>
                      <a:pt x="9" y="1711"/>
                    </a:lnTo>
                    <a:lnTo>
                      <a:pt x="1" y="1812"/>
                    </a:lnTo>
                    <a:lnTo>
                      <a:pt x="9" y="1914"/>
                    </a:lnTo>
                    <a:lnTo>
                      <a:pt x="35" y="2016"/>
                    </a:lnTo>
                    <a:lnTo>
                      <a:pt x="60" y="2058"/>
                    </a:lnTo>
                    <a:lnTo>
                      <a:pt x="86" y="2109"/>
                    </a:lnTo>
                    <a:lnTo>
                      <a:pt x="119" y="2151"/>
                    </a:lnTo>
                    <a:lnTo>
                      <a:pt x="153" y="2194"/>
                    </a:lnTo>
                    <a:lnTo>
                      <a:pt x="153" y="2194"/>
                    </a:lnTo>
                    <a:lnTo>
                      <a:pt x="196" y="2227"/>
                    </a:lnTo>
                    <a:lnTo>
                      <a:pt x="238" y="2261"/>
                    </a:lnTo>
                    <a:lnTo>
                      <a:pt x="280" y="2287"/>
                    </a:lnTo>
                    <a:lnTo>
                      <a:pt x="331" y="2304"/>
                    </a:lnTo>
                    <a:lnTo>
                      <a:pt x="424" y="2338"/>
                    </a:lnTo>
                    <a:lnTo>
                      <a:pt x="526" y="2346"/>
                    </a:lnTo>
                    <a:lnTo>
                      <a:pt x="526" y="234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1159;p21">
                <a:extLst>
                  <a:ext uri="{FF2B5EF4-FFF2-40B4-BE49-F238E27FC236}">
                    <a16:creationId xmlns:a16="http://schemas.microsoft.com/office/drawing/2014/main" id="{ABC0171E-EF38-45FA-B097-B4B275CA06C3}"/>
                  </a:ext>
                </a:extLst>
              </p:cNvPr>
              <p:cNvSpPr/>
              <p:nvPr/>
            </p:nvSpPr>
            <p:spPr>
              <a:xfrm>
                <a:off x="3110100" y="-4430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1160;p21">
                <a:extLst>
                  <a:ext uri="{FF2B5EF4-FFF2-40B4-BE49-F238E27FC236}">
                    <a16:creationId xmlns:a16="http://schemas.microsoft.com/office/drawing/2014/main" id="{0000E163-2281-4B9B-8A68-8120022C5BB9}"/>
                  </a:ext>
                </a:extLst>
              </p:cNvPr>
              <p:cNvSpPr/>
              <p:nvPr/>
            </p:nvSpPr>
            <p:spPr>
              <a:xfrm>
                <a:off x="3096975" y="-233250"/>
                <a:ext cx="586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347" extrusionOk="0">
                    <a:moveTo>
                      <a:pt x="526" y="0"/>
                    </a:moveTo>
                    <a:lnTo>
                      <a:pt x="424" y="9"/>
                    </a:lnTo>
                    <a:lnTo>
                      <a:pt x="331" y="43"/>
                    </a:lnTo>
                    <a:lnTo>
                      <a:pt x="280" y="59"/>
                    </a:lnTo>
                    <a:lnTo>
                      <a:pt x="238" y="85"/>
                    </a:lnTo>
                    <a:lnTo>
                      <a:pt x="196" y="119"/>
                    </a:lnTo>
                    <a:lnTo>
                      <a:pt x="153" y="153"/>
                    </a:lnTo>
                    <a:lnTo>
                      <a:pt x="119" y="195"/>
                    </a:lnTo>
                    <a:lnTo>
                      <a:pt x="86" y="237"/>
                    </a:lnTo>
                    <a:lnTo>
                      <a:pt x="60" y="280"/>
                    </a:lnTo>
                    <a:lnTo>
                      <a:pt x="35" y="331"/>
                    </a:lnTo>
                    <a:lnTo>
                      <a:pt x="9" y="432"/>
                    </a:lnTo>
                    <a:lnTo>
                      <a:pt x="1" y="534"/>
                    </a:lnTo>
                    <a:lnTo>
                      <a:pt x="9" y="627"/>
                    </a:lnTo>
                    <a:lnTo>
                      <a:pt x="35" y="729"/>
                    </a:lnTo>
                    <a:lnTo>
                      <a:pt x="60" y="779"/>
                    </a:lnTo>
                    <a:lnTo>
                      <a:pt x="86" y="822"/>
                    </a:lnTo>
                    <a:lnTo>
                      <a:pt x="119" y="864"/>
                    </a:lnTo>
                    <a:lnTo>
                      <a:pt x="153" y="906"/>
                    </a:lnTo>
                    <a:lnTo>
                      <a:pt x="1441" y="2194"/>
                    </a:lnTo>
                    <a:lnTo>
                      <a:pt x="1483" y="2228"/>
                    </a:lnTo>
                    <a:lnTo>
                      <a:pt x="1525" y="2262"/>
                    </a:lnTo>
                    <a:lnTo>
                      <a:pt x="1568" y="2287"/>
                    </a:lnTo>
                    <a:lnTo>
                      <a:pt x="1618" y="2312"/>
                    </a:lnTo>
                    <a:lnTo>
                      <a:pt x="1712" y="2338"/>
                    </a:lnTo>
                    <a:lnTo>
                      <a:pt x="1813" y="2346"/>
                    </a:lnTo>
                    <a:lnTo>
                      <a:pt x="1915" y="2338"/>
                    </a:lnTo>
                    <a:lnTo>
                      <a:pt x="2017" y="2312"/>
                    </a:lnTo>
                    <a:lnTo>
                      <a:pt x="2059" y="2287"/>
                    </a:lnTo>
                    <a:lnTo>
                      <a:pt x="2110" y="2262"/>
                    </a:lnTo>
                    <a:lnTo>
                      <a:pt x="2152" y="2228"/>
                    </a:lnTo>
                    <a:lnTo>
                      <a:pt x="2194" y="2194"/>
                    </a:lnTo>
                    <a:lnTo>
                      <a:pt x="2228" y="2151"/>
                    </a:lnTo>
                    <a:lnTo>
                      <a:pt x="2262" y="2109"/>
                    </a:lnTo>
                    <a:lnTo>
                      <a:pt x="2288" y="2067"/>
                    </a:lnTo>
                    <a:lnTo>
                      <a:pt x="2305" y="2016"/>
                    </a:lnTo>
                    <a:lnTo>
                      <a:pt x="2338" y="1923"/>
                    </a:lnTo>
                    <a:lnTo>
                      <a:pt x="2347" y="1821"/>
                    </a:lnTo>
                    <a:lnTo>
                      <a:pt x="2338" y="1719"/>
                    </a:lnTo>
                    <a:lnTo>
                      <a:pt x="2305" y="1618"/>
                    </a:lnTo>
                    <a:lnTo>
                      <a:pt x="2288" y="1576"/>
                    </a:lnTo>
                    <a:lnTo>
                      <a:pt x="2262" y="1525"/>
                    </a:lnTo>
                    <a:lnTo>
                      <a:pt x="2228" y="1482"/>
                    </a:lnTo>
                    <a:lnTo>
                      <a:pt x="2194" y="1448"/>
                    </a:lnTo>
                    <a:lnTo>
                      <a:pt x="899" y="153"/>
                    </a:lnTo>
                    <a:lnTo>
                      <a:pt x="865" y="119"/>
                    </a:lnTo>
                    <a:lnTo>
                      <a:pt x="822" y="85"/>
                    </a:lnTo>
                    <a:lnTo>
                      <a:pt x="772" y="59"/>
                    </a:lnTo>
                    <a:lnTo>
                      <a:pt x="729" y="43"/>
                    </a:lnTo>
                    <a:lnTo>
                      <a:pt x="628" y="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1161;p21">
                <a:extLst>
                  <a:ext uri="{FF2B5EF4-FFF2-40B4-BE49-F238E27FC236}">
                    <a16:creationId xmlns:a16="http://schemas.microsoft.com/office/drawing/2014/main" id="{F830C8F7-430C-4CC6-9A18-42E9EEB11580}"/>
                  </a:ext>
                </a:extLst>
              </p:cNvPr>
              <p:cNvSpPr/>
              <p:nvPr/>
            </p:nvSpPr>
            <p:spPr>
              <a:xfrm>
                <a:off x="3096975" y="-233250"/>
                <a:ext cx="586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347" fill="none" extrusionOk="0">
                    <a:moveTo>
                      <a:pt x="899" y="153"/>
                    </a:moveTo>
                    <a:lnTo>
                      <a:pt x="899" y="153"/>
                    </a:lnTo>
                    <a:lnTo>
                      <a:pt x="865" y="119"/>
                    </a:lnTo>
                    <a:lnTo>
                      <a:pt x="822" y="85"/>
                    </a:lnTo>
                    <a:lnTo>
                      <a:pt x="772" y="59"/>
                    </a:lnTo>
                    <a:lnTo>
                      <a:pt x="729" y="43"/>
                    </a:lnTo>
                    <a:lnTo>
                      <a:pt x="628" y="9"/>
                    </a:lnTo>
                    <a:lnTo>
                      <a:pt x="526" y="0"/>
                    </a:lnTo>
                    <a:lnTo>
                      <a:pt x="424" y="9"/>
                    </a:lnTo>
                    <a:lnTo>
                      <a:pt x="331" y="43"/>
                    </a:lnTo>
                    <a:lnTo>
                      <a:pt x="280" y="59"/>
                    </a:lnTo>
                    <a:lnTo>
                      <a:pt x="238" y="85"/>
                    </a:lnTo>
                    <a:lnTo>
                      <a:pt x="196" y="119"/>
                    </a:lnTo>
                    <a:lnTo>
                      <a:pt x="153" y="153"/>
                    </a:lnTo>
                    <a:lnTo>
                      <a:pt x="153" y="153"/>
                    </a:lnTo>
                    <a:lnTo>
                      <a:pt x="119" y="195"/>
                    </a:lnTo>
                    <a:lnTo>
                      <a:pt x="86" y="237"/>
                    </a:lnTo>
                    <a:lnTo>
                      <a:pt x="60" y="280"/>
                    </a:lnTo>
                    <a:lnTo>
                      <a:pt x="35" y="331"/>
                    </a:lnTo>
                    <a:lnTo>
                      <a:pt x="9" y="432"/>
                    </a:lnTo>
                    <a:lnTo>
                      <a:pt x="1" y="534"/>
                    </a:lnTo>
                    <a:lnTo>
                      <a:pt x="9" y="627"/>
                    </a:lnTo>
                    <a:lnTo>
                      <a:pt x="35" y="729"/>
                    </a:lnTo>
                    <a:lnTo>
                      <a:pt x="60" y="779"/>
                    </a:lnTo>
                    <a:lnTo>
                      <a:pt x="86" y="822"/>
                    </a:lnTo>
                    <a:lnTo>
                      <a:pt x="119" y="864"/>
                    </a:lnTo>
                    <a:lnTo>
                      <a:pt x="153" y="906"/>
                    </a:lnTo>
                    <a:lnTo>
                      <a:pt x="1441" y="2194"/>
                    </a:lnTo>
                    <a:lnTo>
                      <a:pt x="1441" y="2194"/>
                    </a:lnTo>
                    <a:lnTo>
                      <a:pt x="1483" y="2228"/>
                    </a:lnTo>
                    <a:lnTo>
                      <a:pt x="1525" y="2262"/>
                    </a:lnTo>
                    <a:lnTo>
                      <a:pt x="1568" y="2287"/>
                    </a:lnTo>
                    <a:lnTo>
                      <a:pt x="1618" y="2312"/>
                    </a:lnTo>
                    <a:lnTo>
                      <a:pt x="1712" y="2338"/>
                    </a:lnTo>
                    <a:lnTo>
                      <a:pt x="1813" y="2346"/>
                    </a:lnTo>
                    <a:lnTo>
                      <a:pt x="1813" y="2346"/>
                    </a:lnTo>
                    <a:lnTo>
                      <a:pt x="1915" y="2338"/>
                    </a:lnTo>
                    <a:lnTo>
                      <a:pt x="2017" y="2312"/>
                    </a:lnTo>
                    <a:lnTo>
                      <a:pt x="2059" y="2287"/>
                    </a:lnTo>
                    <a:lnTo>
                      <a:pt x="2110" y="2262"/>
                    </a:lnTo>
                    <a:lnTo>
                      <a:pt x="2152" y="2228"/>
                    </a:lnTo>
                    <a:lnTo>
                      <a:pt x="2194" y="2194"/>
                    </a:lnTo>
                    <a:lnTo>
                      <a:pt x="2194" y="2194"/>
                    </a:lnTo>
                    <a:lnTo>
                      <a:pt x="2228" y="2151"/>
                    </a:lnTo>
                    <a:lnTo>
                      <a:pt x="2262" y="2109"/>
                    </a:lnTo>
                    <a:lnTo>
                      <a:pt x="2288" y="2067"/>
                    </a:lnTo>
                    <a:lnTo>
                      <a:pt x="2305" y="2016"/>
                    </a:lnTo>
                    <a:lnTo>
                      <a:pt x="2338" y="1923"/>
                    </a:lnTo>
                    <a:lnTo>
                      <a:pt x="2347" y="1821"/>
                    </a:lnTo>
                    <a:lnTo>
                      <a:pt x="2338" y="1719"/>
                    </a:lnTo>
                    <a:lnTo>
                      <a:pt x="2305" y="1618"/>
                    </a:lnTo>
                    <a:lnTo>
                      <a:pt x="2288" y="1576"/>
                    </a:lnTo>
                    <a:lnTo>
                      <a:pt x="2262" y="1525"/>
                    </a:lnTo>
                    <a:lnTo>
                      <a:pt x="2228" y="1482"/>
                    </a:lnTo>
                    <a:lnTo>
                      <a:pt x="2194" y="1448"/>
                    </a:lnTo>
                    <a:lnTo>
                      <a:pt x="899" y="15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1162;p21">
                <a:extLst>
                  <a:ext uri="{FF2B5EF4-FFF2-40B4-BE49-F238E27FC236}">
                    <a16:creationId xmlns:a16="http://schemas.microsoft.com/office/drawing/2014/main" id="{77EB1A5B-DC3E-4145-A866-CFE522843FB2}"/>
                  </a:ext>
                </a:extLst>
              </p:cNvPr>
              <p:cNvSpPr/>
              <p:nvPr/>
            </p:nvSpPr>
            <p:spPr>
              <a:xfrm>
                <a:off x="3119425" y="-229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1163;p21">
                <a:extLst>
                  <a:ext uri="{FF2B5EF4-FFF2-40B4-BE49-F238E27FC236}">
                    <a16:creationId xmlns:a16="http://schemas.microsoft.com/office/drawing/2014/main" id="{03AA9658-4652-4697-9169-BAB99222A492}"/>
                  </a:ext>
                </a:extLst>
              </p:cNvPr>
              <p:cNvSpPr/>
              <p:nvPr/>
            </p:nvSpPr>
            <p:spPr>
              <a:xfrm>
                <a:off x="2828300" y="-233250"/>
                <a:ext cx="588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2347" extrusionOk="0">
                    <a:moveTo>
                      <a:pt x="1821" y="0"/>
                    </a:moveTo>
                    <a:lnTo>
                      <a:pt x="1719" y="9"/>
                    </a:lnTo>
                    <a:lnTo>
                      <a:pt x="1626" y="43"/>
                    </a:lnTo>
                    <a:lnTo>
                      <a:pt x="1576" y="59"/>
                    </a:lnTo>
                    <a:lnTo>
                      <a:pt x="1533" y="85"/>
                    </a:lnTo>
                    <a:lnTo>
                      <a:pt x="1491" y="119"/>
                    </a:lnTo>
                    <a:lnTo>
                      <a:pt x="1448" y="153"/>
                    </a:lnTo>
                    <a:lnTo>
                      <a:pt x="161" y="1448"/>
                    </a:lnTo>
                    <a:lnTo>
                      <a:pt x="119" y="1482"/>
                    </a:lnTo>
                    <a:lnTo>
                      <a:pt x="93" y="1525"/>
                    </a:lnTo>
                    <a:lnTo>
                      <a:pt x="68" y="1576"/>
                    </a:lnTo>
                    <a:lnTo>
                      <a:pt x="43" y="1618"/>
                    </a:lnTo>
                    <a:lnTo>
                      <a:pt x="17" y="1719"/>
                    </a:lnTo>
                    <a:lnTo>
                      <a:pt x="0" y="1821"/>
                    </a:lnTo>
                    <a:lnTo>
                      <a:pt x="17" y="1923"/>
                    </a:lnTo>
                    <a:lnTo>
                      <a:pt x="43" y="2016"/>
                    </a:lnTo>
                    <a:lnTo>
                      <a:pt x="68" y="2067"/>
                    </a:lnTo>
                    <a:lnTo>
                      <a:pt x="93" y="2109"/>
                    </a:lnTo>
                    <a:lnTo>
                      <a:pt x="119" y="2151"/>
                    </a:lnTo>
                    <a:lnTo>
                      <a:pt x="161" y="2194"/>
                    </a:lnTo>
                    <a:lnTo>
                      <a:pt x="195" y="2228"/>
                    </a:lnTo>
                    <a:lnTo>
                      <a:pt x="246" y="2262"/>
                    </a:lnTo>
                    <a:lnTo>
                      <a:pt x="288" y="2287"/>
                    </a:lnTo>
                    <a:lnTo>
                      <a:pt x="331" y="2312"/>
                    </a:lnTo>
                    <a:lnTo>
                      <a:pt x="432" y="2338"/>
                    </a:lnTo>
                    <a:lnTo>
                      <a:pt x="534" y="2346"/>
                    </a:lnTo>
                    <a:lnTo>
                      <a:pt x="635" y="2338"/>
                    </a:lnTo>
                    <a:lnTo>
                      <a:pt x="729" y="2312"/>
                    </a:lnTo>
                    <a:lnTo>
                      <a:pt x="779" y="2287"/>
                    </a:lnTo>
                    <a:lnTo>
                      <a:pt x="822" y="2262"/>
                    </a:lnTo>
                    <a:lnTo>
                      <a:pt x="864" y="2228"/>
                    </a:lnTo>
                    <a:lnTo>
                      <a:pt x="906" y="2194"/>
                    </a:lnTo>
                    <a:lnTo>
                      <a:pt x="2194" y="906"/>
                    </a:lnTo>
                    <a:lnTo>
                      <a:pt x="2236" y="864"/>
                    </a:lnTo>
                    <a:lnTo>
                      <a:pt x="2262" y="822"/>
                    </a:lnTo>
                    <a:lnTo>
                      <a:pt x="2287" y="779"/>
                    </a:lnTo>
                    <a:lnTo>
                      <a:pt x="2312" y="729"/>
                    </a:lnTo>
                    <a:lnTo>
                      <a:pt x="2338" y="627"/>
                    </a:lnTo>
                    <a:lnTo>
                      <a:pt x="2355" y="534"/>
                    </a:lnTo>
                    <a:lnTo>
                      <a:pt x="2338" y="432"/>
                    </a:lnTo>
                    <a:lnTo>
                      <a:pt x="2312" y="331"/>
                    </a:lnTo>
                    <a:lnTo>
                      <a:pt x="2287" y="280"/>
                    </a:lnTo>
                    <a:lnTo>
                      <a:pt x="2262" y="237"/>
                    </a:lnTo>
                    <a:lnTo>
                      <a:pt x="2236" y="195"/>
                    </a:lnTo>
                    <a:lnTo>
                      <a:pt x="2194" y="153"/>
                    </a:lnTo>
                    <a:lnTo>
                      <a:pt x="2160" y="119"/>
                    </a:lnTo>
                    <a:lnTo>
                      <a:pt x="2118" y="85"/>
                    </a:lnTo>
                    <a:lnTo>
                      <a:pt x="2067" y="59"/>
                    </a:lnTo>
                    <a:lnTo>
                      <a:pt x="2024" y="43"/>
                    </a:lnTo>
                    <a:lnTo>
                      <a:pt x="1923" y="9"/>
                    </a:lnTo>
                    <a:lnTo>
                      <a:pt x="18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1164;p21">
                <a:extLst>
                  <a:ext uri="{FF2B5EF4-FFF2-40B4-BE49-F238E27FC236}">
                    <a16:creationId xmlns:a16="http://schemas.microsoft.com/office/drawing/2014/main" id="{87EFEBAD-6879-49B1-9609-521166113CBC}"/>
                  </a:ext>
                </a:extLst>
              </p:cNvPr>
              <p:cNvSpPr/>
              <p:nvPr/>
            </p:nvSpPr>
            <p:spPr>
              <a:xfrm>
                <a:off x="2828300" y="-233250"/>
                <a:ext cx="588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2347" fill="none" extrusionOk="0">
                    <a:moveTo>
                      <a:pt x="1448" y="153"/>
                    </a:moveTo>
                    <a:lnTo>
                      <a:pt x="161" y="1448"/>
                    </a:lnTo>
                    <a:lnTo>
                      <a:pt x="161" y="1448"/>
                    </a:lnTo>
                    <a:lnTo>
                      <a:pt x="119" y="1482"/>
                    </a:lnTo>
                    <a:lnTo>
                      <a:pt x="93" y="1525"/>
                    </a:lnTo>
                    <a:lnTo>
                      <a:pt x="68" y="1576"/>
                    </a:lnTo>
                    <a:lnTo>
                      <a:pt x="43" y="1618"/>
                    </a:lnTo>
                    <a:lnTo>
                      <a:pt x="17" y="1719"/>
                    </a:lnTo>
                    <a:lnTo>
                      <a:pt x="0" y="1821"/>
                    </a:lnTo>
                    <a:lnTo>
                      <a:pt x="17" y="1923"/>
                    </a:lnTo>
                    <a:lnTo>
                      <a:pt x="43" y="2016"/>
                    </a:lnTo>
                    <a:lnTo>
                      <a:pt x="68" y="2067"/>
                    </a:lnTo>
                    <a:lnTo>
                      <a:pt x="93" y="2109"/>
                    </a:lnTo>
                    <a:lnTo>
                      <a:pt x="119" y="2151"/>
                    </a:lnTo>
                    <a:lnTo>
                      <a:pt x="161" y="2194"/>
                    </a:lnTo>
                    <a:lnTo>
                      <a:pt x="161" y="2194"/>
                    </a:lnTo>
                    <a:lnTo>
                      <a:pt x="195" y="2228"/>
                    </a:lnTo>
                    <a:lnTo>
                      <a:pt x="246" y="2262"/>
                    </a:lnTo>
                    <a:lnTo>
                      <a:pt x="288" y="2287"/>
                    </a:lnTo>
                    <a:lnTo>
                      <a:pt x="331" y="2312"/>
                    </a:lnTo>
                    <a:lnTo>
                      <a:pt x="432" y="2338"/>
                    </a:lnTo>
                    <a:lnTo>
                      <a:pt x="534" y="2346"/>
                    </a:lnTo>
                    <a:lnTo>
                      <a:pt x="534" y="2346"/>
                    </a:lnTo>
                    <a:lnTo>
                      <a:pt x="635" y="2338"/>
                    </a:lnTo>
                    <a:lnTo>
                      <a:pt x="729" y="2312"/>
                    </a:lnTo>
                    <a:lnTo>
                      <a:pt x="779" y="2287"/>
                    </a:lnTo>
                    <a:lnTo>
                      <a:pt x="822" y="2262"/>
                    </a:lnTo>
                    <a:lnTo>
                      <a:pt x="864" y="2228"/>
                    </a:lnTo>
                    <a:lnTo>
                      <a:pt x="906" y="2194"/>
                    </a:lnTo>
                    <a:lnTo>
                      <a:pt x="2194" y="906"/>
                    </a:lnTo>
                    <a:lnTo>
                      <a:pt x="2194" y="906"/>
                    </a:lnTo>
                    <a:lnTo>
                      <a:pt x="2236" y="864"/>
                    </a:lnTo>
                    <a:lnTo>
                      <a:pt x="2262" y="822"/>
                    </a:lnTo>
                    <a:lnTo>
                      <a:pt x="2287" y="779"/>
                    </a:lnTo>
                    <a:lnTo>
                      <a:pt x="2312" y="729"/>
                    </a:lnTo>
                    <a:lnTo>
                      <a:pt x="2338" y="627"/>
                    </a:lnTo>
                    <a:lnTo>
                      <a:pt x="2355" y="534"/>
                    </a:lnTo>
                    <a:lnTo>
                      <a:pt x="2338" y="432"/>
                    </a:lnTo>
                    <a:lnTo>
                      <a:pt x="2312" y="331"/>
                    </a:lnTo>
                    <a:lnTo>
                      <a:pt x="2287" y="280"/>
                    </a:lnTo>
                    <a:lnTo>
                      <a:pt x="2262" y="237"/>
                    </a:lnTo>
                    <a:lnTo>
                      <a:pt x="2236" y="195"/>
                    </a:lnTo>
                    <a:lnTo>
                      <a:pt x="2194" y="153"/>
                    </a:lnTo>
                    <a:lnTo>
                      <a:pt x="2194" y="153"/>
                    </a:lnTo>
                    <a:lnTo>
                      <a:pt x="2160" y="119"/>
                    </a:lnTo>
                    <a:lnTo>
                      <a:pt x="2118" y="85"/>
                    </a:lnTo>
                    <a:lnTo>
                      <a:pt x="2067" y="59"/>
                    </a:lnTo>
                    <a:lnTo>
                      <a:pt x="2024" y="43"/>
                    </a:lnTo>
                    <a:lnTo>
                      <a:pt x="1923" y="9"/>
                    </a:lnTo>
                    <a:lnTo>
                      <a:pt x="1821" y="0"/>
                    </a:lnTo>
                    <a:lnTo>
                      <a:pt x="1719" y="9"/>
                    </a:lnTo>
                    <a:lnTo>
                      <a:pt x="1626" y="43"/>
                    </a:lnTo>
                    <a:lnTo>
                      <a:pt x="1576" y="59"/>
                    </a:lnTo>
                    <a:lnTo>
                      <a:pt x="1533" y="85"/>
                    </a:lnTo>
                    <a:lnTo>
                      <a:pt x="1491" y="119"/>
                    </a:lnTo>
                    <a:lnTo>
                      <a:pt x="1448" y="153"/>
                    </a:lnTo>
                    <a:lnTo>
                      <a:pt x="1448" y="15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1165;p21">
                <a:extLst>
                  <a:ext uri="{FF2B5EF4-FFF2-40B4-BE49-F238E27FC236}">
                    <a16:creationId xmlns:a16="http://schemas.microsoft.com/office/drawing/2014/main" id="{65CE6F91-197D-4945-BDC9-68CFC42B557E}"/>
                  </a:ext>
                </a:extLst>
              </p:cNvPr>
              <p:cNvSpPr/>
              <p:nvPr/>
            </p:nvSpPr>
            <p:spPr>
              <a:xfrm>
                <a:off x="2864500" y="-229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1166;p21">
                <a:extLst>
                  <a:ext uri="{FF2B5EF4-FFF2-40B4-BE49-F238E27FC236}">
                    <a16:creationId xmlns:a16="http://schemas.microsoft.com/office/drawing/2014/main" id="{A1D1DAE9-7E4C-43DF-B61A-F3B819046949}"/>
                  </a:ext>
                </a:extLst>
              </p:cNvPr>
              <p:cNvSpPr/>
              <p:nvPr/>
            </p:nvSpPr>
            <p:spPr>
              <a:xfrm>
                <a:off x="2828300" y="-501725"/>
                <a:ext cx="588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2347" extrusionOk="0">
                    <a:moveTo>
                      <a:pt x="534" y="0"/>
                    </a:moveTo>
                    <a:lnTo>
                      <a:pt x="432" y="8"/>
                    </a:lnTo>
                    <a:lnTo>
                      <a:pt x="331" y="34"/>
                    </a:lnTo>
                    <a:lnTo>
                      <a:pt x="288" y="59"/>
                    </a:lnTo>
                    <a:lnTo>
                      <a:pt x="246" y="85"/>
                    </a:lnTo>
                    <a:lnTo>
                      <a:pt x="195" y="119"/>
                    </a:lnTo>
                    <a:lnTo>
                      <a:pt x="161" y="152"/>
                    </a:lnTo>
                    <a:lnTo>
                      <a:pt x="119" y="195"/>
                    </a:lnTo>
                    <a:lnTo>
                      <a:pt x="93" y="237"/>
                    </a:lnTo>
                    <a:lnTo>
                      <a:pt x="68" y="279"/>
                    </a:lnTo>
                    <a:lnTo>
                      <a:pt x="43" y="330"/>
                    </a:lnTo>
                    <a:lnTo>
                      <a:pt x="17" y="423"/>
                    </a:lnTo>
                    <a:lnTo>
                      <a:pt x="0" y="525"/>
                    </a:lnTo>
                    <a:lnTo>
                      <a:pt x="17" y="627"/>
                    </a:lnTo>
                    <a:lnTo>
                      <a:pt x="43" y="728"/>
                    </a:lnTo>
                    <a:lnTo>
                      <a:pt x="68" y="771"/>
                    </a:lnTo>
                    <a:lnTo>
                      <a:pt x="93" y="822"/>
                    </a:lnTo>
                    <a:lnTo>
                      <a:pt x="119" y="864"/>
                    </a:lnTo>
                    <a:lnTo>
                      <a:pt x="161" y="898"/>
                    </a:lnTo>
                    <a:lnTo>
                      <a:pt x="1448" y="2194"/>
                    </a:lnTo>
                    <a:lnTo>
                      <a:pt x="1491" y="2227"/>
                    </a:lnTo>
                    <a:lnTo>
                      <a:pt x="1533" y="2261"/>
                    </a:lnTo>
                    <a:lnTo>
                      <a:pt x="1576" y="2287"/>
                    </a:lnTo>
                    <a:lnTo>
                      <a:pt x="1626" y="2304"/>
                    </a:lnTo>
                    <a:lnTo>
                      <a:pt x="1719" y="2338"/>
                    </a:lnTo>
                    <a:lnTo>
                      <a:pt x="1821" y="2346"/>
                    </a:lnTo>
                    <a:lnTo>
                      <a:pt x="1923" y="2338"/>
                    </a:lnTo>
                    <a:lnTo>
                      <a:pt x="2024" y="2304"/>
                    </a:lnTo>
                    <a:lnTo>
                      <a:pt x="2067" y="2287"/>
                    </a:lnTo>
                    <a:lnTo>
                      <a:pt x="2118" y="2261"/>
                    </a:lnTo>
                    <a:lnTo>
                      <a:pt x="2160" y="2227"/>
                    </a:lnTo>
                    <a:lnTo>
                      <a:pt x="2194" y="2194"/>
                    </a:lnTo>
                    <a:lnTo>
                      <a:pt x="2236" y="2151"/>
                    </a:lnTo>
                    <a:lnTo>
                      <a:pt x="2262" y="2109"/>
                    </a:lnTo>
                    <a:lnTo>
                      <a:pt x="2287" y="2058"/>
                    </a:lnTo>
                    <a:lnTo>
                      <a:pt x="2312" y="2016"/>
                    </a:lnTo>
                    <a:lnTo>
                      <a:pt x="2338" y="1914"/>
                    </a:lnTo>
                    <a:lnTo>
                      <a:pt x="2355" y="1812"/>
                    </a:lnTo>
                    <a:lnTo>
                      <a:pt x="2338" y="1711"/>
                    </a:lnTo>
                    <a:lnTo>
                      <a:pt x="2312" y="1618"/>
                    </a:lnTo>
                    <a:lnTo>
                      <a:pt x="2287" y="1567"/>
                    </a:lnTo>
                    <a:lnTo>
                      <a:pt x="2262" y="1524"/>
                    </a:lnTo>
                    <a:lnTo>
                      <a:pt x="2236" y="1482"/>
                    </a:lnTo>
                    <a:lnTo>
                      <a:pt x="2194" y="1440"/>
                    </a:lnTo>
                    <a:lnTo>
                      <a:pt x="906" y="152"/>
                    </a:lnTo>
                    <a:lnTo>
                      <a:pt x="864" y="119"/>
                    </a:lnTo>
                    <a:lnTo>
                      <a:pt x="822" y="85"/>
                    </a:lnTo>
                    <a:lnTo>
                      <a:pt x="779" y="59"/>
                    </a:lnTo>
                    <a:lnTo>
                      <a:pt x="729" y="34"/>
                    </a:lnTo>
                    <a:lnTo>
                      <a:pt x="635" y="8"/>
                    </a:ln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1167;p21">
                <a:extLst>
                  <a:ext uri="{FF2B5EF4-FFF2-40B4-BE49-F238E27FC236}">
                    <a16:creationId xmlns:a16="http://schemas.microsoft.com/office/drawing/2014/main" id="{33BCFC67-9371-40EC-BF06-8095A0F38C70}"/>
                  </a:ext>
                </a:extLst>
              </p:cNvPr>
              <p:cNvSpPr/>
              <p:nvPr/>
            </p:nvSpPr>
            <p:spPr>
              <a:xfrm>
                <a:off x="2828300" y="-501725"/>
                <a:ext cx="588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2347" fill="none" extrusionOk="0">
                    <a:moveTo>
                      <a:pt x="1448" y="2194"/>
                    </a:moveTo>
                    <a:lnTo>
                      <a:pt x="1448" y="2194"/>
                    </a:lnTo>
                    <a:lnTo>
                      <a:pt x="1491" y="2227"/>
                    </a:lnTo>
                    <a:lnTo>
                      <a:pt x="1533" y="2261"/>
                    </a:lnTo>
                    <a:lnTo>
                      <a:pt x="1576" y="2287"/>
                    </a:lnTo>
                    <a:lnTo>
                      <a:pt x="1626" y="2304"/>
                    </a:lnTo>
                    <a:lnTo>
                      <a:pt x="1719" y="2338"/>
                    </a:lnTo>
                    <a:lnTo>
                      <a:pt x="1821" y="2346"/>
                    </a:lnTo>
                    <a:lnTo>
                      <a:pt x="1821" y="2346"/>
                    </a:lnTo>
                    <a:lnTo>
                      <a:pt x="1923" y="2338"/>
                    </a:lnTo>
                    <a:lnTo>
                      <a:pt x="2024" y="2304"/>
                    </a:lnTo>
                    <a:lnTo>
                      <a:pt x="2067" y="2287"/>
                    </a:lnTo>
                    <a:lnTo>
                      <a:pt x="2118" y="2261"/>
                    </a:lnTo>
                    <a:lnTo>
                      <a:pt x="2160" y="2227"/>
                    </a:lnTo>
                    <a:lnTo>
                      <a:pt x="2194" y="2194"/>
                    </a:lnTo>
                    <a:lnTo>
                      <a:pt x="2194" y="2194"/>
                    </a:lnTo>
                    <a:lnTo>
                      <a:pt x="2236" y="2151"/>
                    </a:lnTo>
                    <a:lnTo>
                      <a:pt x="2262" y="2109"/>
                    </a:lnTo>
                    <a:lnTo>
                      <a:pt x="2287" y="2058"/>
                    </a:lnTo>
                    <a:lnTo>
                      <a:pt x="2312" y="2016"/>
                    </a:lnTo>
                    <a:lnTo>
                      <a:pt x="2338" y="1914"/>
                    </a:lnTo>
                    <a:lnTo>
                      <a:pt x="2355" y="1812"/>
                    </a:lnTo>
                    <a:lnTo>
                      <a:pt x="2338" y="1711"/>
                    </a:lnTo>
                    <a:lnTo>
                      <a:pt x="2312" y="1618"/>
                    </a:lnTo>
                    <a:lnTo>
                      <a:pt x="2287" y="1567"/>
                    </a:lnTo>
                    <a:lnTo>
                      <a:pt x="2262" y="1524"/>
                    </a:lnTo>
                    <a:lnTo>
                      <a:pt x="2236" y="1482"/>
                    </a:lnTo>
                    <a:lnTo>
                      <a:pt x="2194" y="1440"/>
                    </a:lnTo>
                    <a:lnTo>
                      <a:pt x="906" y="152"/>
                    </a:lnTo>
                    <a:lnTo>
                      <a:pt x="906" y="152"/>
                    </a:lnTo>
                    <a:lnTo>
                      <a:pt x="864" y="119"/>
                    </a:lnTo>
                    <a:lnTo>
                      <a:pt x="822" y="85"/>
                    </a:lnTo>
                    <a:lnTo>
                      <a:pt x="779" y="59"/>
                    </a:lnTo>
                    <a:lnTo>
                      <a:pt x="729" y="34"/>
                    </a:lnTo>
                    <a:lnTo>
                      <a:pt x="635" y="8"/>
                    </a:lnTo>
                    <a:lnTo>
                      <a:pt x="534" y="0"/>
                    </a:lnTo>
                    <a:lnTo>
                      <a:pt x="432" y="8"/>
                    </a:lnTo>
                    <a:lnTo>
                      <a:pt x="331" y="34"/>
                    </a:lnTo>
                    <a:lnTo>
                      <a:pt x="288" y="59"/>
                    </a:lnTo>
                    <a:lnTo>
                      <a:pt x="246" y="85"/>
                    </a:lnTo>
                    <a:lnTo>
                      <a:pt x="195" y="119"/>
                    </a:lnTo>
                    <a:lnTo>
                      <a:pt x="161" y="152"/>
                    </a:lnTo>
                    <a:lnTo>
                      <a:pt x="161" y="152"/>
                    </a:lnTo>
                    <a:lnTo>
                      <a:pt x="119" y="195"/>
                    </a:lnTo>
                    <a:lnTo>
                      <a:pt x="93" y="237"/>
                    </a:lnTo>
                    <a:lnTo>
                      <a:pt x="68" y="279"/>
                    </a:lnTo>
                    <a:lnTo>
                      <a:pt x="43" y="330"/>
                    </a:lnTo>
                    <a:lnTo>
                      <a:pt x="17" y="423"/>
                    </a:lnTo>
                    <a:lnTo>
                      <a:pt x="0" y="525"/>
                    </a:lnTo>
                    <a:lnTo>
                      <a:pt x="17" y="627"/>
                    </a:lnTo>
                    <a:lnTo>
                      <a:pt x="43" y="728"/>
                    </a:lnTo>
                    <a:lnTo>
                      <a:pt x="68" y="771"/>
                    </a:lnTo>
                    <a:lnTo>
                      <a:pt x="93" y="822"/>
                    </a:lnTo>
                    <a:lnTo>
                      <a:pt x="119" y="864"/>
                    </a:lnTo>
                    <a:lnTo>
                      <a:pt x="161" y="898"/>
                    </a:lnTo>
                    <a:lnTo>
                      <a:pt x="1448" y="2194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1168;p21">
                <a:extLst>
                  <a:ext uri="{FF2B5EF4-FFF2-40B4-BE49-F238E27FC236}">
                    <a16:creationId xmlns:a16="http://schemas.microsoft.com/office/drawing/2014/main" id="{980D373F-8847-4939-A3CE-D2687CB9D6E7}"/>
                  </a:ext>
                </a:extLst>
              </p:cNvPr>
              <p:cNvSpPr/>
              <p:nvPr/>
            </p:nvSpPr>
            <p:spPr>
              <a:xfrm>
                <a:off x="2864500" y="-4469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1169;p21">
                <a:extLst>
                  <a:ext uri="{FF2B5EF4-FFF2-40B4-BE49-F238E27FC236}">
                    <a16:creationId xmlns:a16="http://schemas.microsoft.com/office/drawing/2014/main" id="{6770937F-E0EE-45B9-A60A-9D920B064E61}"/>
                  </a:ext>
                </a:extLst>
              </p:cNvPr>
              <p:cNvSpPr/>
              <p:nvPr/>
            </p:nvSpPr>
            <p:spPr>
              <a:xfrm>
                <a:off x="3042775" y="-547900"/>
                <a:ext cx="44075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745" extrusionOk="0">
                    <a:moveTo>
                      <a:pt x="1229" y="1"/>
                    </a:moveTo>
                    <a:lnTo>
                      <a:pt x="1127" y="18"/>
                    </a:lnTo>
                    <a:lnTo>
                      <a:pt x="1034" y="43"/>
                    </a:lnTo>
                    <a:lnTo>
                      <a:pt x="941" y="94"/>
                    </a:lnTo>
                    <a:lnTo>
                      <a:pt x="865" y="153"/>
                    </a:lnTo>
                    <a:lnTo>
                      <a:pt x="831" y="195"/>
                    </a:lnTo>
                    <a:lnTo>
                      <a:pt x="797" y="238"/>
                    </a:lnTo>
                    <a:lnTo>
                      <a:pt x="771" y="280"/>
                    </a:lnTo>
                    <a:lnTo>
                      <a:pt x="746" y="331"/>
                    </a:lnTo>
                    <a:lnTo>
                      <a:pt x="43" y="2016"/>
                    </a:lnTo>
                    <a:lnTo>
                      <a:pt x="26" y="2067"/>
                    </a:lnTo>
                    <a:lnTo>
                      <a:pt x="18" y="2118"/>
                    </a:lnTo>
                    <a:lnTo>
                      <a:pt x="9" y="2169"/>
                    </a:lnTo>
                    <a:lnTo>
                      <a:pt x="1" y="2220"/>
                    </a:lnTo>
                    <a:lnTo>
                      <a:pt x="18" y="2321"/>
                    </a:lnTo>
                    <a:lnTo>
                      <a:pt x="43" y="2423"/>
                    </a:lnTo>
                    <a:lnTo>
                      <a:pt x="94" y="2508"/>
                    </a:lnTo>
                    <a:lnTo>
                      <a:pt x="153" y="2592"/>
                    </a:lnTo>
                    <a:lnTo>
                      <a:pt x="195" y="2626"/>
                    </a:lnTo>
                    <a:lnTo>
                      <a:pt x="238" y="2652"/>
                    </a:lnTo>
                    <a:lnTo>
                      <a:pt x="280" y="2685"/>
                    </a:lnTo>
                    <a:lnTo>
                      <a:pt x="331" y="2702"/>
                    </a:lnTo>
                    <a:lnTo>
                      <a:pt x="382" y="2728"/>
                    </a:lnTo>
                    <a:lnTo>
                      <a:pt x="433" y="2736"/>
                    </a:lnTo>
                    <a:lnTo>
                      <a:pt x="534" y="2745"/>
                    </a:lnTo>
                    <a:lnTo>
                      <a:pt x="610" y="2745"/>
                    </a:lnTo>
                    <a:lnTo>
                      <a:pt x="687" y="2728"/>
                    </a:lnTo>
                    <a:lnTo>
                      <a:pt x="754" y="2694"/>
                    </a:lnTo>
                    <a:lnTo>
                      <a:pt x="822" y="2660"/>
                    </a:lnTo>
                    <a:lnTo>
                      <a:pt x="890" y="2609"/>
                    </a:lnTo>
                    <a:lnTo>
                      <a:pt x="941" y="2558"/>
                    </a:lnTo>
                    <a:lnTo>
                      <a:pt x="983" y="2491"/>
                    </a:lnTo>
                    <a:lnTo>
                      <a:pt x="1025" y="2423"/>
                    </a:lnTo>
                    <a:lnTo>
                      <a:pt x="1720" y="738"/>
                    </a:lnTo>
                    <a:lnTo>
                      <a:pt x="1745" y="687"/>
                    </a:lnTo>
                    <a:lnTo>
                      <a:pt x="1754" y="636"/>
                    </a:lnTo>
                    <a:lnTo>
                      <a:pt x="1762" y="585"/>
                    </a:lnTo>
                    <a:lnTo>
                      <a:pt x="1762" y="534"/>
                    </a:lnTo>
                    <a:lnTo>
                      <a:pt x="1754" y="433"/>
                    </a:lnTo>
                    <a:lnTo>
                      <a:pt x="1720" y="331"/>
                    </a:lnTo>
                    <a:lnTo>
                      <a:pt x="1678" y="238"/>
                    </a:lnTo>
                    <a:lnTo>
                      <a:pt x="1610" y="162"/>
                    </a:lnTo>
                    <a:lnTo>
                      <a:pt x="1576" y="128"/>
                    </a:lnTo>
                    <a:lnTo>
                      <a:pt x="1534" y="94"/>
                    </a:lnTo>
                    <a:lnTo>
                      <a:pt x="1483" y="68"/>
                    </a:lnTo>
                    <a:lnTo>
                      <a:pt x="1440" y="43"/>
                    </a:lnTo>
                    <a:lnTo>
                      <a:pt x="1390" y="26"/>
                    </a:lnTo>
                    <a:lnTo>
                      <a:pt x="1339" y="18"/>
                    </a:lnTo>
                    <a:lnTo>
                      <a:pt x="1280" y="9"/>
                    </a:lnTo>
                    <a:lnTo>
                      <a:pt x="1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1170;p21">
                <a:extLst>
                  <a:ext uri="{FF2B5EF4-FFF2-40B4-BE49-F238E27FC236}">
                    <a16:creationId xmlns:a16="http://schemas.microsoft.com/office/drawing/2014/main" id="{172EFBA7-D5F1-456D-93AA-7E984A35279D}"/>
                  </a:ext>
                </a:extLst>
              </p:cNvPr>
              <p:cNvSpPr/>
              <p:nvPr/>
            </p:nvSpPr>
            <p:spPr>
              <a:xfrm>
                <a:off x="3042775" y="-547900"/>
                <a:ext cx="44075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745" fill="none" extrusionOk="0">
                    <a:moveTo>
                      <a:pt x="331" y="2702"/>
                    </a:moveTo>
                    <a:lnTo>
                      <a:pt x="331" y="2702"/>
                    </a:lnTo>
                    <a:lnTo>
                      <a:pt x="382" y="2728"/>
                    </a:lnTo>
                    <a:lnTo>
                      <a:pt x="433" y="2736"/>
                    </a:lnTo>
                    <a:lnTo>
                      <a:pt x="534" y="2745"/>
                    </a:lnTo>
                    <a:lnTo>
                      <a:pt x="534" y="2745"/>
                    </a:lnTo>
                    <a:lnTo>
                      <a:pt x="610" y="2745"/>
                    </a:lnTo>
                    <a:lnTo>
                      <a:pt x="687" y="2728"/>
                    </a:lnTo>
                    <a:lnTo>
                      <a:pt x="754" y="2694"/>
                    </a:lnTo>
                    <a:lnTo>
                      <a:pt x="822" y="2660"/>
                    </a:lnTo>
                    <a:lnTo>
                      <a:pt x="890" y="2609"/>
                    </a:lnTo>
                    <a:lnTo>
                      <a:pt x="941" y="2558"/>
                    </a:lnTo>
                    <a:lnTo>
                      <a:pt x="983" y="2491"/>
                    </a:lnTo>
                    <a:lnTo>
                      <a:pt x="1025" y="2423"/>
                    </a:lnTo>
                    <a:lnTo>
                      <a:pt x="1720" y="738"/>
                    </a:lnTo>
                    <a:lnTo>
                      <a:pt x="1720" y="738"/>
                    </a:lnTo>
                    <a:lnTo>
                      <a:pt x="1745" y="687"/>
                    </a:lnTo>
                    <a:lnTo>
                      <a:pt x="1754" y="636"/>
                    </a:lnTo>
                    <a:lnTo>
                      <a:pt x="1762" y="585"/>
                    </a:lnTo>
                    <a:lnTo>
                      <a:pt x="1762" y="534"/>
                    </a:lnTo>
                    <a:lnTo>
                      <a:pt x="1754" y="433"/>
                    </a:lnTo>
                    <a:lnTo>
                      <a:pt x="1720" y="331"/>
                    </a:lnTo>
                    <a:lnTo>
                      <a:pt x="1678" y="238"/>
                    </a:lnTo>
                    <a:lnTo>
                      <a:pt x="1610" y="162"/>
                    </a:lnTo>
                    <a:lnTo>
                      <a:pt x="1576" y="128"/>
                    </a:lnTo>
                    <a:lnTo>
                      <a:pt x="1534" y="94"/>
                    </a:lnTo>
                    <a:lnTo>
                      <a:pt x="1483" y="68"/>
                    </a:lnTo>
                    <a:lnTo>
                      <a:pt x="1440" y="43"/>
                    </a:lnTo>
                    <a:lnTo>
                      <a:pt x="1440" y="43"/>
                    </a:lnTo>
                    <a:lnTo>
                      <a:pt x="1390" y="26"/>
                    </a:lnTo>
                    <a:lnTo>
                      <a:pt x="1339" y="18"/>
                    </a:lnTo>
                    <a:lnTo>
                      <a:pt x="1280" y="9"/>
                    </a:lnTo>
                    <a:lnTo>
                      <a:pt x="1229" y="1"/>
                    </a:lnTo>
                    <a:lnTo>
                      <a:pt x="1127" y="18"/>
                    </a:lnTo>
                    <a:lnTo>
                      <a:pt x="1034" y="43"/>
                    </a:lnTo>
                    <a:lnTo>
                      <a:pt x="941" y="94"/>
                    </a:lnTo>
                    <a:lnTo>
                      <a:pt x="865" y="153"/>
                    </a:lnTo>
                    <a:lnTo>
                      <a:pt x="831" y="195"/>
                    </a:lnTo>
                    <a:lnTo>
                      <a:pt x="797" y="238"/>
                    </a:lnTo>
                    <a:lnTo>
                      <a:pt x="771" y="280"/>
                    </a:lnTo>
                    <a:lnTo>
                      <a:pt x="746" y="331"/>
                    </a:lnTo>
                    <a:lnTo>
                      <a:pt x="43" y="2016"/>
                    </a:lnTo>
                    <a:lnTo>
                      <a:pt x="43" y="2016"/>
                    </a:lnTo>
                    <a:lnTo>
                      <a:pt x="26" y="2067"/>
                    </a:lnTo>
                    <a:lnTo>
                      <a:pt x="18" y="2118"/>
                    </a:lnTo>
                    <a:lnTo>
                      <a:pt x="9" y="2169"/>
                    </a:lnTo>
                    <a:lnTo>
                      <a:pt x="1" y="2220"/>
                    </a:lnTo>
                    <a:lnTo>
                      <a:pt x="18" y="2321"/>
                    </a:lnTo>
                    <a:lnTo>
                      <a:pt x="43" y="2423"/>
                    </a:lnTo>
                    <a:lnTo>
                      <a:pt x="94" y="2508"/>
                    </a:lnTo>
                    <a:lnTo>
                      <a:pt x="153" y="2592"/>
                    </a:lnTo>
                    <a:lnTo>
                      <a:pt x="195" y="2626"/>
                    </a:lnTo>
                    <a:lnTo>
                      <a:pt x="238" y="2652"/>
                    </a:lnTo>
                    <a:lnTo>
                      <a:pt x="280" y="2685"/>
                    </a:lnTo>
                    <a:lnTo>
                      <a:pt x="331" y="2702"/>
                    </a:lnTo>
                    <a:lnTo>
                      <a:pt x="331" y="2702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1171;p21">
                <a:extLst>
                  <a:ext uri="{FF2B5EF4-FFF2-40B4-BE49-F238E27FC236}">
                    <a16:creationId xmlns:a16="http://schemas.microsoft.com/office/drawing/2014/main" id="{D5177E2B-1DDD-4313-908A-4877E6FCD283}"/>
                  </a:ext>
                </a:extLst>
              </p:cNvPr>
              <p:cNvSpPr/>
              <p:nvPr/>
            </p:nvSpPr>
            <p:spPr>
              <a:xfrm>
                <a:off x="3051025" y="-4803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1172;p21">
                <a:extLst>
                  <a:ext uri="{FF2B5EF4-FFF2-40B4-BE49-F238E27FC236}">
                    <a16:creationId xmlns:a16="http://schemas.microsoft.com/office/drawing/2014/main" id="{99DE55A9-B6D4-4691-94C6-51E06AAD3E61}"/>
                  </a:ext>
                </a:extLst>
              </p:cNvPr>
              <p:cNvSpPr/>
              <p:nvPr/>
            </p:nvSpPr>
            <p:spPr>
              <a:xfrm>
                <a:off x="3132975" y="-287250"/>
                <a:ext cx="6862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1754" extrusionOk="0">
                    <a:moveTo>
                      <a:pt x="534" y="1"/>
                    </a:moveTo>
                    <a:lnTo>
                      <a:pt x="433" y="9"/>
                    </a:lnTo>
                    <a:lnTo>
                      <a:pt x="331" y="43"/>
                    </a:lnTo>
                    <a:lnTo>
                      <a:pt x="238" y="85"/>
                    </a:lnTo>
                    <a:lnTo>
                      <a:pt x="162" y="153"/>
                    </a:lnTo>
                    <a:lnTo>
                      <a:pt x="128" y="187"/>
                    </a:lnTo>
                    <a:lnTo>
                      <a:pt x="94" y="229"/>
                    </a:lnTo>
                    <a:lnTo>
                      <a:pt x="68" y="280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18" y="424"/>
                    </a:lnTo>
                    <a:lnTo>
                      <a:pt x="9" y="483"/>
                    </a:lnTo>
                    <a:lnTo>
                      <a:pt x="1" y="534"/>
                    </a:lnTo>
                    <a:lnTo>
                      <a:pt x="18" y="636"/>
                    </a:lnTo>
                    <a:lnTo>
                      <a:pt x="43" y="729"/>
                    </a:lnTo>
                    <a:lnTo>
                      <a:pt x="94" y="822"/>
                    </a:lnTo>
                    <a:lnTo>
                      <a:pt x="153" y="898"/>
                    </a:lnTo>
                    <a:lnTo>
                      <a:pt x="195" y="932"/>
                    </a:lnTo>
                    <a:lnTo>
                      <a:pt x="238" y="966"/>
                    </a:lnTo>
                    <a:lnTo>
                      <a:pt x="280" y="991"/>
                    </a:lnTo>
                    <a:lnTo>
                      <a:pt x="331" y="1017"/>
                    </a:lnTo>
                    <a:lnTo>
                      <a:pt x="2016" y="1720"/>
                    </a:lnTo>
                    <a:lnTo>
                      <a:pt x="2067" y="1737"/>
                    </a:lnTo>
                    <a:lnTo>
                      <a:pt x="2118" y="1745"/>
                    </a:lnTo>
                    <a:lnTo>
                      <a:pt x="2220" y="1754"/>
                    </a:lnTo>
                    <a:lnTo>
                      <a:pt x="2296" y="1754"/>
                    </a:lnTo>
                    <a:lnTo>
                      <a:pt x="2372" y="1737"/>
                    </a:lnTo>
                    <a:lnTo>
                      <a:pt x="2440" y="1711"/>
                    </a:lnTo>
                    <a:lnTo>
                      <a:pt x="2508" y="1669"/>
                    </a:lnTo>
                    <a:lnTo>
                      <a:pt x="2567" y="1627"/>
                    </a:lnTo>
                    <a:lnTo>
                      <a:pt x="2626" y="1567"/>
                    </a:lnTo>
                    <a:lnTo>
                      <a:pt x="2668" y="1500"/>
                    </a:lnTo>
                    <a:lnTo>
                      <a:pt x="2702" y="1432"/>
                    </a:lnTo>
                    <a:lnTo>
                      <a:pt x="2728" y="1381"/>
                    </a:lnTo>
                    <a:lnTo>
                      <a:pt x="2736" y="1330"/>
                    </a:lnTo>
                    <a:lnTo>
                      <a:pt x="2745" y="1279"/>
                    </a:lnTo>
                    <a:lnTo>
                      <a:pt x="2745" y="1229"/>
                    </a:lnTo>
                    <a:lnTo>
                      <a:pt x="2736" y="1127"/>
                    </a:lnTo>
                    <a:lnTo>
                      <a:pt x="2702" y="1025"/>
                    </a:lnTo>
                    <a:lnTo>
                      <a:pt x="2660" y="932"/>
                    </a:lnTo>
                    <a:lnTo>
                      <a:pt x="2592" y="856"/>
                    </a:lnTo>
                    <a:lnTo>
                      <a:pt x="2558" y="822"/>
                    </a:lnTo>
                    <a:lnTo>
                      <a:pt x="2516" y="788"/>
                    </a:lnTo>
                    <a:lnTo>
                      <a:pt x="2465" y="763"/>
                    </a:lnTo>
                    <a:lnTo>
                      <a:pt x="2423" y="737"/>
                    </a:lnTo>
                    <a:lnTo>
                      <a:pt x="737" y="43"/>
                    </a:lnTo>
                    <a:lnTo>
                      <a:pt x="687" y="17"/>
                    </a:lnTo>
                    <a:lnTo>
                      <a:pt x="636" y="9"/>
                    </a:lnTo>
                    <a:lnTo>
                      <a:pt x="5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1173;p21">
                <a:extLst>
                  <a:ext uri="{FF2B5EF4-FFF2-40B4-BE49-F238E27FC236}">
                    <a16:creationId xmlns:a16="http://schemas.microsoft.com/office/drawing/2014/main" id="{4F9B8EC5-76C1-40F3-8010-EA4B156BDA46}"/>
                  </a:ext>
                </a:extLst>
              </p:cNvPr>
              <p:cNvSpPr/>
              <p:nvPr/>
            </p:nvSpPr>
            <p:spPr>
              <a:xfrm>
                <a:off x="3132975" y="-287250"/>
                <a:ext cx="6862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1754" fill="none" extrusionOk="0">
                    <a:moveTo>
                      <a:pt x="2423" y="737"/>
                    </a:moveTo>
                    <a:lnTo>
                      <a:pt x="737" y="43"/>
                    </a:lnTo>
                    <a:lnTo>
                      <a:pt x="737" y="43"/>
                    </a:lnTo>
                    <a:lnTo>
                      <a:pt x="687" y="17"/>
                    </a:lnTo>
                    <a:lnTo>
                      <a:pt x="636" y="9"/>
                    </a:lnTo>
                    <a:lnTo>
                      <a:pt x="585" y="1"/>
                    </a:lnTo>
                    <a:lnTo>
                      <a:pt x="534" y="1"/>
                    </a:lnTo>
                    <a:lnTo>
                      <a:pt x="433" y="9"/>
                    </a:lnTo>
                    <a:lnTo>
                      <a:pt x="331" y="43"/>
                    </a:lnTo>
                    <a:lnTo>
                      <a:pt x="238" y="85"/>
                    </a:lnTo>
                    <a:lnTo>
                      <a:pt x="162" y="153"/>
                    </a:lnTo>
                    <a:lnTo>
                      <a:pt x="128" y="187"/>
                    </a:lnTo>
                    <a:lnTo>
                      <a:pt x="94" y="229"/>
                    </a:lnTo>
                    <a:lnTo>
                      <a:pt x="68" y="280"/>
                    </a:lnTo>
                    <a:lnTo>
                      <a:pt x="43" y="322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18" y="424"/>
                    </a:lnTo>
                    <a:lnTo>
                      <a:pt x="9" y="483"/>
                    </a:lnTo>
                    <a:lnTo>
                      <a:pt x="1" y="534"/>
                    </a:lnTo>
                    <a:lnTo>
                      <a:pt x="18" y="636"/>
                    </a:lnTo>
                    <a:lnTo>
                      <a:pt x="43" y="729"/>
                    </a:lnTo>
                    <a:lnTo>
                      <a:pt x="94" y="822"/>
                    </a:lnTo>
                    <a:lnTo>
                      <a:pt x="153" y="898"/>
                    </a:lnTo>
                    <a:lnTo>
                      <a:pt x="195" y="932"/>
                    </a:lnTo>
                    <a:lnTo>
                      <a:pt x="238" y="966"/>
                    </a:lnTo>
                    <a:lnTo>
                      <a:pt x="280" y="991"/>
                    </a:lnTo>
                    <a:lnTo>
                      <a:pt x="331" y="1017"/>
                    </a:lnTo>
                    <a:lnTo>
                      <a:pt x="2016" y="1720"/>
                    </a:lnTo>
                    <a:lnTo>
                      <a:pt x="2016" y="1720"/>
                    </a:lnTo>
                    <a:lnTo>
                      <a:pt x="2067" y="1737"/>
                    </a:lnTo>
                    <a:lnTo>
                      <a:pt x="2118" y="1745"/>
                    </a:lnTo>
                    <a:lnTo>
                      <a:pt x="2220" y="1754"/>
                    </a:lnTo>
                    <a:lnTo>
                      <a:pt x="2220" y="1754"/>
                    </a:lnTo>
                    <a:lnTo>
                      <a:pt x="2296" y="1754"/>
                    </a:lnTo>
                    <a:lnTo>
                      <a:pt x="2372" y="1737"/>
                    </a:lnTo>
                    <a:lnTo>
                      <a:pt x="2440" y="1711"/>
                    </a:lnTo>
                    <a:lnTo>
                      <a:pt x="2508" y="1669"/>
                    </a:lnTo>
                    <a:lnTo>
                      <a:pt x="2567" y="1627"/>
                    </a:lnTo>
                    <a:lnTo>
                      <a:pt x="2626" y="1567"/>
                    </a:lnTo>
                    <a:lnTo>
                      <a:pt x="2668" y="1500"/>
                    </a:lnTo>
                    <a:lnTo>
                      <a:pt x="2702" y="1432"/>
                    </a:lnTo>
                    <a:lnTo>
                      <a:pt x="2702" y="1432"/>
                    </a:lnTo>
                    <a:lnTo>
                      <a:pt x="2728" y="1381"/>
                    </a:lnTo>
                    <a:lnTo>
                      <a:pt x="2736" y="1330"/>
                    </a:lnTo>
                    <a:lnTo>
                      <a:pt x="2745" y="1279"/>
                    </a:lnTo>
                    <a:lnTo>
                      <a:pt x="2745" y="1229"/>
                    </a:lnTo>
                    <a:lnTo>
                      <a:pt x="2736" y="1127"/>
                    </a:lnTo>
                    <a:lnTo>
                      <a:pt x="2702" y="1025"/>
                    </a:lnTo>
                    <a:lnTo>
                      <a:pt x="2660" y="932"/>
                    </a:lnTo>
                    <a:lnTo>
                      <a:pt x="2592" y="856"/>
                    </a:lnTo>
                    <a:lnTo>
                      <a:pt x="2558" y="822"/>
                    </a:lnTo>
                    <a:lnTo>
                      <a:pt x="2516" y="788"/>
                    </a:lnTo>
                    <a:lnTo>
                      <a:pt x="2465" y="763"/>
                    </a:lnTo>
                    <a:lnTo>
                      <a:pt x="2423" y="737"/>
                    </a:lnTo>
                    <a:lnTo>
                      <a:pt x="2423" y="737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1174;p21">
                <a:extLst>
                  <a:ext uri="{FF2B5EF4-FFF2-40B4-BE49-F238E27FC236}">
                    <a16:creationId xmlns:a16="http://schemas.microsoft.com/office/drawing/2014/main" id="{E397994C-AC80-464A-B9EE-BF8B4D4DB737}"/>
                  </a:ext>
                </a:extLst>
              </p:cNvPr>
              <p:cNvSpPr/>
              <p:nvPr/>
            </p:nvSpPr>
            <p:spPr>
              <a:xfrm>
                <a:off x="3193525" y="-268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1175;p21">
                <a:extLst>
                  <a:ext uri="{FF2B5EF4-FFF2-40B4-BE49-F238E27FC236}">
                    <a16:creationId xmlns:a16="http://schemas.microsoft.com/office/drawing/2014/main" id="{E12ACAA5-0BCD-48CF-9969-30496FF150D3}"/>
                  </a:ext>
                </a:extLst>
              </p:cNvPr>
              <p:cNvSpPr/>
              <p:nvPr/>
            </p:nvSpPr>
            <p:spPr>
              <a:xfrm>
                <a:off x="2897100" y="-197050"/>
                <a:ext cx="44075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745" extrusionOk="0">
                    <a:moveTo>
                      <a:pt x="1229" y="0"/>
                    </a:moveTo>
                    <a:lnTo>
                      <a:pt x="1127" y="9"/>
                    </a:lnTo>
                    <a:lnTo>
                      <a:pt x="1026" y="34"/>
                    </a:lnTo>
                    <a:lnTo>
                      <a:pt x="941" y="85"/>
                    </a:lnTo>
                    <a:lnTo>
                      <a:pt x="856" y="153"/>
                    </a:lnTo>
                    <a:lnTo>
                      <a:pt x="822" y="187"/>
                    </a:lnTo>
                    <a:lnTo>
                      <a:pt x="797" y="229"/>
                    </a:lnTo>
                    <a:lnTo>
                      <a:pt x="763" y="271"/>
                    </a:lnTo>
                    <a:lnTo>
                      <a:pt x="746" y="322"/>
                    </a:lnTo>
                    <a:lnTo>
                      <a:pt x="43" y="2008"/>
                    </a:lnTo>
                    <a:lnTo>
                      <a:pt x="26" y="2059"/>
                    </a:lnTo>
                    <a:lnTo>
                      <a:pt x="9" y="2109"/>
                    </a:lnTo>
                    <a:lnTo>
                      <a:pt x="1" y="2160"/>
                    </a:lnTo>
                    <a:lnTo>
                      <a:pt x="1" y="2211"/>
                    </a:lnTo>
                    <a:lnTo>
                      <a:pt x="9" y="2313"/>
                    </a:lnTo>
                    <a:lnTo>
                      <a:pt x="43" y="2414"/>
                    </a:lnTo>
                    <a:lnTo>
                      <a:pt x="94" y="2499"/>
                    </a:lnTo>
                    <a:lnTo>
                      <a:pt x="153" y="2584"/>
                    </a:lnTo>
                    <a:lnTo>
                      <a:pt x="196" y="2618"/>
                    </a:lnTo>
                    <a:lnTo>
                      <a:pt x="238" y="2651"/>
                    </a:lnTo>
                    <a:lnTo>
                      <a:pt x="280" y="2677"/>
                    </a:lnTo>
                    <a:lnTo>
                      <a:pt x="331" y="2702"/>
                    </a:lnTo>
                    <a:lnTo>
                      <a:pt x="382" y="2719"/>
                    </a:lnTo>
                    <a:lnTo>
                      <a:pt x="433" y="2728"/>
                    </a:lnTo>
                    <a:lnTo>
                      <a:pt x="484" y="2736"/>
                    </a:lnTo>
                    <a:lnTo>
                      <a:pt x="534" y="2745"/>
                    </a:lnTo>
                    <a:lnTo>
                      <a:pt x="611" y="2736"/>
                    </a:lnTo>
                    <a:lnTo>
                      <a:pt x="687" y="2719"/>
                    </a:lnTo>
                    <a:lnTo>
                      <a:pt x="755" y="2694"/>
                    </a:lnTo>
                    <a:lnTo>
                      <a:pt x="822" y="2651"/>
                    </a:lnTo>
                    <a:lnTo>
                      <a:pt x="882" y="2609"/>
                    </a:lnTo>
                    <a:lnTo>
                      <a:pt x="941" y="2550"/>
                    </a:lnTo>
                    <a:lnTo>
                      <a:pt x="983" y="2490"/>
                    </a:lnTo>
                    <a:lnTo>
                      <a:pt x="1017" y="2414"/>
                    </a:lnTo>
                    <a:lnTo>
                      <a:pt x="1720" y="729"/>
                    </a:lnTo>
                    <a:lnTo>
                      <a:pt x="1737" y="678"/>
                    </a:lnTo>
                    <a:lnTo>
                      <a:pt x="1754" y="627"/>
                    </a:lnTo>
                    <a:lnTo>
                      <a:pt x="1762" y="576"/>
                    </a:lnTo>
                    <a:lnTo>
                      <a:pt x="1762" y="526"/>
                    </a:lnTo>
                    <a:lnTo>
                      <a:pt x="1754" y="424"/>
                    </a:lnTo>
                    <a:lnTo>
                      <a:pt x="1720" y="322"/>
                    </a:lnTo>
                    <a:lnTo>
                      <a:pt x="1669" y="238"/>
                    </a:lnTo>
                    <a:lnTo>
                      <a:pt x="1610" y="153"/>
                    </a:lnTo>
                    <a:lnTo>
                      <a:pt x="1568" y="119"/>
                    </a:lnTo>
                    <a:lnTo>
                      <a:pt x="1525" y="94"/>
                    </a:lnTo>
                    <a:lnTo>
                      <a:pt x="1483" y="60"/>
                    </a:lnTo>
                    <a:lnTo>
                      <a:pt x="1432" y="34"/>
                    </a:lnTo>
                    <a:lnTo>
                      <a:pt x="1381" y="17"/>
                    </a:lnTo>
                    <a:lnTo>
                      <a:pt x="1330" y="9"/>
                    </a:lnTo>
                    <a:lnTo>
                      <a:pt x="12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1176;p21">
                <a:extLst>
                  <a:ext uri="{FF2B5EF4-FFF2-40B4-BE49-F238E27FC236}">
                    <a16:creationId xmlns:a16="http://schemas.microsoft.com/office/drawing/2014/main" id="{51E63E2F-1622-4C34-9778-5E674B582608}"/>
                  </a:ext>
                </a:extLst>
              </p:cNvPr>
              <p:cNvSpPr/>
              <p:nvPr/>
            </p:nvSpPr>
            <p:spPr>
              <a:xfrm>
                <a:off x="2897100" y="-197050"/>
                <a:ext cx="44075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745" fill="none" extrusionOk="0">
                    <a:moveTo>
                      <a:pt x="1432" y="34"/>
                    </a:moveTo>
                    <a:lnTo>
                      <a:pt x="1432" y="34"/>
                    </a:lnTo>
                    <a:lnTo>
                      <a:pt x="1381" y="17"/>
                    </a:lnTo>
                    <a:lnTo>
                      <a:pt x="1330" y="9"/>
                    </a:lnTo>
                    <a:lnTo>
                      <a:pt x="1280" y="0"/>
                    </a:lnTo>
                    <a:lnTo>
                      <a:pt x="1229" y="0"/>
                    </a:lnTo>
                    <a:lnTo>
                      <a:pt x="1127" y="9"/>
                    </a:lnTo>
                    <a:lnTo>
                      <a:pt x="1026" y="34"/>
                    </a:lnTo>
                    <a:lnTo>
                      <a:pt x="941" y="85"/>
                    </a:lnTo>
                    <a:lnTo>
                      <a:pt x="856" y="153"/>
                    </a:lnTo>
                    <a:lnTo>
                      <a:pt x="822" y="187"/>
                    </a:lnTo>
                    <a:lnTo>
                      <a:pt x="797" y="229"/>
                    </a:lnTo>
                    <a:lnTo>
                      <a:pt x="763" y="271"/>
                    </a:lnTo>
                    <a:lnTo>
                      <a:pt x="746" y="322"/>
                    </a:lnTo>
                    <a:lnTo>
                      <a:pt x="43" y="2008"/>
                    </a:lnTo>
                    <a:lnTo>
                      <a:pt x="43" y="2008"/>
                    </a:lnTo>
                    <a:lnTo>
                      <a:pt x="26" y="2059"/>
                    </a:lnTo>
                    <a:lnTo>
                      <a:pt x="9" y="2109"/>
                    </a:lnTo>
                    <a:lnTo>
                      <a:pt x="1" y="2160"/>
                    </a:lnTo>
                    <a:lnTo>
                      <a:pt x="1" y="2211"/>
                    </a:lnTo>
                    <a:lnTo>
                      <a:pt x="9" y="2313"/>
                    </a:lnTo>
                    <a:lnTo>
                      <a:pt x="43" y="2414"/>
                    </a:lnTo>
                    <a:lnTo>
                      <a:pt x="94" y="2499"/>
                    </a:lnTo>
                    <a:lnTo>
                      <a:pt x="153" y="2584"/>
                    </a:lnTo>
                    <a:lnTo>
                      <a:pt x="196" y="2618"/>
                    </a:lnTo>
                    <a:lnTo>
                      <a:pt x="238" y="2651"/>
                    </a:lnTo>
                    <a:lnTo>
                      <a:pt x="280" y="2677"/>
                    </a:lnTo>
                    <a:lnTo>
                      <a:pt x="331" y="2702"/>
                    </a:lnTo>
                    <a:lnTo>
                      <a:pt x="331" y="2702"/>
                    </a:lnTo>
                    <a:lnTo>
                      <a:pt x="382" y="2719"/>
                    </a:lnTo>
                    <a:lnTo>
                      <a:pt x="433" y="2728"/>
                    </a:lnTo>
                    <a:lnTo>
                      <a:pt x="484" y="2736"/>
                    </a:lnTo>
                    <a:lnTo>
                      <a:pt x="534" y="2745"/>
                    </a:lnTo>
                    <a:lnTo>
                      <a:pt x="534" y="2745"/>
                    </a:lnTo>
                    <a:lnTo>
                      <a:pt x="611" y="2736"/>
                    </a:lnTo>
                    <a:lnTo>
                      <a:pt x="687" y="2719"/>
                    </a:lnTo>
                    <a:lnTo>
                      <a:pt x="755" y="2694"/>
                    </a:lnTo>
                    <a:lnTo>
                      <a:pt x="822" y="2651"/>
                    </a:lnTo>
                    <a:lnTo>
                      <a:pt x="882" y="2609"/>
                    </a:lnTo>
                    <a:lnTo>
                      <a:pt x="941" y="2550"/>
                    </a:lnTo>
                    <a:lnTo>
                      <a:pt x="983" y="2490"/>
                    </a:lnTo>
                    <a:lnTo>
                      <a:pt x="1017" y="2414"/>
                    </a:lnTo>
                    <a:lnTo>
                      <a:pt x="1720" y="729"/>
                    </a:lnTo>
                    <a:lnTo>
                      <a:pt x="1720" y="729"/>
                    </a:lnTo>
                    <a:lnTo>
                      <a:pt x="1737" y="678"/>
                    </a:lnTo>
                    <a:lnTo>
                      <a:pt x="1754" y="627"/>
                    </a:lnTo>
                    <a:lnTo>
                      <a:pt x="1762" y="576"/>
                    </a:lnTo>
                    <a:lnTo>
                      <a:pt x="1762" y="526"/>
                    </a:lnTo>
                    <a:lnTo>
                      <a:pt x="1754" y="424"/>
                    </a:lnTo>
                    <a:lnTo>
                      <a:pt x="1720" y="322"/>
                    </a:lnTo>
                    <a:lnTo>
                      <a:pt x="1669" y="238"/>
                    </a:lnTo>
                    <a:lnTo>
                      <a:pt x="1610" y="153"/>
                    </a:lnTo>
                    <a:lnTo>
                      <a:pt x="1568" y="119"/>
                    </a:lnTo>
                    <a:lnTo>
                      <a:pt x="1525" y="94"/>
                    </a:lnTo>
                    <a:lnTo>
                      <a:pt x="1483" y="60"/>
                    </a:lnTo>
                    <a:lnTo>
                      <a:pt x="1432" y="34"/>
                    </a:lnTo>
                    <a:lnTo>
                      <a:pt x="1432" y="34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1177;p21">
                <a:extLst>
                  <a:ext uri="{FF2B5EF4-FFF2-40B4-BE49-F238E27FC236}">
                    <a16:creationId xmlns:a16="http://schemas.microsoft.com/office/drawing/2014/main" id="{5E5C6D12-DE58-4997-9256-2FFF84D9A393}"/>
                  </a:ext>
                </a:extLst>
              </p:cNvPr>
              <p:cNvSpPr/>
              <p:nvPr/>
            </p:nvSpPr>
            <p:spPr>
              <a:xfrm>
                <a:off x="2932900" y="-196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1178;p21">
                <a:extLst>
                  <a:ext uri="{FF2B5EF4-FFF2-40B4-BE49-F238E27FC236}">
                    <a16:creationId xmlns:a16="http://schemas.microsoft.com/office/drawing/2014/main" id="{7B3E0E27-F11C-425D-BD2A-D589D9BE0DEF}"/>
                  </a:ext>
                </a:extLst>
              </p:cNvPr>
              <p:cNvSpPr/>
              <p:nvPr/>
            </p:nvSpPr>
            <p:spPr>
              <a:xfrm>
                <a:off x="2782350" y="-433125"/>
                <a:ext cx="68625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1762" extrusionOk="0">
                    <a:moveTo>
                      <a:pt x="525" y="0"/>
                    </a:moveTo>
                    <a:lnTo>
                      <a:pt x="424" y="17"/>
                    </a:lnTo>
                    <a:lnTo>
                      <a:pt x="331" y="42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127" y="195"/>
                    </a:lnTo>
                    <a:lnTo>
                      <a:pt x="94" y="237"/>
                    </a:lnTo>
                    <a:lnTo>
                      <a:pt x="68" y="280"/>
                    </a:lnTo>
                    <a:lnTo>
                      <a:pt x="43" y="330"/>
                    </a:lnTo>
                    <a:lnTo>
                      <a:pt x="26" y="381"/>
                    </a:lnTo>
                    <a:lnTo>
                      <a:pt x="9" y="432"/>
                    </a:lnTo>
                    <a:lnTo>
                      <a:pt x="0" y="483"/>
                    </a:lnTo>
                    <a:lnTo>
                      <a:pt x="0" y="534"/>
                    </a:lnTo>
                    <a:lnTo>
                      <a:pt x="9" y="635"/>
                    </a:lnTo>
                    <a:lnTo>
                      <a:pt x="43" y="737"/>
                    </a:lnTo>
                    <a:lnTo>
                      <a:pt x="85" y="822"/>
                    </a:lnTo>
                    <a:lnTo>
                      <a:pt x="153" y="906"/>
                    </a:lnTo>
                    <a:lnTo>
                      <a:pt x="195" y="940"/>
                    </a:lnTo>
                    <a:lnTo>
                      <a:pt x="229" y="974"/>
                    </a:lnTo>
                    <a:lnTo>
                      <a:pt x="280" y="999"/>
                    </a:lnTo>
                    <a:lnTo>
                      <a:pt x="331" y="1025"/>
                    </a:lnTo>
                    <a:lnTo>
                      <a:pt x="2008" y="1719"/>
                    </a:lnTo>
                    <a:lnTo>
                      <a:pt x="2058" y="1736"/>
                    </a:lnTo>
                    <a:lnTo>
                      <a:pt x="2109" y="1753"/>
                    </a:lnTo>
                    <a:lnTo>
                      <a:pt x="2211" y="1762"/>
                    </a:lnTo>
                    <a:lnTo>
                      <a:pt x="2287" y="1753"/>
                    </a:lnTo>
                    <a:lnTo>
                      <a:pt x="2363" y="1736"/>
                    </a:lnTo>
                    <a:lnTo>
                      <a:pt x="2440" y="1711"/>
                    </a:lnTo>
                    <a:lnTo>
                      <a:pt x="2507" y="1677"/>
                    </a:lnTo>
                    <a:lnTo>
                      <a:pt x="2567" y="1626"/>
                    </a:lnTo>
                    <a:lnTo>
                      <a:pt x="2617" y="1575"/>
                    </a:lnTo>
                    <a:lnTo>
                      <a:pt x="2668" y="1508"/>
                    </a:lnTo>
                    <a:lnTo>
                      <a:pt x="2702" y="1440"/>
                    </a:lnTo>
                    <a:lnTo>
                      <a:pt x="2719" y="1389"/>
                    </a:lnTo>
                    <a:lnTo>
                      <a:pt x="2736" y="1330"/>
                    </a:lnTo>
                    <a:lnTo>
                      <a:pt x="2744" y="1279"/>
                    </a:lnTo>
                    <a:lnTo>
                      <a:pt x="2744" y="1228"/>
                    </a:lnTo>
                    <a:lnTo>
                      <a:pt x="2736" y="1127"/>
                    </a:lnTo>
                    <a:lnTo>
                      <a:pt x="2702" y="1033"/>
                    </a:lnTo>
                    <a:lnTo>
                      <a:pt x="2660" y="940"/>
                    </a:lnTo>
                    <a:lnTo>
                      <a:pt x="2592" y="864"/>
                    </a:lnTo>
                    <a:lnTo>
                      <a:pt x="2550" y="830"/>
                    </a:lnTo>
                    <a:lnTo>
                      <a:pt x="2516" y="796"/>
                    </a:lnTo>
                    <a:lnTo>
                      <a:pt x="2465" y="771"/>
                    </a:lnTo>
                    <a:lnTo>
                      <a:pt x="2414" y="745"/>
                    </a:lnTo>
                    <a:lnTo>
                      <a:pt x="737" y="42"/>
                    </a:lnTo>
                    <a:lnTo>
                      <a:pt x="686" y="26"/>
                    </a:lnTo>
                    <a:lnTo>
                      <a:pt x="636" y="17"/>
                    </a:lnTo>
                    <a:lnTo>
                      <a:pt x="576" y="9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1179;p21">
                <a:extLst>
                  <a:ext uri="{FF2B5EF4-FFF2-40B4-BE49-F238E27FC236}">
                    <a16:creationId xmlns:a16="http://schemas.microsoft.com/office/drawing/2014/main" id="{1986F711-C4B3-4110-833F-8CC6246DD60B}"/>
                  </a:ext>
                </a:extLst>
              </p:cNvPr>
              <p:cNvSpPr/>
              <p:nvPr/>
            </p:nvSpPr>
            <p:spPr>
              <a:xfrm>
                <a:off x="2782350" y="-433125"/>
                <a:ext cx="68625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1762" fill="none" extrusionOk="0">
                    <a:moveTo>
                      <a:pt x="331" y="1025"/>
                    </a:moveTo>
                    <a:lnTo>
                      <a:pt x="2008" y="1719"/>
                    </a:lnTo>
                    <a:lnTo>
                      <a:pt x="2008" y="1719"/>
                    </a:lnTo>
                    <a:lnTo>
                      <a:pt x="2058" y="1736"/>
                    </a:lnTo>
                    <a:lnTo>
                      <a:pt x="2109" y="1753"/>
                    </a:lnTo>
                    <a:lnTo>
                      <a:pt x="2211" y="1762"/>
                    </a:lnTo>
                    <a:lnTo>
                      <a:pt x="2211" y="1762"/>
                    </a:lnTo>
                    <a:lnTo>
                      <a:pt x="2287" y="1753"/>
                    </a:lnTo>
                    <a:lnTo>
                      <a:pt x="2363" y="1736"/>
                    </a:lnTo>
                    <a:lnTo>
                      <a:pt x="2440" y="1711"/>
                    </a:lnTo>
                    <a:lnTo>
                      <a:pt x="2507" y="1677"/>
                    </a:lnTo>
                    <a:lnTo>
                      <a:pt x="2567" y="1626"/>
                    </a:lnTo>
                    <a:lnTo>
                      <a:pt x="2617" y="1575"/>
                    </a:lnTo>
                    <a:lnTo>
                      <a:pt x="2668" y="1508"/>
                    </a:lnTo>
                    <a:lnTo>
                      <a:pt x="2702" y="1440"/>
                    </a:lnTo>
                    <a:lnTo>
                      <a:pt x="2702" y="1440"/>
                    </a:lnTo>
                    <a:lnTo>
                      <a:pt x="2719" y="1389"/>
                    </a:lnTo>
                    <a:lnTo>
                      <a:pt x="2736" y="1330"/>
                    </a:lnTo>
                    <a:lnTo>
                      <a:pt x="2744" y="1279"/>
                    </a:lnTo>
                    <a:lnTo>
                      <a:pt x="2744" y="1228"/>
                    </a:lnTo>
                    <a:lnTo>
                      <a:pt x="2736" y="1127"/>
                    </a:lnTo>
                    <a:lnTo>
                      <a:pt x="2702" y="1033"/>
                    </a:lnTo>
                    <a:lnTo>
                      <a:pt x="2660" y="940"/>
                    </a:lnTo>
                    <a:lnTo>
                      <a:pt x="2592" y="864"/>
                    </a:lnTo>
                    <a:lnTo>
                      <a:pt x="2550" y="830"/>
                    </a:lnTo>
                    <a:lnTo>
                      <a:pt x="2516" y="796"/>
                    </a:lnTo>
                    <a:lnTo>
                      <a:pt x="2465" y="771"/>
                    </a:lnTo>
                    <a:lnTo>
                      <a:pt x="2414" y="745"/>
                    </a:lnTo>
                    <a:lnTo>
                      <a:pt x="737" y="42"/>
                    </a:lnTo>
                    <a:lnTo>
                      <a:pt x="737" y="42"/>
                    </a:lnTo>
                    <a:lnTo>
                      <a:pt x="686" y="26"/>
                    </a:lnTo>
                    <a:lnTo>
                      <a:pt x="636" y="17"/>
                    </a:lnTo>
                    <a:lnTo>
                      <a:pt x="576" y="9"/>
                    </a:lnTo>
                    <a:lnTo>
                      <a:pt x="525" y="0"/>
                    </a:lnTo>
                    <a:lnTo>
                      <a:pt x="424" y="17"/>
                    </a:lnTo>
                    <a:lnTo>
                      <a:pt x="331" y="42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127" y="195"/>
                    </a:lnTo>
                    <a:lnTo>
                      <a:pt x="94" y="237"/>
                    </a:lnTo>
                    <a:lnTo>
                      <a:pt x="68" y="280"/>
                    </a:lnTo>
                    <a:lnTo>
                      <a:pt x="43" y="330"/>
                    </a:lnTo>
                    <a:lnTo>
                      <a:pt x="43" y="330"/>
                    </a:lnTo>
                    <a:lnTo>
                      <a:pt x="26" y="381"/>
                    </a:lnTo>
                    <a:lnTo>
                      <a:pt x="9" y="432"/>
                    </a:lnTo>
                    <a:lnTo>
                      <a:pt x="0" y="483"/>
                    </a:lnTo>
                    <a:lnTo>
                      <a:pt x="0" y="534"/>
                    </a:lnTo>
                    <a:lnTo>
                      <a:pt x="9" y="635"/>
                    </a:lnTo>
                    <a:lnTo>
                      <a:pt x="43" y="737"/>
                    </a:lnTo>
                    <a:lnTo>
                      <a:pt x="85" y="822"/>
                    </a:lnTo>
                    <a:lnTo>
                      <a:pt x="153" y="906"/>
                    </a:lnTo>
                    <a:lnTo>
                      <a:pt x="195" y="940"/>
                    </a:lnTo>
                    <a:lnTo>
                      <a:pt x="229" y="974"/>
                    </a:lnTo>
                    <a:lnTo>
                      <a:pt x="280" y="999"/>
                    </a:lnTo>
                    <a:lnTo>
                      <a:pt x="331" y="1025"/>
                    </a:lnTo>
                    <a:lnTo>
                      <a:pt x="331" y="1025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1180;p21">
                <a:extLst>
                  <a:ext uri="{FF2B5EF4-FFF2-40B4-BE49-F238E27FC236}">
                    <a16:creationId xmlns:a16="http://schemas.microsoft.com/office/drawing/2014/main" id="{241AA50F-F605-4623-B8F4-115C65305C16}"/>
                  </a:ext>
                </a:extLst>
              </p:cNvPr>
              <p:cNvSpPr/>
              <p:nvPr/>
            </p:nvSpPr>
            <p:spPr>
              <a:xfrm>
                <a:off x="2790600" y="-407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1181;p21">
                <a:extLst>
                  <a:ext uri="{FF2B5EF4-FFF2-40B4-BE49-F238E27FC236}">
                    <a16:creationId xmlns:a16="http://schemas.microsoft.com/office/drawing/2014/main" id="{BB15C644-B96C-4B6F-83AB-10C5A3684A8D}"/>
                  </a:ext>
                </a:extLst>
              </p:cNvPr>
              <p:cNvSpPr/>
              <p:nvPr/>
            </p:nvSpPr>
            <p:spPr>
              <a:xfrm>
                <a:off x="3133200" y="-432500"/>
                <a:ext cx="6862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1754" extrusionOk="0">
                    <a:moveTo>
                      <a:pt x="2168" y="1"/>
                    </a:moveTo>
                    <a:lnTo>
                      <a:pt x="2117" y="9"/>
                    </a:lnTo>
                    <a:lnTo>
                      <a:pt x="2067" y="17"/>
                    </a:lnTo>
                    <a:lnTo>
                      <a:pt x="2016" y="34"/>
                    </a:lnTo>
                    <a:lnTo>
                      <a:pt x="330" y="737"/>
                    </a:lnTo>
                    <a:lnTo>
                      <a:pt x="280" y="754"/>
                    </a:lnTo>
                    <a:lnTo>
                      <a:pt x="237" y="780"/>
                    </a:lnTo>
                    <a:lnTo>
                      <a:pt x="195" y="814"/>
                    </a:lnTo>
                    <a:lnTo>
                      <a:pt x="153" y="847"/>
                    </a:lnTo>
                    <a:lnTo>
                      <a:pt x="93" y="932"/>
                    </a:lnTo>
                    <a:lnTo>
                      <a:pt x="42" y="1017"/>
                    </a:lnTo>
                    <a:lnTo>
                      <a:pt x="9" y="1118"/>
                    </a:lnTo>
                    <a:lnTo>
                      <a:pt x="0" y="1220"/>
                    </a:lnTo>
                    <a:lnTo>
                      <a:pt x="0" y="1271"/>
                    </a:lnTo>
                    <a:lnTo>
                      <a:pt x="9" y="1322"/>
                    </a:lnTo>
                    <a:lnTo>
                      <a:pt x="26" y="1373"/>
                    </a:lnTo>
                    <a:lnTo>
                      <a:pt x="42" y="1423"/>
                    </a:lnTo>
                    <a:lnTo>
                      <a:pt x="76" y="1500"/>
                    </a:lnTo>
                    <a:lnTo>
                      <a:pt x="127" y="1559"/>
                    </a:lnTo>
                    <a:lnTo>
                      <a:pt x="178" y="1618"/>
                    </a:lnTo>
                    <a:lnTo>
                      <a:pt x="237" y="1669"/>
                    </a:lnTo>
                    <a:lnTo>
                      <a:pt x="305" y="1703"/>
                    </a:lnTo>
                    <a:lnTo>
                      <a:pt x="381" y="1728"/>
                    </a:lnTo>
                    <a:lnTo>
                      <a:pt x="457" y="1745"/>
                    </a:lnTo>
                    <a:lnTo>
                      <a:pt x="534" y="1754"/>
                    </a:lnTo>
                    <a:lnTo>
                      <a:pt x="635" y="1745"/>
                    </a:lnTo>
                    <a:lnTo>
                      <a:pt x="686" y="1728"/>
                    </a:lnTo>
                    <a:lnTo>
                      <a:pt x="728" y="1711"/>
                    </a:lnTo>
                    <a:lnTo>
                      <a:pt x="2414" y="1017"/>
                    </a:lnTo>
                    <a:lnTo>
                      <a:pt x="2465" y="991"/>
                    </a:lnTo>
                    <a:lnTo>
                      <a:pt x="2516" y="966"/>
                    </a:lnTo>
                    <a:lnTo>
                      <a:pt x="2558" y="932"/>
                    </a:lnTo>
                    <a:lnTo>
                      <a:pt x="2592" y="898"/>
                    </a:lnTo>
                    <a:lnTo>
                      <a:pt x="2659" y="822"/>
                    </a:lnTo>
                    <a:lnTo>
                      <a:pt x="2702" y="729"/>
                    </a:lnTo>
                    <a:lnTo>
                      <a:pt x="2736" y="636"/>
                    </a:lnTo>
                    <a:lnTo>
                      <a:pt x="2744" y="534"/>
                    </a:lnTo>
                    <a:lnTo>
                      <a:pt x="2744" y="483"/>
                    </a:lnTo>
                    <a:lnTo>
                      <a:pt x="2736" y="424"/>
                    </a:lnTo>
                    <a:lnTo>
                      <a:pt x="2727" y="373"/>
                    </a:lnTo>
                    <a:lnTo>
                      <a:pt x="2702" y="322"/>
                    </a:lnTo>
                    <a:lnTo>
                      <a:pt x="2685" y="280"/>
                    </a:lnTo>
                    <a:lnTo>
                      <a:pt x="2651" y="229"/>
                    </a:lnTo>
                    <a:lnTo>
                      <a:pt x="2626" y="187"/>
                    </a:lnTo>
                    <a:lnTo>
                      <a:pt x="2592" y="153"/>
                    </a:lnTo>
                    <a:lnTo>
                      <a:pt x="2507" y="85"/>
                    </a:lnTo>
                    <a:lnTo>
                      <a:pt x="2422" y="34"/>
                    </a:lnTo>
                    <a:lnTo>
                      <a:pt x="2321" y="9"/>
                    </a:lnTo>
                    <a:lnTo>
                      <a:pt x="22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1182;p21">
                <a:extLst>
                  <a:ext uri="{FF2B5EF4-FFF2-40B4-BE49-F238E27FC236}">
                    <a16:creationId xmlns:a16="http://schemas.microsoft.com/office/drawing/2014/main" id="{11384846-C6B0-4767-AC73-79BC79B5A717}"/>
                  </a:ext>
                </a:extLst>
              </p:cNvPr>
              <p:cNvSpPr/>
              <p:nvPr/>
            </p:nvSpPr>
            <p:spPr>
              <a:xfrm>
                <a:off x="3133200" y="-432500"/>
                <a:ext cx="6862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1754" fill="none" extrusionOk="0">
                    <a:moveTo>
                      <a:pt x="42" y="1423"/>
                    </a:moveTo>
                    <a:lnTo>
                      <a:pt x="42" y="1423"/>
                    </a:lnTo>
                    <a:lnTo>
                      <a:pt x="76" y="1500"/>
                    </a:lnTo>
                    <a:lnTo>
                      <a:pt x="127" y="1559"/>
                    </a:lnTo>
                    <a:lnTo>
                      <a:pt x="178" y="1618"/>
                    </a:lnTo>
                    <a:lnTo>
                      <a:pt x="237" y="1669"/>
                    </a:lnTo>
                    <a:lnTo>
                      <a:pt x="305" y="1703"/>
                    </a:lnTo>
                    <a:lnTo>
                      <a:pt x="381" y="1728"/>
                    </a:lnTo>
                    <a:lnTo>
                      <a:pt x="457" y="1745"/>
                    </a:lnTo>
                    <a:lnTo>
                      <a:pt x="534" y="1754"/>
                    </a:lnTo>
                    <a:lnTo>
                      <a:pt x="534" y="1754"/>
                    </a:lnTo>
                    <a:lnTo>
                      <a:pt x="635" y="1745"/>
                    </a:lnTo>
                    <a:lnTo>
                      <a:pt x="686" y="1728"/>
                    </a:lnTo>
                    <a:lnTo>
                      <a:pt x="728" y="1711"/>
                    </a:lnTo>
                    <a:lnTo>
                      <a:pt x="2414" y="1017"/>
                    </a:lnTo>
                    <a:lnTo>
                      <a:pt x="2414" y="1017"/>
                    </a:lnTo>
                    <a:lnTo>
                      <a:pt x="2465" y="991"/>
                    </a:lnTo>
                    <a:lnTo>
                      <a:pt x="2516" y="966"/>
                    </a:lnTo>
                    <a:lnTo>
                      <a:pt x="2558" y="932"/>
                    </a:lnTo>
                    <a:lnTo>
                      <a:pt x="2592" y="898"/>
                    </a:lnTo>
                    <a:lnTo>
                      <a:pt x="2659" y="822"/>
                    </a:lnTo>
                    <a:lnTo>
                      <a:pt x="2702" y="729"/>
                    </a:lnTo>
                    <a:lnTo>
                      <a:pt x="2736" y="636"/>
                    </a:lnTo>
                    <a:lnTo>
                      <a:pt x="2744" y="534"/>
                    </a:lnTo>
                    <a:lnTo>
                      <a:pt x="2744" y="483"/>
                    </a:lnTo>
                    <a:lnTo>
                      <a:pt x="2736" y="424"/>
                    </a:lnTo>
                    <a:lnTo>
                      <a:pt x="2727" y="373"/>
                    </a:lnTo>
                    <a:lnTo>
                      <a:pt x="2702" y="322"/>
                    </a:lnTo>
                    <a:lnTo>
                      <a:pt x="2702" y="322"/>
                    </a:lnTo>
                    <a:lnTo>
                      <a:pt x="2685" y="280"/>
                    </a:lnTo>
                    <a:lnTo>
                      <a:pt x="2651" y="229"/>
                    </a:lnTo>
                    <a:lnTo>
                      <a:pt x="2626" y="187"/>
                    </a:lnTo>
                    <a:lnTo>
                      <a:pt x="2592" y="153"/>
                    </a:lnTo>
                    <a:lnTo>
                      <a:pt x="2507" y="85"/>
                    </a:lnTo>
                    <a:lnTo>
                      <a:pt x="2422" y="34"/>
                    </a:lnTo>
                    <a:lnTo>
                      <a:pt x="2321" y="9"/>
                    </a:lnTo>
                    <a:lnTo>
                      <a:pt x="2219" y="1"/>
                    </a:lnTo>
                    <a:lnTo>
                      <a:pt x="2168" y="1"/>
                    </a:lnTo>
                    <a:lnTo>
                      <a:pt x="2117" y="9"/>
                    </a:lnTo>
                    <a:lnTo>
                      <a:pt x="2067" y="17"/>
                    </a:lnTo>
                    <a:lnTo>
                      <a:pt x="2016" y="34"/>
                    </a:lnTo>
                    <a:lnTo>
                      <a:pt x="330" y="737"/>
                    </a:lnTo>
                    <a:lnTo>
                      <a:pt x="330" y="737"/>
                    </a:lnTo>
                    <a:lnTo>
                      <a:pt x="280" y="754"/>
                    </a:lnTo>
                    <a:lnTo>
                      <a:pt x="237" y="780"/>
                    </a:lnTo>
                    <a:lnTo>
                      <a:pt x="195" y="814"/>
                    </a:lnTo>
                    <a:lnTo>
                      <a:pt x="153" y="847"/>
                    </a:lnTo>
                    <a:lnTo>
                      <a:pt x="93" y="932"/>
                    </a:lnTo>
                    <a:lnTo>
                      <a:pt x="42" y="1017"/>
                    </a:lnTo>
                    <a:lnTo>
                      <a:pt x="9" y="1118"/>
                    </a:lnTo>
                    <a:lnTo>
                      <a:pt x="0" y="1220"/>
                    </a:lnTo>
                    <a:lnTo>
                      <a:pt x="0" y="1271"/>
                    </a:lnTo>
                    <a:lnTo>
                      <a:pt x="9" y="1322"/>
                    </a:lnTo>
                    <a:lnTo>
                      <a:pt x="26" y="1373"/>
                    </a:lnTo>
                    <a:lnTo>
                      <a:pt x="42" y="1423"/>
                    </a:lnTo>
                    <a:lnTo>
                      <a:pt x="42" y="14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1183;p21">
                <a:extLst>
                  <a:ext uri="{FF2B5EF4-FFF2-40B4-BE49-F238E27FC236}">
                    <a16:creationId xmlns:a16="http://schemas.microsoft.com/office/drawing/2014/main" id="{11DFB619-5733-4C59-A6FA-64ED8683FBE7}"/>
                  </a:ext>
                </a:extLst>
              </p:cNvPr>
              <p:cNvSpPr/>
              <p:nvPr/>
            </p:nvSpPr>
            <p:spPr>
              <a:xfrm>
                <a:off x="3134250" y="-3969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1184;p21">
                <a:extLst>
                  <a:ext uri="{FF2B5EF4-FFF2-40B4-BE49-F238E27FC236}">
                    <a16:creationId xmlns:a16="http://schemas.microsoft.com/office/drawing/2014/main" id="{34AB7016-53B2-40B5-B1BA-A0392137784D}"/>
                  </a:ext>
                </a:extLst>
              </p:cNvPr>
              <p:cNvSpPr/>
              <p:nvPr/>
            </p:nvSpPr>
            <p:spPr>
              <a:xfrm>
                <a:off x="3042575" y="-197050"/>
                <a:ext cx="43850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2745" extrusionOk="0">
                    <a:moveTo>
                      <a:pt x="534" y="0"/>
                    </a:moveTo>
                    <a:lnTo>
                      <a:pt x="483" y="9"/>
                    </a:lnTo>
                    <a:lnTo>
                      <a:pt x="432" y="17"/>
                    </a:lnTo>
                    <a:lnTo>
                      <a:pt x="381" y="26"/>
                    </a:lnTo>
                    <a:lnTo>
                      <a:pt x="322" y="43"/>
                    </a:lnTo>
                    <a:lnTo>
                      <a:pt x="280" y="68"/>
                    </a:lnTo>
                    <a:lnTo>
                      <a:pt x="229" y="94"/>
                    </a:lnTo>
                    <a:lnTo>
                      <a:pt x="187" y="128"/>
                    </a:lnTo>
                    <a:lnTo>
                      <a:pt x="153" y="161"/>
                    </a:lnTo>
                    <a:lnTo>
                      <a:pt x="85" y="238"/>
                    </a:lnTo>
                    <a:lnTo>
                      <a:pt x="43" y="331"/>
                    </a:lnTo>
                    <a:lnTo>
                      <a:pt x="9" y="424"/>
                    </a:lnTo>
                    <a:lnTo>
                      <a:pt x="0" y="526"/>
                    </a:lnTo>
                    <a:lnTo>
                      <a:pt x="0" y="585"/>
                    </a:lnTo>
                    <a:lnTo>
                      <a:pt x="9" y="636"/>
                    </a:lnTo>
                    <a:lnTo>
                      <a:pt x="17" y="687"/>
                    </a:lnTo>
                    <a:lnTo>
                      <a:pt x="43" y="737"/>
                    </a:lnTo>
                    <a:lnTo>
                      <a:pt x="737" y="2423"/>
                    </a:lnTo>
                    <a:lnTo>
                      <a:pt x="771" y="2490"/>
                    </a:lnTo>
                    <a:lnTo>
                      <a:pt x="813" y="2558"/>
                    </a:lnTo>
                    <a:lnTo>
                      <a:pt x="873" y="2618"/>
                    </a:lnTo>
                    <a:lnTo>
                      <a:pt x="932" y="2660"/>
                    </a:lnTo>
                    <a:lnTo>
                      <a:pt x="1000" y="2702"/>
                    </a:lnTo>
                    <a:lnTo>
                      <a:pt x="1067" y="2728"/>
                    </a:lnTo>
                    <a:lnTo>
                      <a:pt x="1144" y="2745"/>
                    </a:lnTo>
                    <a:lnTo>
                      <a:pt x="1220" y="2745"/>
                    </a:lnTo>
                    <a:lnTo>
                      <a:pt x="1321" y="2736"/>
                    </a:lnTo>
                    <a:lnTo>
                      <a:pt x="1372" y="2728"/>
                    </a:lnTo>
                    <a:lnTo>
                      <a:pt x="1423" y="2711"/>
                    </a:lnTo>
                    <a:lnTo>
                      <a:pt x="1474" y="2685"/>
                    </a:lnTo>
                    <a:lnTo>
                      <a:pt x="1516" y="2660"/>
                    </a:lnTo>
                    <a:lnTo>
                      <a:pt x="1559" y="2626"/>
                    </a:lnTo>
                    <a:lnTo>
                      <a:pt x="1601" y="2592"/>
                    </a:lnTo>
                    <a:lnTo>
                      <a:pt x="1669" y="2507"/>
                    </a:lnTo>
                    <a:lnTo>
                      <a:pt x="1711" y="2423"/>
                    </a:lnTo>
                    <a:lnTo>
                      <a:pt x="1745" y="2321"/>
                    </a:lnTo>
                    <a:lnTo>
                      <a:pt x="1753" y="2219"/>
                    </a:lnTo>
                    <a:lnTo>
                      <a:pt x="1753" y="2169"/>
                    </a:lnTo>
                    <a:lnTo>
                      <a:pt x="1745" y="2118"/>
                    </a:lnTo>
                    <a:lnTo>
                      <a:pt x="1728" y="2067"/>
                    </a:lnTo>
                    <a:lnTo>
                      <a:pt x="1711" y="2016"/>
                    </a:lnTo>
                    <a:lnTo>
                      <a:pt x="1017" y="331"/>
                    </a:lnTo>
                    <a:lnTo>
                      <a:pt x="991" y="280"/>
                    </a:lnTo>
                    <a:lnTo>
                      <a:pt x="966" y="238"/>
                    </a:lnTo>
                    <a:lnTo>
                      <a:pt x="932" y="195"/>
                    </a:lnTo>
                    <a:lnTo>
                      <a:pt x="898" y="153"/>
                    </a:lnTo>
                    <a:lnTo>
                      <a:pt x="822" y="94"/>
                    </a:lnTo>
                    <a:lnTo>
                      <a:pt x="729" y="43"/>
                    </a:lnTo>
                    <a:lnTo>
                      <a:pt x="635" y="17"/>
                    </a:ln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1185;p21">
                <a:extLst>
                  <a:ext uri="{FF2B5EF4-FFF2-40B4-BE49-F238E27FC236}">
                    <a16:creationId xmlns:a16="http://schemas.microsoft.com/office/drawing/2014/main" id="{12BC5DF6-6447-45A3-83FA-5CBD72697FF0}"/>
                  </a:ext>
                </a:extLst>
              </p:cNvPr>
              <p:cNvSpPr/>
              <p:nvPr/>
            </p:nvSpPr>
            <p:spPr>
              <a:xfrm>
                <a:off x="3042575" y="-197050"/>
                <a:ext cx="43850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2745" fill="none" extrusionOk="0">
                    <a:moveTo>
                      <a:pt x="1017" y="331"/>
                    </a:moveTo>
                    <a:lnTo>
                      <a:pt x="1017" y="331"/>
                    </a:lnTo>
                    <a:lnTo>
                      <a:pt x="991" y="280"/>
                    </a:lnTo>
                    <a:lnTo>
                      <a:pt x="966" y="238"/>
                    </a:lnTo>
                    <a:lnTo>
                      <a:pt x="932" y="195"/>
                    </a:lnTo>
                    <a:lnTo>
                      <a:pt x="898" y="153"/>
                    </a:lnTo>
                    <a:lnTo>
                      <a:pt x="822" y="94"/>
                    </a:lnTo>
                    <a:lnTo>
                      <a:pt x="729" y="43"/>
                    </a:lnTo>
                    <a:lnTo>
                      <a:pt x="635" y="17"/>
                    </a:lnTo>
                    <a:lnTo>
                      <a:pt x="534" y="0"/>
                    </a:lnTo>
                    <a:lnTo>
                      <a:pt x="483" y="9"/>
                    </a:lnTo>
                    <a:lnTo>
                      <a:pt x="432" y="17"/>
                    </a:lnTo>
                    <a:lnTo>
                      <a:pt x="381" y="26"/>
                    </a:lnTo>
                    <a:lnTo>
                      <a:pt x="322" y="43"/>
                    </a:lnTo>
                    <a:lnTo>
                      <a:pt x="322" y="43"/>
                    </a:lnTo>
                    <a:lnTo>
                      <a:pt x="280" y="68"/>
                    </a:lnTo>
                    <a:lnTo>
                      <a:pt x="229" y="94"/>
                    </a:lnTo>
                    <a:lnTo>
                      <a:pt x="187" y="128"/>
                    </a:lnTo>
                    <a:lnTo>
                      <a:pt x="153" y="161"/>
                    </a:lnTo>
                    <a:lnTo>
                      <a:pt x="85" y="238"/>
                    </a:lnTo>
                    <a:lnTo>
                      <a:pt x="43" y="331"/>
                    </a:lnTo>
                    <a:lnTo>
                      <a:pt x="9" y="424"/>
                    </a:lnTo>
                    <a:lnTo>
                      <a:pt x="0" y="526"/>
                    </a:lnTo>
                    <a:lnTo>
                      <a:pt x="0" y="585"/>
                    </a:lnTo>
                    <a:lnTo>
                      <a:pt x="9" y="636"/>
                    </a:lnTo>
                    <a:lnTo>
                      <a:pt x="17" y="687"/>
                    </a:lnTo>
                    <a:lnTo>
                      <a:pt x="43" y="737"/>
                    </a:lnTo>
                    <a:lnTo>
                      <a:pt x="737" y="2423"/>
                    </a:lnTo>
                    <a:lnTo>
                      <a:pt x="737" y="2423"/>
                    </a:lnTo>
                    <a:lnTo>
                      <a:pt x="771" y="2490"/>
                    </a:lnTo>
                    <a:lnTo>
                      <a:pt x="813" y="2558"/>
                    </a:lnTo>
                    <a:lnTo>
                      <a:pt x="873" y="2618"/>
                    </a:lnTo>
                    <a:lnTo>
                      <a:pt x="932" y="2660"/>
                    </a:lnTo>
                    <a:lnTo>
                      <a:pt x="1000" y="2702"/>
                    </a:lnTo>
                    <a:lnTo>
                      <a:pt x="1067" y="2728"/>
                    </a:lnTo>
                    <a:lnTo>
                      <a:pt x="1144" y="2745"/>
                    </a:lnTo>
                    <a:lnTo>
                      <a:pt x="1220" y="2745"/>
                    </a:lnTo>
                    <a:lnTo>
                      <a:pt x="1220" y="2745"/>
                    </a:lnTo>
                    <a:lnTo>
                      <a:pt x="1321" y="2736"/>
                    </a:lnTo>
                    <a:lnTo>
                      <a:pt x="1372" y="2728"/>
                    </a:lnTo>
                    <a:lnTo>
                      <a:pt x="1423" y="2711"/>
                    </a:lnTo>
                    <a:lnTo>
                      <a:pt x="1423" y="2711"/>
                    </a:lnTo>
                    <a:lnTo>
                      <a:pt x="1474" y="2685"/>
                    </a:lnTo>
                    <a:lnTo>
                      <a:pt x="1516" y="2660"/>
                    </a:lnTo>
                    <a:lnTo>
                      <a:pt x="1559" y="2626"/>
                    </a:lnTo>
                    <a:lnTo>
                      <a:pt x="1601" y="2592"/>
                    </a:lnTo>
                    <a:lnTo>
                      <a:pt x="1669" y="2507"/>
                    </a:lnTo>
                    <a:lnTo>
                      <a:pt x="1711" y="2423"/>
                    </a:lnTo>
                    <a:lnTo>
                      <a:pt x="1745" y="2321"/>
                    </a:lnTo>
                    <a:lnTo>
                      <a:pt x="1753" y="2219"/>
                    </a:lnTo>
                    <a:lnTo>
                      <a:pt x="1753" y="2169"/>
                    </a:lnTo>
                    <a:lnTo>
                      <a:pt x="1745" y="2118"/>
                    </a:lnTo>
                    <a:lnTo>
                      <a:pt x="1728" y="2067"/>
                    </a:lnTo>
                    <a:lnTo>
                      <a:pt x="1711" y="2016"/>
                    </a:lnTo>
                    <a:lnTo>
                      <a:pt x="1017" y="33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1186;p21">
                <a:extLst>
                  <a:ext uri="{FF2B5EF4-FFF2-40B4-BE49-F238E27FC236}">
                    <a16:creationId xmlns:a16="http://schemas.microsoft.com/office/drawing/2014/main" id="{631E0531-7F19-4B29-AB56-108D2B9C69C9}"/>
                  </a:ext>
                </a:extLst>
              </p:cNvPr>
              <p:cNvSpPr/>
              <p:nvPr/>
            </p:nvSpPr>
            <p:spPr>
              <a:xfrm>
                <a:off x="3067975" y="-188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1187;p21">
                <a:extLst>
                  <a:ext uri="{FF2B5EF4-FFF2-40B4-BE49-F238E27FC236}">
                    <a16:creationId xmlns:a16="http://schemas.microsoft.com/office/drawing/2014/main" id="{F4A4C182-0C99-4980-89C1-312CE336401D}"/>
                  </a:ext>
                </a:extLst>
              </p:cNvPr>
              <p:cNvSpPr/>
              <p:nvPr/>
            </p:nvSpPr>
            <p:spPr>
              <a:xfrm>
                <a:off x="2782125" y="-287675"/>
                <a:ext cx="6862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1754" extrusionOk="0">
                    <a:moveTo>
                      <a:pt x="2169" y="1"/>
                    </a:moveTo>
                    <a:lnTo>
                      <a:pt x="2118" y="9"/>
                    </a:lnTo>
                    <a:lnTo>
                      <a:pt x="2067" y="26"/>
                    </a:lnTo>
                    <a:lnTo>
                      <a:pt x="2017" y="43"/>
                    </a:lnTo>
                    <a:lnTo>
                      <a:pt x="331" y="737"/>
                    </a:lnTo>
                    <a:lnTo>
                      <a:pt x="280" y="763"/>
                    </a:lnTo>
                    <a:lnTo>
                      <a:pt x="238" y="788"/>
                    </a:lnTo>
                    <a:lnTo>
                      <a:pt x="196" y="822"/>
                    </a:lnTo>
                    <a:lnTo>
                      <a:pt x="153" y="856"/>
                    </a:lnTo>
                    <a:lnTo>
                      <a:pt x="94" y="932"/>
                    </a:lnTo>
                    <a:lnTo>
                      <a:pt x="43" y="1025"/>
                    </a:lnTo>
                    <a:lnTo>
                      <a:pt x="9" y="1119"/>
                    </a:lnTo>
                    <a:lnTo>
                      <a:pt x="1" y="1220"/>
                    </a:lnTo>
                    <a:lnTo>
                      <a:pt x="1" y="1271"/>
                    </a:lnTo>
                    <a:lnTo>
                      <a:pt x="9" y="1322"/>
                    </a:lnTo>
                    <a:lnTo>
                      <a:pt x="26" y="1381"/>
                    </a:lnTo>
                    <a:lnTo>
                      <a:pt x="43" y="1432"/>
                    </a:lnTo>
                    <a:lnTo>
                      <a:pt x="77" y="1500"/>
                    </a:lnTo>
                    <a:lnTo>
                      <a:pt x="128" y="1567"/>
                    </a:lnTo>
                    <a:lnTo>
                      <a:pt x="179" y="1618"/>
                    </a:lnTo>
                    <a:lnTo>
                      <a:pt x="238" y="1669"/>
                    </a:lnTo>
                    <a:lnTo>
                      <a:pt x="306" y="1703"/>
                    </a:lnTo>
                    <a:lnTo>
                      <a:pt x="382" y="1737"/>
                    </a:lnTo>
                    <a:lnTo>
                      <a:pt x="458" y="1754"/>
                    </a:lnTo>
                    <a:lnTo>
                      <a:pt x="534" y="1754"/>
                    </a:lnTo>
                    <a:lnTo>
                      <a:pt x="636" y="1745"/>
                    </a:lnTo>
                    <a:lnTo>
                      <a:pt x="687" y="1737"/>
                    </a:lnTo>
                    <a:lnTo>
                      <a:pt x="738" y="1720"/>
                    </a:lnTo>
                    <a:lnTo>
                      <a:pt x="2423" y="1017"/>
                    </a:lnTo>
                    <a:lnTo>
                      <a:pt x="2465" y="1000"/>
                    </a:lnTo>
                    <a:lnTo>
                      <a:pt x="2516" y="966"/>
                    </a:lnTo>
                    <a:lnTo>
                      <a:pt x="2559" y="941"/>
                    </a:lnTo>
                    <a:lnTo>
                      <a:pt x="2593" y="907"/>
                    </a:lnTo>
                    <a:lnTo>
                      <a:pt x="2660" y="822"/>
                    </a:lnTo>
                    <a:lnTo>
                      <a:pt x="2703" y="737"/>
                    </a:lnTo>
                    <a:lnTo>
                      <a:pt x="2736" y="636"/>
                    </a:lnTo>
                    <a:lnTo>
                      <a:pt x="2745" y="534"/>
                    </a:lnTo>
                    <a:lnTo>
                      <a:pt x="2745" y="483"/>
                    </a:lnTo>
                    <a:lnTo>
                      <a:pt x="2736" y="433"/>
                    </a:lnTo>
                    <a:lnTo>
                      <a:pt x="2728" y="382"/>
                    </a:lnTo>
                    <a:lnTo>
                      <a:pt x="2703" y="331"/>
                    </a:lnTo>
                    <a:lnTo>
                      <a:pt x="2686" y="280"/>
                    </a:lnTo>
                    <a:lnTo>
                      <a:pt x="2652" y="238"/>
                    </a:lnTo>
                    <a:lnTo>
                      <a:pt x="2626" y="195"/>
                    </a:lnTo>
                    <a:lnTo>
                      <a:pt x="2593" y="153"/>
                    </a:lnTo>
                    <a:lnTo>
                      <a:pt x="2508" y="94"/>
                    </a:lnTo>
                    <a:lnTo>
                      <a:pt x="2423" y="43"/>
                    </a:lnTo>
                    <a:lnTo>
                      <a:pt x="2321" y="9"/>
                    </a:lnTo>
                    <a:lnTo>
                      <a:pt x="22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1188;p21">
                <a:extLst>
                  <a:ext uri="{FF2B5EF4-FFF2-40B4-BE49-F238E27FC236}">
                    <a16:creationId xmlns:a16="http://schemas.microsoft.com/office/drawing/2014/main" id="{50718FE6-0F11-482C-9D58-7562B1235077}"/>
                  </a:ext>
                </a:extLst>
              </p:cNvPr>
              <p:cNvSpPr/>
              <p:nvPr/>
            </p:nvSpPr>
            <p:spPr>
              <a:xfrm>
                <a:off x="2782125" y="-287675"/>
                <a:ext cx="6862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1754" fill="none" extrusionOk="0">
                    <a:moveTo>
                      <a:pt x="2703" y="331"/>
                    </a:moveTo>
                    <a:lnTo>
                      <a:pt x="2703" y="331"/>
                    </a:lnTo>
                    <a:lnTo>
                      <a:pt x="2686" y="280"/>
                    </a:lnTo>
                    <a:lnTo>
                      <a:pt x="2652" y="238"/>
                    </a:lnTo>
                    <a:lnTo>
                      <a:pt x="2626" y="195"/>
                    </a:lnTo>
                    <a:lnTo>
                      <a:pt x="2593" y="153"/>
                    </a:lnTo>
                    <a:lnTo>
                      <a:pt x="2508" y="94"/>
                    </a:lnTo>
                    <a:lnTo>
                      <a:pt x="2423" y="43"/>
                    </a:lnTo>
                    <a:lnTo>
                      <a:pt x="2321" y="9"/>
                    </a:lnTo>
                    <a:lnTo>
                      <a:pt x="2220" y="1"/>
                    </a:lnTo>
                    <a:lnTo>
                      <a:pt x="2169" y="1"/>
                    </a:lnTo>
                    <a:lnTo>
                      <a:pt x="2118" y="9"/>
                    </a:lnTo>
                    <a:lnTo>
                      <a:pt x="2067" y="26"/>
                    </a:lnTo>
                    <a:lnTo>
                      <a:pt x="2017" y="43"/>
                    </a:lnTo>
                    <a:lnTo>
                      <a:pt x="331" y="737"/>
                    </a:lnTo>
                    <a:lnTo>
                      <a:pt x="331" y="737"/>
                    </a:lnTo>
                    <a:lnTo>
                      <a:pt x="280" y="763"/>
                    </a:lnTo>
                    <a:lnTo>
                      <a:pt x="238" y="788"/>
                    </a:lnTo>
                    <a:lnTo>
                      <a:pt x="196" y="822"/>
                    </a:lnTo>
                    <a:lnTo>
                      <a:pt x="153" y="856"/>
                    </a:lnTo>
                    <a:lnTo>
                      <a:pt x="94" y="932"/>
                    </a:lnTo>
                    <a:lnTo>
                      <a:pt x="43" y="1025"/>
                    </a:lnTo>
                    <a:lnTo>
                      <a:pt x="9" y="1119"/>
                    </a:lnTo>
                    <a:lnTo>
                      <a:pt x="1" y="1220"/>
                    </a:lnTo>
                    <a:lnTo>
                      <a:pt x="1" y="1271"/>
                    </a:lnTo>
                    <a:lnTo>
                      <a:pt x="9" y="1322"/>
                    </a:lnTo>
                    <a:lnTo>
                      <a:pt x="26" y="1381"/>
                    </a:lnTo>
                    <a:lnTo>
                      <a:pt x="43" y="1432"/>
                    </a:lnTo>
                    <a:lnTo>
                      <a:pt x="43" y="1432"/>
                    </a:lnTo>
                    <a:lnTo>
                      <a:pt x="77" y="1500"/>
                    </a:lnTo>
                    <a:lnTo>
                      <a:pt x="128" y="1567"/>
                    </a:lnTo>
                    <a:lnTo>
                      <a:pt x="179" y="1618"/>
                    </a:lnTo>
                    <a:lnTo>
                      <a:pt x="238" y="1669"/>
                    </a:lnTo>
                    <a:lnTo>
                      <a:pt x="306" y="1703"/>
                    </a:lnTo>
                    <a:lnTo>
                      <a:pt x="382" y="1737"/>
                    </a:lnTo>
                    <a:lnTo>
                      <a:pt x="458" y="1754"/>
                    </a:lnTo>
                    <a:lnTo>
                      <a:pt x="534" y="1754"/>
                    </a:lnTo>
                    <a:lnTo>
                      <a:pt x="534" y="1754"/>
                    </a:lnTo>
                    <a:lnTo>
                      <a:pt x="636" y="1745"/>
                    </a:lnTo>
                    <a:lnTo>
                      <a:pt x="687" y="1737"/>
                    </a:lnTo>
                    <a:lnTo>
                      <a:pt x="738" y="1720"/>
                    </a:lnTo>
                    <a:lnTo>
                      <a:pt x="2423" y="1017"/>
                    </a:lnTo>
                    <a:lnTo>
                      <a:pt x="2423" y="1017"/>
                    </a:lnTo>
                    <a:lnTo>
                      <a:pt x="2465" y="1000"/>
                    </a:lnTo>
                    <a:lnTo>
                      <a:pt x="2516" y="966"/>
                    </a:lnTo>
                    <a:lnTo>
                      <a:pt x="2559" y="941"/>
                    </a:lnTo>
                    <a:lnTo>
                      <a:pt x="2593" y="907"/>
                    </a:lnTo>
                    <a:lnTo>
                      <a:pt x="2660" y="822"/>
                    </a:lnTo>
                    <a:lnTo>
                      <a:pt x="2703" y="737"/>
                    </a:lnTo>
                    <a:lnTo>
                      <a:pt x="2736" y="636"/>
                    </a:lnTo>
                    <a:lnTo>
                      <a:pt x="2745" y="534"/>
                    </a:lnTo>
                    <a:lnTo>
                      <a:pt x="2745" y="483"/>
                    </a:lnTo>
                    <a:lnTo>
                      <a:pt x="2736" y="433"/>
                    </a:lnTo>
                    <a:lnTo>
                      <a:pt x="2728" y="382"/>
                    </a:lnTo>
                    <a:lnTo>
                      <a:pt x="2703" y="331"/>
                    </a:lnTo>
                    <a:lnTo>
                      <a:pt x="2703" y="33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1189;p21">
                <a:extLst>
                  <a:ext uri="{FF2B5EF4-FFF2-40B4-BE49-F238E27FC236}">
                    <a16:creationId xmlns:a16="http://schemas.microsoft.com/office/drawing/2014/main" id="{B5FA3AA2-C4EB-4E15-88A7-9532FE677438}"/>
                  </a:ext>
                </a:extLst>
              </p:cNvPr>
              <p:cNvSpPr/>
              <p:nvPr/>
            </p:nvSpPr>
            <p:spPr>
              <a:xfrm>
                <a:off x="2849675" y="-279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1190;p21">
                <a:extLst>
                  <a:ext uri="{FF2B5EF4-FFF2-40B4-BE49-F238E27FC236}">
                    <a16:creationId xmlns:a16="http://schemas.microsoft.com/office/drawing/2014/main" id="{66D032B4-DF4B-4ADE-8F2B-CDC5593F621C}"/>
                  </a:ext>
                </a:extLst>
              </p:cNvPr>
              <p:cNvSpPr/>
              <p:nvPr/>
            </p:nvSpPr>
            <p:spPr>
              <a:xfrm>
                <a:off x="2897525" y="-547900"/>
                <a:ext cx="44075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745" extrusionOk="0">
                    <a:moveTo>
                      <a:pt x="483" y="1"/>
                    </a:moveTo>
                    <a:lnTo>
                      <a:pt x="433" y="9"/>
                    </a:lnTo>
                    <a:lnTo>
                      <a:pt x="382" y="18"/>
                    </a:lnTo>
                    <a:lnTo>
                      <a:pt x="331" y="35"/>
                    </a:lnTo>
                    <a:lnTo>
                      <a:pt x="280" y="60"/>
                    </a:lnTo>
                    <a:lnTo>
                      <a:pt x="238" y="85"/>
                    </a:lnTo>
                    <a:lnTo>
                      <a:pt x="195" y="119"/>
                    </a:lnTo>
                    <a:lnTo>
                      <a:pt x="153" y="153"/>
                    </a:lnTo>
                    <a:lnTo>
                      <a:pt x="94" y="229"/>
                    </a:lnTo>
                    <a:lnTo>
                      <a:pt x="43" y="323"/>
                    </a:lnTo>
                    <a:lnTo>
                      <a:pt x="18" y="424"/>
                    </a:lnTo>
                    <a:lnTo>
                      <a:pt x="1" y="526"/>
                    </a:lnTo>
                    <a:lnTo>
                      <a:pt x="9" y="577"/>
                    </a:lnTo>
                    <a:lnTo>
                      <a:pt x="9" y="627"/>
                    </a:lnTo>
                    <a:lnTo>
                      <a:pt x="26" y="678"/>
                    </a:lnTo>
                    <a:lnTo>
                      <a:pt x="43" y="729"/>
                    </a:lnTo>
                    <a:lnTo>
                      <a:pt x="738" y="2414"/>
                    </a:lnTo>
                    <a:lnTo>
                      <a:pt x="780" y="2482"/>
                    </a:lnTo>
                    <a:lnTo>
                      <a:pt x="822" y="2550"/>
                    </a:lnTo>
                    <a:lnTo>
                      <a:pt x="873" y="2609"/>
                    </a:lnTo>
                    <a:lnTo>
                      <a:pt x="941" y="2652"/>
                    </a:lnTo>
                    <a:lnTo>
                      <a:pt x="1009" y="2694"/>
                    </a:lnTo>
                    <a:lnTo>
                      <a:pt x="1076" y="2719"/>
                    </a:lnTo>
                    <a:lnTo>
                      <a:pt x="1153" y="2736"/>
                    </a:lnTo>
                    <a:lnTo>
                      <a:pt x="1229" y="2745"/>
                    </a:lnTo>
                    <a:lnTo>
                      <a:pt x="1330" y="2728"/>
                    </a:lnTo>
                    <a:lnTo>
                      <a:pt x="1381" y="2719"/>
                    </a:lnTo>
                    <a:lnTo>
                      <a:pt x="1432" y="2702"/>
                    </a:lnTo>
                    <a:lnTo>
                      <a:pt x="1483" y="2677"/>
                    </a:lnTo>
                    <a:lnTo>
                      <a:pt x="1525" y="2652"/>
                    </a:lnTo>
                    <a:lnTo>
                      <a:pt x="1568" y="2618"/>
                    </a:lnTo>
                    <a:lnTo>
                      <a:pt x="1601" y="2584"/>
                    </a:lnTo>
                    <a:lnTo>
                      <a:pt x="1669" y="2508"/>
                    </a:lnTo>
                    <a:lnTo>
                      <a:pt x="1720" y="2414"/>
                    </a:lnTo>
                    <a:lnTo>
                      <a:pt x="1745" y="2321"/>
                    </a:lnTo>
                    <a:lnTo>
                      <a:pt x="1762" y="2220"/>
                    </a:lnTo>
                    <a:lnTo>
                      <a:pt x="1754" y="2160"/>
                    </a:lnTo>
                    <a:lnTo>
                      <a:pt x="1745" y="2110"/>
                    </a:lnTo>
                    <a:lnTo>
                      <a:pt x="1737" y="2059"/>
                    </a:lnTo>
                    <a:lnTo>
                      <a:pt x="1720" y="2008"/>
                    </a:lnTo>
                    <a:lnTo>
                      <a:pt x="1025" y="323"/>
                    </a:lnTo>
                    <a:lnTo>
                      <a:pt x="1000" y="272"/>
                    </a:lnTo>
                    <a:lnTo>
                      <a:pt x="975" y="229"/>
                    </a:lnTo>
                    <a:lnTo>
                      <a:pt x="941" y="187"/>
                    </a:lnTo>
                    <a:lnTo>
                      <a:pt x="907" y="153"/>
                    </a:lnTo>
                    <a:lnTo>
                      <a:pt x="822" y="85"/>
                    </a:lnTo>
                    <a:lnTo>
                      <a:pt x="738" y="35"/>
                    </a:lnTo>
                    <a:lnTo>
                      <a:pt x="636" y="9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1191;p21">
                <a:extLst>
                  <a:ext uri="{FF2B5EF4-FFF2-40B4-BE49-F238E27FC236}">
                    <a16:creationId xmlns:a16="http://schemas.microsoft.com/office/drawing/2014/main" id="{53C851A7-50A6-4AFF-98F5-7F04DFDF8CAF}"/>
                  </a:ext>
                </a:extLst>
              </p:cNvPr>
              <p:cNvSpPr/>
              <p:nvPr/>
            </p:nvSpPr>
            <p:spPr>
              <a:xfrm>
                <a:off x="2897525" y="-547900"/>
                <a:ext cx="44075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745" fill="none" extrusionOk="0">
                    <a:moveTo>
                      <a:pt x="738" y="2414"/>
                    </a:moveTo>
                    <a:lnTo>
                      <a:pt x="738" y="2414"/>
                    </a:lnTo>
                    <a:lnTo>
                      <a:pt x="780" y="2482"/>
                    </a:lnTo>
                    <a:lnTo>
                      <a:pt x="822" y="2550"/>
                    </a:lnTo>
                    <a:lnTo>
                      <a:pt x="873" y="2609"/>
                    </a:lnTo>
                    <a:lnTo>
                      <a:pt x="941" y="2652"/>
                    </a:lnTo>
                    <a:lnTo>
                      <a:pt x="1009" y="2694"/>
                    </a:lnTo>
                    <a:lnTo>
                      <a:pt x="1076" y="2719"/>
                    </a:lnTo>
                    <a:lnTo>
                      <a:pt x="1153" y="2736"/>
                    </a:lnTo>
                    <a:lnTo>
                      <a:pt x="1229" y="2745"/>
                    </a:lnTo>
                    <a:lnTo>
                      <a:pt x="1229" y="2745"/>
                    </a:lnTo>
                    <a:lnTo>
                      <a:pt x="1330" y="2728"/>
                    </a:lnTo>
                    <a:lnTo>
                      <a:pt x="1381" y="2719"/>
                    </a:lnTo>
                    <a:lnTo>
                      <a:pt x="1432" y="2702"/>
                    </a:lnTo>
                    <a:lnTo>
                      <a:pt x="1432" y="2702"/>
                    </a:lnTo>
                    <a:lnTo>
                      <a:pt x="1483" y="2677"/>
                    </a:lnTo>
                    <a:lnTo>
                      <a:pt x="1525" y="2652"/>
                    </a:lnTo>
                    <a:lnTo>
                      <a:pt x="1568" y="2618"/>
                    </a:lnTo>
                    <a:lnTo>
                      <a:pt x="1601" y="2584"/>
                    </a:lnTo>
                    <a:lnTo>
                      <a:pt x="1669" y="2508"/>
                    </a:lnTo>
                    <a:lnTo>
                      <a:pt x="1720" y="2414"/>
                    </a:lnTo>
                    <a:lnTo>
                      <a:pt x="1745" y="2321"/>
                    </a:lnTo>
                    <a:lnTo>
                      <a:pt x="1762" y="2220"/>
                    </a:lnTo>
                    <a:lnTo>
                      <a:pt x="1754" y="2160"/>
                    </a:lnTo>
                    <a:lnTo>
                      <a:pt x="1745" y="2110"/>
                    </a:lnTo>
                    <a:lnTo>
                      <a:pt x="1737" y="2059"/>
                    </a:lnTo>
                    <a:lnTo>
                      <a:pt x="1720" y="2008"/>
                    </a:lnTo>
                    <a:lnTo>
                      <a:pt x="1025" y="323"/>
                    </a:lnTo>
                    <a:lnTo>
                      <a:pt x="1025" y="323"/>
                    </a:lnTo>
                    <a:lnTo>
                      <a:pt x="1000" y="272"/>
                    </a:lnTo>
                    <a:lnTo>
                      <a:pt x="975" y="229"/>
                    </a:lnTo>
                    <a:lnTo>
                      <a:pt x="941" y="187"/>
                    </a:lnTo>
                    <a:lnTo>
                      <a:pt x="907" y="153"/>
                    </a:lnTo>
                    <a:lnTo>
                      <a:pt x="822" y="85"/>
                    </a:lnTo>
                    <a:lnTo>
                      <a:pt x="738" y="35"/>
                    </a:lnTo>
                    <a:lnTo>
                      <a:pt x="636" y="9"/>
                    </a:lnTo>
                    <a:lnTo>
                      <a:pt x="534" y="1"/>
                    </a:lnTo>
                    <a:lnTo>
                      <a:pt x="483" y="1"/>
                    </a:lnTo>
                    <a:lnTo>
                      <a:pt x="433" y="9"/>
                    </a:lnTo>
                    <a:lnTo>
                      <a:pt x="382" y="18"/>
                    </a:lnTo>
                    <a:lnTo>
                      <a:pt x="331" y="35"/>
                    </a:lnTo>
                    <a:lnTo>
                      <a:pt x="331" y="35"/>
                    </a:lnTo>
                    <a:lnTo>
                      <a:pt x="280" y="60"/>
                    </a:lnTo>
                    <a:lnTo>
                      <a:pt x="238" y="85"/>
                    </a:lnTo>
                    <a:lnTo>
                      <a:pt x="195" y="119"/>
                    </a:lnTo>
                    <a:lnTo>
                      <a:pt x="153" y="153"/>
                    </a:lnTo>
                    <a:lnTo>
                      <a:pt x="94" y="229"/>
                    </a:lnTo>
                    <a:lnTo>
                      <a:pt x="43" y="323"/>
                    </a:lnTo>
                    <a:lnTo>
                      <a:pt x="18" y="424"/>
                    </a:lnTo>
                    <a:lnTo>
                      <a:pt x="1" y="526"/>
                    </a:lnTo>
                    <a:lnTo>
                      <a:pt x="9" y="577"/>
                    </a:lnTo>
                    <a:lnTo>
                      <a:pt x="9" y="627"/>
                    </a:lnTo>
                    <a:lnTo>
                      <a:pt x="26" y="678"/>
                    </a:lnTo>
                    <a:lnTo>
                      <a:pt x="43" y="729"/>
                    </a:lnTo>
                    <a:lnTo>
                      <a:pt x="738" y="2414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1192;p21">
                <a:extLst>
                  <a:ext uri="{FF2B5EF4-FFF2-40B4-BE49-F238E27FC236}">
                    <a16:creationId xmlns:a16="http://schemas.microsoft.com/office/drawing/2014/main" id="{A465C59D-C6F3-4439-9ED1-F021C42D0AEA}"/>
                  </a:ext>
                </a:extLst>
              </p:cNvPr>
              <p:cNvSpPr/>
              <p:nvPr/>
            </p:nvSpPr>
            <p:spPr>
              <a:xfrm>
                <a:off x="2915950" y="-4875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4" name="Google Shape;1193;p21">
              <a:extLst>
                <a:ext uri="{FF2B5EF4-FFF2-40B4-BE49-F238E27FC236}">
                  <a16:creationId xmlns:a16="http://schemas.microsoft.com/office/drawing/2014/main" id="{B9639079-6075-4342-A91F-61C77BED4A06}"/>
                </a:ext>
              </a:extLst>
            </p:cNvPr>
            <p:cNvGrpSpPr/>
            <p:nvPr/>
          </p:nvGrpSpPr>
          <p:grpSpPr>
            <a:xfrm>
              <a:off x="4336597" y="3320497"/>
              <a:ext cx="470809" cy="429992"/>
              <a:chOff x="2138250" y="-544500"/>
              <a:chExt cx="451875" cy="412700"/>
            </a:xfrm>
          </p:grpSpPr>
          <p:sp>
            <p:nvSpPr>
              <p:cNvPr id="552" name="Google Shape;1194;p21">
                <a:extLst>
                  <a:ext uri="{FF2B5EF4-FFF2-40B4-BE49-F238E27FC236}">
                    <a16:creationId xmlns:a16="http://schemas.microsoft.com/office/drawing/2014/main" id="{1322C74C-8510-4245-888B-95AED2967B09}"/>
                  </a:ext>
                </a:extLst>
              </p:cNvPr>
              <p:cNvSpPr/>
              <p:nvPr/>
            </p:nvSpPr>
            <p:spPr>
              <a:xfrm>
                <a:off x="2394875" y="-544500"/>
                <a:ext cx="2692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99" extrusionOk="0">
                    <a:moveTo>
                      <a:pt x="526" y="0"/>
                    </a:moveTo>
                    <a:lnTo>
                      <a:pt x="475" y="9"/>
                    </a:lnTo>
                    <a:lnTo>
                      <a:pt x="424" y="17"/>
                    </a:lnTo>
                    <a:lnTo>
                      <a:pt x="373" y="26"/>
                    </a:lnTo>
                    <a:lnTo>
                      <a:pt x="322" y="51"/>
                    </a:lnTo>
                    <a:lnTo>
                      <a:pt x="229" y="93"/>
                    </a:lnTo>
                    <a:lnTo>
                      <a:pt x="153" y="161"/>
                    </a:lnTo>
                    <a:lnTo>
                      <a:pt x="94" y="237"/>
                    </a:lnTo>
                    <a:lnTo>
                      <a:pt x="43" y="330"/>
                    </a:lnTo>
                    <a:lnTo>
                      <a:pt x="26" y="381"/>
                    </a:lnTo>
                    <a:lnTo>
                      <a:pt x="9" y="432"/>
                    </a:lnTo>
                    <a:lnTo>
                      <a:pt x="9" y="483"/>
                    </a:lnTo>
                    <a:lnTo>
                      <a:pt x="0" y="534"/>
                    </a:lnTo>
                    <a:lnTo>
                      <a:pt x="17" y="1974"/>
                    </a:lnTo>
                    <a:lnTo>
                      <a:pt x="17" y="2024"/>
                    </a:lnTo>
                    <a:lnTo>
                      <a:pt x="26" y="2075"/>
                    </a:lnTo>
                    <a:lnTo>
                      <a:pt x="43" y="2126"/>
                    </a:lnTo>
                    <a:lnTo>
                      <a:pt x="60" y="2177"/>
                    </a:lnTo>
                    <a:lnTo>
                      <a:pt x="111" y="2262"/>
                    </a:lnTo>
                    <a:lnTo>
                      <a:pt x="170" y="2346"/>
                    </a:lnTo>
                    <a:lnTo>
                      <a:pt x="254" y="2405"/>
                    </a:lnTo>
                    <a:lnTo>
                      <a:pt x="339" y="2456"/>
                    </a:lnTo>
                    <a:lnTo>
                      <a:pt x="390" y="2473"/>
                    </a:lnTo>
                    <a:lnTo>
                      <a:pt x="441" y="2482"/>
                    </a:lnTo>
                    <a:lnTo>
                      <a:pt x="492" y="2490"/>
                    </a:lnTo>
                    <a:lnTo>
                      <a:pt x="542" y="2499"/>
                    </a:lnTo>
                    <a:lnTo>
                      <a:pt x="551" y="2499"/>
                    </a:lnTo>
                    <a:lnTo>
                      <a:pt x="602" y="2490"/>
                    </a:lnTo>
                    <a:lnTo>
                      <a:pt x="661" y="2482"/>
                    </a:lnTo>
                    <a:lnTo>
                      <a:pt x="712" y="2473"/>
                    </a:lnTo>
                    <a:lnTo>
                      <a:pt x="754" y="2456"/>
                    </a:lnTo>
                    <a:lnTo>
                      <a:pt x="847" y="2405"/>
                    </a:lnTo>
                    <a:lnTo>
                      <a:pt x="924" y="2338"/>
                    </a:lnTo>
                    <a:lnTo>
                      <a:pt x="991" y="2262"/>
                    </a:lnTo>
                    <a:lnTo>
                      <a:pt x="1034" y="2168"/>
                    </a:lnTo>
                    <a:lnTo>
                      <a:pt x="1051" y="2118"/>
                    </a:lnTo>
                    <a:lnTo>
                      <a:pt x="1068" y="2067"/>
                    </a:lnTo>
                    <a:lnTo>
                      <a:pt x="1076" y="2016"/>
                    </a:lnTo>
                    <a:lnTo>
                      <a:pt x="1076" y="1965"/>
                    </a:lnTo>
                    <a:lnTo>
                      <a:pt x="1059" y="525"/>
                    </a:lnTo>
                    <a:lnTo>
                      <a:pt x="1059" y="474"/>
                    </a:lnTo>
                    <a:lnTo>
                      <a:pt x="1051" y="424"/>
                    </a:lnTo>
                    <a:lnTo>
                      <a:pt x="1034" y="373"/>
                    </a:lnTo>
                    <a:lnTo>
                      <a:pt x="1017" y="322"/>
                    </a:lnTo>
                    <a:lnTo>
                      <a:pt x="966" y="237"/>
                    </a:lnTo>
                    <a:lnTo>
                      <a:pt x="907" y="153"/>
                    </a:lnTo>
                    <a:lnTo>
                      <a:pt x="830" y="93"/>
                    </a:lnTo>
                    <a:lnTo>
                      <a:pt x="737" y="43"/>
                    </a:lnTo>
                    <a:lnTo>
                      <a:pt x="686" y="26"/>
                    </a:lnTo>
                    <a:lnTo>
                      <a:pt x="636" y="17"/>
                    </a:lnTo>
                    <a:lnTo>
                      <a:pt x="585" y="9"/>
                    </a:ln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1195;p21">
                <a:extLst>
                  <a:ext uri="{FF2B5EF4-FFF2-40B4-BE49-F238E27FC236}">
                    <a16:creationId xmlns:a16="http://schemas.microsoft.com/office/drawing/2014/main" id="{20889B3E-EB5E-4D90-BB87-47D8E747810B}"/>
                  </a:ext>
                </a:extLst>
              </p:cNvPr>
              <p:cNvSpPr/>
              <p:nvPr/>
            </p:nvSpPr>
            <p:spPr>
              <a:xfrm>
                <a:off x="2394875" y="-544500"/>
                <a:ext cx="2692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99" fill="none" extrusionOk="0">
                    <a:moveTo>
                      <a:pt x="542" y="2499"/>
                    </a:moveTo>
                    <a:lnTo>
                      <a:pt x="551" y="2499"/>
                    </a:lnTo>
                    <a:lnTo>
                      <a:pt x="551" y="2499"/>
                    </a:lnTo>
                    <a:lnTo>
                      <a:pt x="602" y="2490"/>
                    </a:lnTo>
                    <a:lnTo>
                      <a:pt x="661" y="2482"/>
                    </a:lnTo>
                    <a:lnTo>
                      <a:pt x="712" y="2473"/>
                    </a:lnTo>
                    <a:lnTo>
                      <a:pt x="754" y="2456"/>
                    </a:lnTo>
                    <a:lnTo>
                      <a:pt x="847" y="2405"/>
                    </a:lnTo>
                    <a:lnTo>
                      <a:pt x="924" y="2338"/>
                    </a:lnTo>
                    <a:lnTo>
                      <a:pt x="991" y="2262"/>
                    </a:lnTo>
                    <a:lnTo>
                      <a:pt x="1034" y="2168"/>
                    </a:lnTo>
                    <a:lnTo>
                      <a:pt x="1051" y="2118"/>
                    </a:lnTo>
                    <a:lnTo>
                      <a:pt x="1068" y="2067"/>
                    </a:lnTo>
                    <a:lnTo>
                      <a:pt x="1076" y="2016"/>
                    </a:lnTo>
                    <a:lnTo>
                      <a:pt x="1076" y="1965"/>
                    </a:lnTo>
                    <a:lnTo>
                      <a:pt x="1059" y="525"/>
                    </a:lnTo>
                    <a:lnTo>
                      <a:pt x="1059" y="525"/>
                    </a:lnTo>
                    <a:lnTo>
                      <a:pt x="1059" y="474"/>
                    </a:lnTo>
                    <a:lnTo>
                      <a:pt x="1051" y="424"/>
                    </a:lnTo>
                    <a:lnTo>
                      <a:pt x="1034" y="373"/>
                    </a:lnTo>
                    <a:lnTo>
                      <a:pt x="1017" y="322"/>
                    </a:lnTo>
                    <a:lnTo>
                      <a:pt x="966" y="237"/>
                    </a:lnTo>
                    <a:lnTo>
                      <a:pt x="907" y="153"/>
                    </a:lnTo>
                    <a:lnTo>
                      <a:pt x="830" y="93"/>
                    </a:lnTo>
                    <a:lnTo>
                      <a:pt x="737" y="43"/>
                    </a:lnTo>
                    <a:lnTo>
                      <a:pt x="686" y="26"/>
                    </a:lnTo>
                    <a:lnTo>
                      <a:pt x="636" y="17"/>
                    </a:lnTo>
                    <a:lnTo>
                      <a:pt x="585" y="9"/>
                    </a:lnTo>
                    <a:lnTo>
                      <a:pt x="534" y="0"/>
                    </a:lnTo>
                    <a:lnTo>
                      <a:pt x="534" y="0"/>
                    </a:lnTo>
                    <a:lnTo>
                      <a:pt x="526" y="0"/>
                    </a:lnTo>
                    <a:lnTo>
                      <a:pt x="526" y="0"/>
                    </a:lnTo>
                    <a:lnTo>
                      <a:pt x="475" y="9"/>
                    </a:lnTo>
                    <a:lnTo>
                      <a:pt x="424" y="17"/>
                    </a:lnTo>
                    <a:lnTo>
                      <a:pt x="373" y="26"/>
                    </a:lnTo>
                    <a:lnTo>
                      <a:pt x="322" y="51"/>
                    </a:lnTo>
                    <a:lnTo>
                      <a:pt x="229" y="93"/>
                    </a:lnTo>
                    <a:lnTo>
                      <a:pt x="153" y="161"/>
                    </a:lnTo>
                    <a:lnTo>
                      <a:pt x="94" y="237"/>
                    </a:lnTo>
                    <a:lnTo>
                      <a:pt x="43" y="330"/>
                    </a:lnTo>
                    <a:lnTo>
                      <a:pt x="26" y="381"/>
                    </a:lnTo>
                    <a:lnTo>
                      <a:pt x="9" y="432"/>
                    </a:lnTo>
                    <a:lnTo>
                      <a:pt x="9" y="483"/>
                    </a:lnTo>
                    <a:lnTo>
                      <a:pt x="0" y="534"/>
                    </a:lnTo>
                    <a:lnTo>
                      <a:pt x="17" y="1974"/>
                    </a:lnTo>
                    <a:lnTo>
                      <a:pt x="17" y="1974"/>
                    </a:lnTo>
                    <a:lnTo>
                      <a:pt x="17" y="2024"/>
                    </a:lnTo>
                    <a:lnTo>
                      <a:pt x="26" y="2075"/>
                    </a:lnTo>
                    <a:lnTo>
                      <a:pt x="43" y="2126"/>
                    </a:lnTo>
                    <a:lnTo>
                      <a:pt x="60" y="2177"/>
                    </a:lnTo>
                    <a:lnTo>
                      <a:pt x="111" y="2262"/>
                    </a:lnTo>
                    <a:lnTo>
                      <a:pt x="170" y="2346"/>
                    </a:lnTo>
                    <a:lnTo>
                      <a:pt x="254" y="2405"/>
                    </a:lnTo>
                    <a:lnTo>
                      <a:pt x="339" y="2456"/>
                    </a:lnTo>
                    <a:lnTo>
                      <a:pt x="390" y="2473"/>
                    </a:lnTo>
                    <a:lnTo>
                      <a:pt x="441" y="2482"/>
                    </a:lnTo>
                    <a:lnTo>
                      <a:pt x="492" y="2490"/>
                    </a:lnTo>
                    <a:lnTo>
                      <a:pt x="542" y="2499"/>
                    </a:lnTo>
                    <a:lnTo>
                      <a:pt x="542" y="2499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1196;p21">
                <a:extLst>
                  <a:ext uri="{FF2B5EF4-FFF2-40B4-BE49-F238E27FC236}">
                    <a16:creationId xmlns:a16="http://schemas.microsoft.com/office/drawing/2014/main" id="{33708E2A-BE0A-4CEE-9421-79F13CE8F127}"/>
                  </a:ext>
                </a:extLst>
              </p:cNvPr>
              <p:cNvSpPr/>
              <p:nvPr/>
            </p:nvSpPr>
            <p:spPr>
              <a:xfrm>
                <a:off x="2408425" y="-4820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1197;p21">
                <a:extLst>
                  <a:ext uri="{FF2B5EF4-FFF2-40B4-BE49-F238E27FC236}">
                    <a16:creationId xmlns:a16="http://schemas.microsoft.com/office/drawing/2014/main" id="{C64F2018-5512-44B8-9AA7-D39566580AEB}"/>
                  </a:ext>
                </a:extLst>
              </p:cNvPr>
              <p:cNvSpPr/>
              <p:nvPr/>
            </p:nvSpPr>
            <p:spPr>
              <a:xfrm>
                <a:off x="2527850" y="-378725"/>
                <a:ext cx="622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77" extrusionOk="0">
                    <a:moveTo>
                      <a:pt x="1957" y="1"/>
                    </a:moveTo>
                    <a:lnTo>
                      <a:pt x="525" y="9"/>
                    </a:lnTo>
                    <a:lnTo>
                      <a:pt x="474" y="18"/>
                    </a:lnTo>
                    <a:lnTo>
                      <a:pt x="415" y="26"/>
                    </a:lnTo>
                    <a:lnTo>
                      <a:pt x="364" y="35"/>
                    </a:lnTo>
                    <a:lnTo>
                      <a:pt x="322" y="60"/>
                    </a:lnTo>
                    <a:lnTo>
                      <a:pt x="229" y="102"/>
                    </a:lnTo>
                    <a:lnTo>
                      <a:pt x="153" y="170"/>
                    </a:lnTo>
                    <a:lnTo>
                      <a:pt x="85" y="255"/>
                    </a:lnTo>
                    <a:lnTo>
                      <a:pt x="43" y="340"/>
                    </a:lnTo>
                    <a:lnTo>
                      <a:pt x="26" y="390"/>
                    </a:lnTo>
                    <a:lnTo>
                      <a:pt x="9" y="441"/>
                    </a:lnTo>
                    <a:lnTo>
                      <a:pt x="0" y="492"/>
                    </a:lnTo>
                    <a:lnTo>
                      <a:pt x="0" y="551"/>
                    </a:lnTo>
                    <a:lnTo>
                      <a:pt x="9" y="602"/>
                    </a:lnTo>
                    <a:lnTo>
                      <a:pt x="17" y="653"/>
                    </a:lnTo>
                    <a:lnTo>
                      <a:pt x="26" y="704"/>
                    </a:lnTo>
                    <a:lnTo>
                      <a:pt x="43" y="755"/>
                    </a:lnTo>
                    <a:lnTo>
                      <a:pt x="93" y="839"/>
                    </a:lnTo>
                    <a:lnTo>
                      <a:pt x="161" y="915"/>
                    </a:lnTo>
                    <a:lnTo>
                      <a:pt x="237" y="983"/>
                    </a:lnTo>
                    <a:lnTo>
                      <a:pt x="322" y="1034"/>
                    </a:lnTo>
                    <a:lnTo>
                      <a:pt x="373" y="1051"/>
                    </a:lnTo>
                    <a:lnTo>
                      <a:pt x="424" y="1059"/>
                    </a:lnTo>
                    <a:lnTo>
                      <a:pt x="474" y="1068"/>
                    </a:lnTo>
                    <a:lnTo>
                      <a:pt x="534" y="1076"/>
                    </a:lnTo>
                    <a:lnTo>
                      <a:pt x="1965" y="1059"/>
                    </a:lnTo>
                    <a:lnTo>
                      <a:pt x="2024" y="1059"/>
                    </a:lnTo>
                    <a:lnTo>
                      <a:pt x="2075" y="1051"/>
                    </a:lnTo>
                    <a:lnTo>
                      <a:pt x="2126" y="1034"/>
                    </a:lnTo>
                    <a:lnTo>
                      <a:pt x="2177" y="1017"/>
                    </a:lnTo>
                    <a:lnTo>
                      <a:pt x="2261" y="966"/>
                    </a:lnTo>
                    <a:lnTo>
                      <a:pt x="2338" y="898"/>
                    </a:lnTo>
                    <a:lnTo>
                      <a:pt x="2405" y="822"/>
                    </a:lnTo>
                    <a:lnTo>
                      <a:pt x="2456" y="729"/>
                    </a:lnTo>
                    <a:lnTo>
                      <a:pt x="2473" y="678"/>
                    </a:lnTo>
                    <a:lnTo>
                      <a:pt x="2482" y="627"/>
                    </a:lnTo>
                    <a:lnTo>
                      <a:pt x="2490" y="577"/>
                    </a:lnTo>
                    <a:lnTo>
                      <a:pt x="2490" y="526"/>
                    </a:lnTo>
                    <a:lnTo>
                      <a:pt x="2490" y="475"/>
                    </a:lnTo>
                    <a:lnTo>
                      <a:pt x="2482" y="416"/>
                    </a:lnTo>
                    <a:lnTo>
                      <a:pt x="2465" y="365"/>
                    </a:lnTo>
                    <a:lnTo>
                      <a:pt x="2448" y="323"/>
                    </a:lnTo>
                    <a:lnTo>
                      <a:pt x="2405" y="229"/>
                    </a:lnTo>
                    <a:lnTo>
                      <a:pt x="2338" y="153"/>
                    </a:lnTo>
                    <a:lnTo>
                      <a:pt x="2261" y="85"/>
                    </a:lnTo>
                    <a:lnTo>
                      <a:pt x="2168" y="43"/>
                    </a:lnTo>
                    <a:lnTo>
                      <a:pt x="2118" y="26"/>
                    </a:lnTo>
                    <a:lnTo>
                      <a:pt x="2067" y="9"/>
                    </a:lnTo>
                    <a:lnTo>
                      <a:pt x="2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1198;p21">
                <a:extLst>
                  <a:ext uri="{FF2B5EF4-FFF2-40B4-BE49-F238E27FC236}">
                    <a16:creationId xmlns:a16="http://schemas.microsoft.com/office/drawing/2014/main" id="{6A3DE2E6-F069-4B04-87A8-C97AB83FB78A}"/>
                  </a:ext>
                </a:extLst>
              </p:cNvPr>
              <p:cNvSpPr/>
              <p:nvPr/>
            </p:nvSpPr>
            <p:spPr>
              <a:xfrm>
                <a:off x="2527850" y="-378725"/>
                <a:ext cx="622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77" fill="none" extrusionOk="0">
                    <a:moveTo>
                      <a:pt x="1965" y="1"/>
                    </a:moveTo>
                    <a:lnTo>
                      <a:pt x="1965" y="1"/>
                    </a:lnTo>
                    <a:lnTo>
                      <a:pt x="1957" y="1"/>
                    </a:lnTo>
                    <a:lnTo>
                      <a:pt x="525" y="9"/>
                    </a:lnTo>
                    <a:lnTo>
                      <a:pt x="525" y="9"/>
                    </a:lnTo>
                    <a:lnTo>
                      <a:pt x="474" y="18"/>
                    </a:lnTo>
                    <a:lnTo>
                      <a:pt x="415" y="26"/>
                    </a:lnTo>
                    <a:lnTo>
                      <a:pt x="364" y="35"/>
                    </a:lnTo>
                    <a:lnTo>
                      <a:pt x="322" y="60"/>
                    </a:lnTo>
                    <a:lnTo>
                      <a:pt x="229" y="102"/>
                    </a:lnTo>
                    <a:lnTo>
                      <a:pt x="153" y="170"/>
                    </a:lnTo>
                    <a:lnTo>
                      <a:pt x="85" y="255"/>
                    </a:lnTo>
                    <a:lnTo>
                      <a:pt x="43" y="340"/>
                    </a:lnTo>
                    <a:lnTo>
                      <a:pt x="26" y="390"/>
                    </a:lnTo>
                    <a:lnTo>
                      <a:pt x="9" y="441"/>
                    </a:lnTo>
                    <a:lnTo>
                      <a:pt x="0" y="492"/>
                    </a:lnTo>
                    <a:lnTo>
                      <a:pt x="0" y="551"/>
                    </a:lnTo>
                    <a:lnTo>
                      <a:pt x="0" y="551"/>
                    </a:lnTo>
                    <a:lnTo>
                      <a:pt x="9" y="602"/>
                    </a:lnTo>
                    <a:lnTo>
                      <a:pt x="17" y="653"/>
                    </a:lnTo>
                    <a:lnTo>
                      <a:pt x="26" y="704"/>
                    </a:lnTo>
                    <a:lnTo>
                      <a:pt x="43" y="755"/>
                    </a:lnTo>
                    <a:lnTo>
                      <a:pt x="93" y="839"/>
                    </a:lnTo>
                    <a:lnTo>
                      <a:pt x="161" y="915"/>
                    </a:lnTo>
                    <a:lnTo>
                      <a:pt x="237" y="983"/>
                    </a:lnTo>
                    <a:lnTo>
                      <a:pt x="322" y="1034"/>
                    </a:lnTo>
                    <a:lnTo>
                      <a:pt x="373" y="1051"/>
                    </a:lnTo>
                    <a:lnTo>
                      <a:pt x="424" y="1059"/>
                    </a:lnTo>
                    <a:lnTo>
                      <a:pt x="474" y="1068"/>
                    </a:lnTo>
                    <a:lnTo>
                      <a:pt x="534" y="1076"/>
                    </a:lnTo>
                    <a:lnTo>
                      <a:pt x="534" y="1076"/>
                    </a:lnTo>
                    <a:lnTo>
                      <a:pt x="1965" y="1059"/>
                    </a:lnTo>
                    <a:lnTo>
                      <a:pt x="1965" y="1059"/>
                    </a:lnTo>
                    <a:lnTo>
                      <a:pt x="2024" y="1059"/>
                    </a:lnTo>
                    <a:lnTo>
                      <a:pt x="2075" y="1051"/>
                    </a:lnTo>
                    <a:lnTo>
                      <a:pt x="2126" y="1034"/>
                    </a:lnTo>
                    <a:lnTo>
                      <a:pt x="2177" y="1017"/>
                    </a:lnTo>
                    <a:lnTo>
                      <a:pt x="2261" y="966"/>
                    </a:lnTo>
                    <a:lnTo>
                      <a:pt x="2338" y="898"/>
                    </a:lnTo>
                    <a:lnTo>
                      <a:pt x="2405" y="822"/>
                    </a:lnTo>
                    <a:lnTo>
                      <a:pt x="2456" y="729"/>
                    </a:lnTo>
                    <a:lnTo>
                      <a:pt x="2473" y="678"/>
                    </a:lnTo>
                    <a:lnTo>
                      <a:pt x="2482" y="627"/>
                    </a:lnTo>
                    <a:lnTo>
                      <a:pt x="2490" y="577"/>
                    </a:lnTo>
                    <a:lnTo>
                      <a:pt x="2490" y="526"/>
                    </a:lnTo>
                    <a:lnTo>
                      <a:pt x="2490" y="526"/>
                    </a:lnTo>
                    <a:lnTo>
                      <a:pt x="2490" y="475"/>
                    </a:lnTo>
                    <a:lnTo>
                      <a:pt x="2482" y="416"/>
                    </a:lnTo>
                    <a:lnTo>
                      <a:pt x="2465" y="365"/>
                    </a:lnTo>
                    <a:lnTo>
                      <a:pt x="2448" y="323"/>
                    </a:lnTo>
                    <a:lnTo>
                      <a:pt x="2405" y="229"/>
                    </a:lnTo>
                    <a:lnTo>
                      <a:pt x="2338" y="153"/>
                    </a:lnTo>
                    <a:lnTo>
                      <a:pt x="2261" y="85"/>
                    </a:lnTo>
                    <a:lnTo>
                      <a:pt x="2168" y="43"/>
                    </a:lnTo>
                    <a:lnTo>
                      <a:pt x="2118" y="26"/>
                    </a:lnTo>
                    <a:lnTo>
                      <a:pt x="2067" y="9"/>
                    </a:lnTo>
                    <a:lnTo>
                      <a:pt x="2016" y="1"/>
                    </a:lnTo>
                    <a:lnTo>
                      <a:pt x="1965" y="1"/>
                    </a:lnTo>
                    <a:lnTo>
                      <a:pt x="1965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1199;p21">
                <a:extLst>
                  <a:ext uri="{FF2B5EF4-FFF2-40B4-BE49-F238E27FC236}">
                    <a16:creationId xmlns:a16="http://schemas.microsoft.com/office/drawing/2014/main" id="{2716673A-1C5D-4ECA-B277-30BC4561C327}"/>
                  </a:ext>
                </a:extLst>
              </p:cNvPr>
              <p:cNvSpPr/>
              <p:nvPr/>
            </p:nvSpPr>
            <p:spPr>
              <a:xfrm>
                <a:off x="2488450" y="-496450"/>
                <a:ext cx="517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76" extrusionOk="0">
                    <a:moveTo>
                      <a:pt x="1534" y="1"/>
                    </a:moveTo>
                    <a:lnTo>
                      <a:pt x="1432" y="9"/>
                    </a:lnTo>
                    <a:lnTo>
                      <a:pt x="1331" y="35"/>
                    </a:lnTo>
                    <a:lnTo>
                      <a:pt x="1288" y="60"/>
                    </a:lnTo>
                    <a:lnTo>
                      <a:pt x="1246" y="85"/>
                    </a:lnTo>
                    <a:lnTo>
                      <a:pt x="1204" y="119"/>
                    </a:lnTo>
                    <a:lnTo>
                      <a:pt x="1161" y="153"/>
                    </a:lnTo>
                    <a:lnTo>
                      <a:pt x="153" y="1178"/>
                    </a:lnTo>
                    <a:lnTo>
                      <a:pt x="119" y="1220"/>
                    </a:lnTo>
                    <a:lnTo>
                      <a:pt x="86" y="1263"/>
                    </a:lnTo>
                    <a:lnTo>
                      <a:pt x="60" y="1305"/>
                    </a:lnTo>
                    <a:lnTo>
                      <a:pt x="43" y="1356"/>
                    </a:lnTo>
                    <a:lnTo>
                      <a:pt x="9" y="1449"/>
                    </a:lnTo>
                    <a:lnTo>
                      <a:pt x="1" y="1551"/>
                    </a:lnTo>
                    <a:lnTo>
                      <a:pt x="18" y="1652"/>
                    </a:lnTo>
                    <a:lnTo>
                      <a:pt x="43" y="1754"/>
                    </a:lnTo>
                    <a:lnTo>
                      <a:pt x="69" y="1796"/>
                    </a:lnTo>
                    <a:lnTo>
                      <a:pt x="94" y="1847"/>
                    </a:lnTo>
                    <a:lnTo>
                      <a:pt x="128" y="1889"/>
                    </a:lnTo>
                    <a:lnTo>
                      <a:pt x="162" y="1923"/>
                    </a:lnTo>
                    <a:lnTo>
                      <a:pt x="204" y="1966"/>
                    </a:lnTo>
                    <a:lnTo>
                      <a:pt x="246" y="1991"/>
                    </a:lnTo>
                    <a:lnTo>
                      <a:pt x="289" y="2016"/>
                    </a:lnTo>
                    <a:lnTo>
                      <a:pt x="340" y="2042"/>
                    </a:lnTo>
                    <a:lnTo>
                      <a:pt x="433" y="2067"/>
                    </a:lnTo>
                    <a:lnTo>
                      <a:pt x="534" y="2076"/>
                    </a:lnTo>
                    <a:lnTo>
                      <a:pt x="636" y="2067"/>
                    </a:lnTo>
                    <a:lnTo>
                      <a:pt x="687" y="2059"/>
                    </a:lnTo>
                    <a:lnTo>
                      <a:pt x="738" y="2042"/>
                    </a:lnTo>
                    <a:lnTo>
                      <a:pt x="780" y="2016"/>
                    </a:lnTo>
                    <a:lnTo>
                      <a:pt x="831" y="1991"/>
                    </a:lnTo>
                    <a:lnTo>
                      <a:pt x="873" y="1957"/>
                    </a:lnTo>
                    <a:lnTo>
                      <a:pt x="907" y="1923"/>
                    </a:lnTo>
                    <a:lnTo>
                      <a:pt x="1915" y="898"/>
                    </a:lnTo>
                    <a:lnTo>
                      <a:pt x="1949" y="856"/>
                    </a:lnTo>
                    <a:lnTo>
                      <a:pt x="1983" y="814"/>
                    </a:lnTo>
                    <a:lnTo>
                      <a:pt x="2008" y="771"/>
                    </a:lnTo>
                    <a:lnTo>
                      <a:pt x="2034" y="721"/>
                    </a:lnTo>
                    <a:lnTo>
                      <a:pt x="2059" y="619"/>
                    </a:lnTo>
                    <a:lnTo>
                      <a:pt x="2067" y="526"/>
                    </a:lnTo>
                    <a:lnTo>
                      <a:pt x="2059" y="424"/>
                    </a:lnTo>
                    <a:lnTo>
                      <a:pt x="2025" y="323"/>
                    </a:lnTo>
                    <a:lnTo>
                      <a:pt x="2008" y="280"/>
                    </a:lnTo>
                    <a:lnTo>
                      <a:pt x="1974" y="229"/>
                    </a:lnTo>
                    <a:lnTo>
                      <a:pt x="1949" y="187"/>
                    </a:lnTo>
                    <a:lnTo>
                      <a:pt x="1906" y="145"/>
                    </a:lnTo>
                    <a:lnTo>
                      <a:pt x="1864" y="111"/>
                    </a:lnTo>
                    <a:lnTo>
                      <a:pt x="1822" y="85"/>
                    </a:lnTo>
                    <a:lnTo>
                      <a:pt x="1779" y="52"/>
                    </a:lnTo>
                    <a:lnTo>
                      <a:pt x="1729" y="35"/>
                    </a:lnTo>
                    <a:lnTo>
                      <a:pt x="1635" y="9"/>
                    </a:lnTo>
                    <a:lnTo>
                      <a:pt x="1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1200;p21">
                <a:extLst>
                  <a:ext uri="{FF2B5EF4-FFF2-40B4-BE49-F238E27FC236}">
                    <a16:creationId xmlns:a16="http://schemas.microsoft.com/office/drawing/2014/main" id="{0434B65E-D1C7-46D7-9D48-22D389A81F9C}"/>
                  </a:ext>
                </a:extLst>
              </p:cNvPr>
              <p:cNvSpPr/>
              <p:nvPr/>
            </p:nvSpPr>
            <p:spPr>
              <a:xfrm>
                <a:off x="2488450" y="-496450"/>
                <a:ext cx="517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76" fill="none" extrusionOk="0">
                    <a:moveTo>
                      <a:pt x="534" y="2076"/>
                    </a:moveTo>
                    <a:lnTo>
                      <a:pt x="534" y="2076"/>
                    </a:lnTo>
                    <a:lnTo>
                      <a:pt x="636" y="2067"/>
                    </a:lnTo>
                    <a:lnTo>
                      <a:pt x="687" y="2059"/>
                    </a:lnTo>
                    <a:lnTo>
                      <a:pt x="738" y="2042"/>
                    </a:lnTo>
                    <a:lnTo>
                      <a:pt x="780" y="2016"/>
                    </a:lnTo>
                    <a:lnTo>
                      <a:pt x="831" y="1991"/>
                    </a:lnTo>
                    <a:lnTo>
                      <a:pt x="873" y="1957"/>
                    </a:lnTo>
                    <a:lnTo>
                      <a:pt x="907" y="1923"/>
                    </a:lnTo>
                    <a:lnTo>
                      <a:pt x="1915" y="898"/>
                    </a:lnTo>
                    <a:lnTo>
                      <a:pt x="1915" y="898"/>
                    </a:lnTo>
                    <a:lnTo>
                      <a:pt x="1949" y="856"/>
                    </a:lnTo>
                    <a:lnTo>
                      <a:pt x="1983" y="814"/>
                    </a:lnTo>
                    <a:lnTo>
                      <a:pt x="2008" y="771"/>
                    </a:lnTo>
                    <a:lnTo>
                      <a:pt x="2034" y="721"/>
                    </a:lnTo>
                    <a:lnTo>
                      <a:pt x="2059" y="619"/>
                    </a:lnTo>
                    <a:lnTo>
                      <a:pt x="2067" y="526"/>
                    </a:lnTo>
                    <a:lnTo>
                      <a:pt x="2059" y="424"/>
                    </a:lnTo>
                    <a:lnTo>
                      <a:pt x="2025" y="323"/>
                    </a:lnTo>
                    <a:lnTo>
                      <a:pt x="2008" y="280"/>
                    </a:lnTo>
                    <a:lnTo>
                      <a:pt x="1974" y="229"/>
                    </a:lnTo>
                    <a:lnTo>
                      <a:pt x="1949" y="187"/>
                    </a:lnTo>
                    <a:lnTo>
                      <a:pt x="1906" y="145"/>
                    </a:lnTo>
                    <a:lnTo>
                      <a:pt x="1906" y="145"/>
                    </a:lnTo>
                    <a:lnTo>
                      <a:pt x="1864" y="111"/>
                    </a:lnTo>
                    <a:lnTo>
                      <a:pt x="1822" y="85"/>
                    </a:lnTo>
                    <a:lnTo>
                      <a:pt x="1779" y="52"/>
                    </a:lnTo>
                    <a:lnTo>
                      <a:pt x="1729" y="35"/>
                    </a:lnTo>
                    <a:lnTo>
                      <a:pt x="1635" y="9"/>
                    </a:lnTo>
                    <a:lnTo>
                      <a:pt x="1534" y="1"/>
                    </a:lnTo>
                    <a:lnTo>
                      <a:pt x="1432" y="9"/>
                    </a:lnTo>
                    <a:lnTo>
                      <a:pt x="1331" y="35"/>
                    </a:lnTo>
                    <a:lnTo>
                      <a:pt x="1288" y="60"/>
                    </a:lnTo>
                    <a:lnTo>
                      <a:pt x="1246" y="85"/>
                    </a:lnTo>
                    <a:lnTo>
                      <a:pt x="1204" y="119"/>
                    </a:lnTo>
                    <a:lnTo>
                      <a:pt x="1161" y="153"/>
                    </a:lnTo>
                    <a:lnTo>
                      <a:pt x="153" y="1178"/>
                    </a:lnTo>
                    <a:lnTo>
                      <a:pt x="153" y="1178"/>
                    </a:lnTo>
                    <a:lnTo>
                      <a:pt x="119" y="1220"/>
                    </a:lnTo>
                    <a:lnTo>
                      <a:pt x="86" y="1263"/>
                    </a:lnTo>
                    <a:lnTo>
                      <a:pt x="60" y="1305"/>
                    </a:lnTo>
                    <a:lnTo>
                      <a:pt x="43" y="1356"/>
                    </a:lnTo>
                    <a:lnTo>
                      <a:pt x="9" y="1449"/>
                    </a:lnTo>
                    <a:lnTo>
                      <a:pt x="1" y="1551"/>
                    </a:lnTo>
                    <a:lnTo>
                      <a:pt x="18" y="1652"/>
                    </a:lnTo>
                    <a:lnTo>
                      <a:pt x="43" y="1754"/>
                    </a:lnTo>
                    <a:lnTo>
                      <a:pt x="69" y="1796"/>
                    </a:lnTo>
                    <a:lnTo>
                      <a:pt x="94" y="1847"/>
                    </a:lnTo>
                    <a:lnTo>
                      <a:pt x="128" y="1889"/>
                    </a:lnTo>
                    <a:lnTo>
                      <a:pt x="162" y="1923"/>
                    </a:lnTo>
                    <a:lnTo>
                      <a:pt x="162" y="1923"/>
                    </a:lnTo>
                    <a:lnTo>
                      <a:pt x="204" y="1966"/>
                    </a:lnTo>
                    <a:lnTo>
                      <a:pt x="246" y="1991"/>
                    </a:lnTo>
                    <a:lnTo>
                      <a:pt x="289" y="2016"/>
                    </a:lnTo>
                    <a:lnTo>
                      <a:pt x="340" y="2042"/>
                    </a:lnTo>
                    <a:lnTo>
                      <a:pt x="433" y="2067"/>
                    </a:lnTo>
                    <a:lnTo>
                      <a:pt x="534" y="2076"/>
                    </a:lnTo>
                    <a:lnTo>
                      <a:pt x="534" y="207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1201;p21">
                <a:extLst>
                  <a:ext uri="{FF2B5EF4-FFF2-40B4-BE49-F238E27FC236}">
                    <a16:creationId xmlns:a16="http://schemas.microsoft.com/office/drawing/2014/main" id="{4641D5A8-BA16-441D-9499-88E33B8F5E47}"/>
                  </a:ext>
                </a:extLst>
              </p:cNvPr>
              <p:cNvSpPr/>
              <p:nvPr/>
            </p:nvSpPr>
            <p:spPr>
              <a:xfrm>
                <a:off x="2501800" y="-444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1202;p21">
                <a:extLst>
                  <a:ext uri="{FF2B5EF4-FFF2-40B4-BE49-F238E27FC236}">
                    <a16:creationId xmlns:a16="http://schemas.microsoft.com/office/drawing/2014/main" id="{C292812B-8D7F-4488-81FE-7860E0F45FE7}"/>
                  </a:ext>
                </a:extLst>
              </p:cNvPr>
              <p:cNvSpPr/>
              <p:nvPr/>
            </p:nvSpPr>
            <p:spPr>
              <a:xfrm>
                <a:off x="2277150" y="-494325"/>
                <a:ext cx="52100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59" extrusionOk="0">
                    <a:moveTo>
                      <a:pt x="526" y="0"/>
                    </a:moveTo>
                    <a:lnTo>
                      <a:pt x="424" y="9"/>
                    </a:lnTo>
                    <a:lnTo>
                      <a:pt x="322" y="43"/>
                    </a:lnTo>
                    <a:lnTo>
                      <a:pt x="280" y="60"/>
                    </a:lnTo>
                    <a:lnTo>
                      <a:pt x="238" y="85"/>
                    </a:lnTo>
                    <a:lnTo>
                      <a:pt x="195" y="119"/>
                    </a:lnTo>
                    <a:lnTo>
                      <a:pt x="153" y="161"/>
                    </a:lnTo>
                    <a:lnTo>
                      <a:pt x="119" y="195"/>
                    </a:lnTo>
                    <a:lnTo>
                      <a:pt x="85" y="238"/>
                    </a:lnTo>
                    <a:lnTo>
                      <a:pt x="60" y="288"/>
                    </a:lnTo>
                    <a:lnTo>
                      <a:pt x="34" y="331"/>
                    </a:lnTo>
                    <a:lnTo>
                      <a:pt x="9" y="432"/>
                    </a:lnTo>
                    <a:lnTo>
                      <a:pt x="0" y="534"/>
                    </a:lnTo>
                    <a:lnTo>
                      <a:pt x="9" y="636"/>
                    </a:lnTo>
                    <a:lnTo>
                      <a:pt x="43" y="729"/>
                    </a:lnTo>
                    <a:lnTo>
                      <a:pt x="60" y="780"/>
                    </a:lnTo>
                    <a:lnTo>
                      <a:pt x="94" y="822"/>
                    </a:lnTo>
                    <a:lnTo>
                      <a:pt x="119" y="864"/>
                    </a:lnTo>
                    <a:lnTo>
                      <a:pt x="161" y="907"/>
                    </a:lnTo>
                    <a:lnTo>
                      <a:pt x="1178" y="1915"/>
                    </a:lnTo>
                    <a:lnTo>
                      <a:pt x="1220" y="1948"/>
                    </a:lnTo>
                    <a:lnTo>
                      <a:pt x="1262" y="1974"/>
                    </a:lnTo>
                    <a:lnTo>
                      <a:pt x="1313" y="1999"/>
                    </a:lnTo>
                    <a:lnTo>
                      <a:pt x="1356" y="2025"/>
                    </a:lnTo>
                    <a:lnTo>
                      <a:pt x="1449" y="2050"/>
                    </a:lnTo>
                    <a:lnTo>
                      <a:pt x="1550" y="2058"/>
                    </a:lnTo>
                    <a:lnTo>
                      <a:pt x="1652" y="2050"/>
                    </a:lnTo>
                    <a:lnTo>
                      <a:pt x="1703" y="2042"/>
                    </a:lnTo>
                    <a:lnTo>
                      <a:pt x="1754" y="2025"/>
                    </a:lnTo>
                    <a:lnTo>
                      <a:pt x="1804" y="1999"/>
                    </a:lnTo>
                    <a:lnTo>
                      <a:pt x="1847" y="1974"/>
                    </a:lnTo>
                    <a:lnTo>
                      <a:pt x="1889" y="1940"/>
                    </a:lnTo>
                    <a:lnTo>
                      <a:pt x="1931" y="1906"/>
                    </a:lnTo>
                    <a:lnTo>
                      <a:pt x="1965" y="1864"/>
                    </a:lnTo>
                    <a:lnTo>
                      <a:pt x="1999" y="1821"/>
                    </a:lnTo>
                    <a:lnTo>
                      <a:pt x="2025" y="1771"/>
                    </a:lnTo>
                    <a:lnTo>
                      <a:pt x="2042" y="1728"/>
                    </a:lnTo>
                    <a:lnTo>
                      <a:pt x="2075" y="1627"/>
                    </a:lnTo>
                    <a:lnTo>
                      <a:pt x="2084" y="1525"/>
                    </a:lnTo>
                    <a:lnTo>
                      <a:pt x="2075" y="1423"/>
                    </a:lnTo>
                    <a:lnTo>
                      <a:pt x="2042" y="1330"/>
                    </a:lnTo>
                    <a:lnTo>
                      <a:pt x="2016" y="1279"/>
                    </a:lnTo>
                    <a:lnTo>
                      <a:pt x="1991" y="1237"/>
                    </a:lnTo>
                    <a:lnTo>
                      <a:pt x="1957" y="1195"/>
                    </a:lnTo>
                    <a:lnTo>
                      <a:pt x="1923" y="1152"/>
                    </a:lnTo>
                    <a:lnTo>
                      <a:pt x="898" y="153"/>
                    </a:lnTo>
                    <a:lnTo>
                      <a:pt x="864" y="111"/>
                    </a:lnTo>
                    <a:lnTo>
                      <a:pt x="813" y="85"/>
                    </a:lnTo>
                    <a:lnTo>
                      <a:pt x="771" y="60"/>
                    </a:lnTo>
                    <a:lnTo>
                      <a:pt x="720" y="34"/>
                    </a:lnTo>
                    <a:lnTo>
                      <a:pt x="627" y="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1203;p21">
                <a:extLst>
                  <a:ext uri="{FF2B5EF4-FFF2-40B4-BE49-F238E27FC236}">
                    <a16:creationId xmlns:a16="http://schemas.microsoft.com/office/drawing/2014/main" id="{1193DDF3-6318-401E-8C2F-3F3DA2E72F0A}"/>
                  </a:ext>
                </a:extLst>
              </p:cNvPr>
              <p:cNvSpPr/>
              <p:nvPr/>
            </p:nvSpPr>
            <p:spPr>
              <a:xfrm>
                <a:off x="2277150" y="-494325"/>
                <a:ext cx="52100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59" fill="none" extrusionOk="0">
                    <a:moveTo>
                      <a:pt x="1178" y="1915"/>
                    </a:moveTo>
                    <a:lnTo>
                      <a:pt x="1178" y="1915"/>
                    </a:lnTo>
                    <a:lnTo>
                      <a:pt x="1220" y="1948"/>
                    </a:lnTo>
                    <a:lnTo>
                      <a:pt x="1262" y="1974"/>
                    </a:lnTo>
                    <a:lnTo>
                      <a:pt x="1313" y="1999"/>
                    </a:lnTo>
                    <a:lnTo>
                      <a:pt x="1356" y="2025"/>
                    </a:lnTo>
                    <a:lnTo>
                      <a:pt x="1449" y="2050"/>
                    </a:lnTo>
                    <a:lnTo>
                      <a:pt x="1550" y="2058"/>
                    </a:lnTo>
                    <a:lnTo>
                      <a:pt x="1550" y="2058"/>
                    </a:lnTo>
                    <a:lnTo>
                      <a:pt x="1652" y="2050"/>
                    </a:lnTo>
                    <a:lnTo>
                      <a:pt x="1703" y="2042"/>
                    </a:lnTo>
                    <a:lnTo>
                      <a:pt x="1754" y="2025"/>
                    </a:lnTo>
                    <a:lnTo>
                      <a:pt x="1804" y="1999"/>
                    </a:lnTo>
                    <a:lnTo>
                      <a:pt x="1847" y="1974"/>
                    </a:lnTo>
                    <a:lnTo>
                      <a:pt x="1889" y="1940"/>
                    </a:lnTo>
                    <a:lnTo>
                      <a:pt x="1931" y="1906"/>
                    </a:lnTo>
                    <a:lnTo>
                      <a:pt x="1931" y="1906"/>
                    </a:lnTo>
                    <a:lnTo>
                      <a:pt x="1965" y="1864"/>
                    </a:lnTo>
                    <a:lnTo>
                      <a:pt x="1999" y="1821"/>
                    </a:lnTo>
                    <a:lnTo>
                      <a:pt x="2025" y="1771"/>
                    </a:lnTo>
                    <a:lnTo>
                      <a:pt x="2042" y="1728"/>
                    </a:lnTo>
                    <a:lnTo>
                      <a:pt x="2075" y="1627"/>
                    </a:lnTo>
                    <a:lnTo>
                      <a:pt x="2084" y="1525"/>
                    </a:lnTo>
                    <a:lnTo>
                      <a:pt x="2075" y="1423"/>
                    </a:lnTo>
                    <a:lnTo>
                      <a:pt x="2042" y="1330"/>
                    </a:lnTo>
                    <a:lnTo>
                      <a:pt x="2016" y="1279"/>
                    </a:lnTo>
                    <a:lnTo>
                      <a:pt x="1991" y="1237"/>
                    </a:lnTo>
                    <a:lnTo>
                      <a:pt x="1957" y="1195"/>
                    </a:lnTo>
                    <a:lnTo>
                      <a:pt x="1923" y="1152"/>
                    </a:lnTo>
                    <a:lnTo>
                      <a:pt x="898" y="153"/>
                    </a:lnTo>
                    <a:lnTo>
                      <a:pt x="898" y="153"/>
                    </a:lnTo>
                    <a:lnTo>
                      <a:pt x="864" y="111"/>
                    </a:lnTo>
                    <a:lnTo>
                      <a:pt x="813" y="85"/>
                    </a:lnTo>
                    <a:lnTo>
                      <a:pt x="771" y="60"/>
                    </a:lnTo>
                    <a:lnTo>
                      <a:pt x="720" y="34"/>
                    </a:lnTo>
                    <a:lnTo>
                      <a:pt x="627" y="9"/>
                    </a:lnTo>
                    <a:lnTo>
                      <a:pt x="526" y="0"/>
                    </a:lnTo>
                    <a:lnTo>
                      <a:pt x="424" y="9"/>
                    </a:lnTo>
                    <a:lnTo>
                      <a:pt x="322" y="43"/>
                    </a:lnTo>
                    <a:lnTo>
                      <a:pt x="280" y="60"/>
                    </a:lnTo>
                    <a:lnTo>
                      <a:pt x="238" y="85"/>
                    </a:lnTo>
                    <a:lnTo>
                      <a:pt x="195" y="119"/>
                    </a:lnTo>
                    <a:lnTo>
                      <a:pt x="153" y="161"/>
                    </a:lnTo>
                    <a:lnTo>
                      <a:pt x="153" y="161"/>
                    </a:lnTo>
                    <a:lnTo>
                      <a:pt x="119" y="195"/>
                    </a:lnTo>
                    <a:lnTo>
                      <a:pt x="85" y="238"/>
                    </a:lnTo>
                    <a:lnTo>
                      <a:pt x="60" y="288"/>
                    </a:lnTo>
                    <a:lnTo>
                      <a:pt x="34" y="331"/>
                    </a:lnTo>
                    <a:lnTo>
                      <a:pt x="9" y="432"/>
                    </a:lnTo>
                    <a:lnTo>
                      <a:pt x="0" y="534"/>
                    </a:lnTo>
                    <a:lnTo>
                      <a:pt x="9" y="636"/>
                    </a:lnTo>
                    <a:lnTo>
                      <a:pt x="43" y="729"/>
                    </a:lnTo>
                    <a:lnTo>
                      <a:pt x="60" y="780"/>
                    </a:lnTo>
                    <a:lnTo>
                      <a:pt x="94" y="822"/>
                    </a:lnTo>
                    <a:lnTo>
                      <a:pt x="119" y="864"/>
                    </a:lnTo>
                    <a:lnTo>
                      <a:pt x="161" y="907"/>
                    </a:lnTo>
                    <a:lnTo>
                      <a:pt x="1178" y="1915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1204;p21">
                <a:extLst>
                  <a:ext uri="{FF2B5EF4-FFF2-40B4-BE49-F238E27FC236}">
                    <a16:creationId xmlns:a16="http://schemas.microsoft.com/office/drawing/2014/main" id="{8B049E62-D61E-47F4-99D5-5304B2B7E912}"/>
                  </a:ext>
                </a:extLst>
              </p:cNvPr>
              <p:cNvSpPr/>
              <p:nvPr/>
            </p:nvSpPr>
            <p:spPr>
              <a:xfrm>
                <a:off x="2306575" y="-4464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1205;p21">
                <a:extLst>
                  <a:ext uri="{FF2B5EF4-FFF2-40B4-BE49-F238E27FC236}">
                    <a16:creationId xmlns:a16="http://schemas.microsoft.com/office/drawing/2014/main" id="{612631ED-F176-49E0-9A9D-B62C95C088BC}"/>
                  </a:ext>
                </a:extLst>
              </p:cNvPr>
              <p:cNvSpPr/>
              <p:nvPr/>
            </p:nvSpPr>
            <p:spPr>
              <a:xfrm>
                <a:off x="2445700" y="-532225"/>
                <a:ext cx="400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389" extrusionOk="0">
                    <a:moveTo>
                      <a:pt x="1067" y="0"/>
                    </a:moveTo>
                    <a:lnTo>
                      <a:pt x="966" y="9"/>
                    </a:lnTo>
                    <a:lnTo>
                      <a:pt x="864" y="43"/>
                    </a:lnTo>
                    <a:lnTo>
                      <a:pt x="779" y="94"/>
                    </a:lnTo>
                    <a:lnTo>
                      <a:pt x="695" y="153"/>
                    </a:lnTo>
                    <a:lnTo>
                      <a:pt x="661" y="195"/>
                    </a:lnTo>
                    <a:lnTo>
                      <a:pt x="627" y="238"/>
                    </a:lnTo>
                    <a:lnTo>
                      <a:pt x="601" y="280"/>
                    </a:lnTo>
                    <a:lnTo>
                      <a:pt x="584" y="331"/>
                    </a:lnTo>
                    <a:lnTo>
                      <a:pt x="42" y="1660"/>
                    </a:lnTo>
                    <a:lnTo>
                      <a:pt x="25" y="1711"/>
                    </a:lnTo>
                    <a:lnTo>
                      <a:pt x="9" y="1762"/>
                    </a:lnTo>
                    <a:lnTo>
                      <a:pt x="9" y="1813"/>
                    </a:lnTo>
                    <a:lnTo>
                      <a:pt x="0" y="1864"/>
                    </a:lnTo>
                    <a:lnTo>
                      <a:pt x="17" y="1965"/>
                    </a:lnTo>
                    <a:lnTo>
                      <a:pt x="42" y="2067"/>
                    </a:lnTo>
                    <a:lnTo>
                      <a:pt x="93" y="2152"/>
                    </a:lnTo>
                    <a:lnTo>
                      <a:pt x="161" y="2236"/>
                    </a:lnTo>
                    <a:lnTo>
                      <a:pt x="195" y="2270"/>
                    </a:lnTo>
                    <a:lnTo>
                      <a:pt x="237" y="2304"/>
                    </a:lnTo>
                    <a:lnTo>
                      <a:pt x="288" y="2329"/>
                    </a:lnTo>
                    <a:lnTo>
                      <a:pt x="339" y="2346"/>
                    </a:lnTo>
                    <a:lnTo>
                      <a:pt x="432" y="2380"/>
                    </a:lnTo>
                    <a:lnTo>
                      <a:pt x="534" y="2389"/>
                    </a:lnTo>
                    <a:lnTo>
                      <a:pt x="610" y="2380"/>
                    </a:lnTo>
                    <a:lnTo>
                      <a:pt x="686" y="2363"/>
                    </a:lnTo>
                    <a:lnTo>
                      <a:pt x="762" y="2338"/>
                    </a:lnTo>
                    <a:lnTo>
                      <a:pt x="830" y="2304"/>
                    </a:lnTo>
                    <a:lnTo>
                      <a:pt x="889" y="2253"/>
                    </a:lnTo>
                    <a:lnTo>
                      <a:pt x="940" y="2194"/>
                    </a:lnTo>
                    <a:lnTo>
                      <a:pt x="991" y="2135"/>
                    </a:lnTo>
                    <a:lnTo>
                      <a:pt x="1025" y="2058"/>
                    </a:lnTo>
                    <a:lnTo>
                      <a:pt x="1558" y="729"/>
                    </a:lnTo>
                    <a:lnTo>
                      <a:pt x="1584" y="678"/>
                    </a:lnTo>
                    <a:lnTo>
                      <a:pt x="1592" y="627"/>
                    </a:lnTo>
                    <a:lnTo>
                      <a:pt x="1601" y="576"/>
                    </a:lnTo>
                    <a:lnTo>
                      <a:pt x="1601" y="526"/>
                    </a:lnTo>
                    <a:lnTo>
                      <a:pt x="1592" y="424"/>
                    </a:lnTo>
                    <a:lnTo>
                      <a:pt x="1558" y="322"/>
                    </a:lnTo>
                    <a:lnTo>
                      <a:pt x="1508" y="238"/>
                    </a:lnTo>
                    <a:lnTo>
                      <a:pt x="1448" y="153"/>
                    </a:lnTo>
                    <a:lnTo>
                      <a:pt x="1406" y="119"/>
                    </a:lnTo>
                    <a:lnTo>
                      <a:pt x="1364" y="94"/>
                    </a:lnTo>
                    <a:lnTo>
                      <a:pt x="1321" y="60"/>
                    </a:lnTo>
                    <a:lnTo>
                      <a:pt x="1270" y="43"/>
                    </a:lnTo>
                    <a:lnTo>
                      <a:pt x="1220" y="26"/>
                    </a:lnTo>
                    <a:lnTo>
                      <a:pt x="1169" y="9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1206;p21">
                <a:extLst>
                  <a:ext uri="{FF2B5EF4-FFF2-40B4-BE49-F238E27FC236}">
                    <a16:creationId xmlns:a16="http://schemas.microsoft.com/office/drawing/2014/main" id="{1E18F82D-2A83-4B76-9256-49B9A980DD1E}"/>
                  </a:ext>
                </a:extLst>
              </p:cNvPr>
              <p:cNvSpPr/>
              <p:nvPr/>
            </p:nvSpPr>
            <p:spPr>
              <a:xfrm>
                <a:off x="2445700" y="-532225"/>
                <a:ext cx="400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389" fill="none" extrusionOk="0">
                    <a:moveTo>
                      <a:pt x="339" y="2346"/>
                    </a:moveTo>
                    <a:lnTo>
                      <a:pt x="339" y="2346"/>
                    </a:lnTo>
                    <a:lnTo>
                      <a:pt x="432" y="2380"/>
                    </a:lnTo>
                    <a:lnTo>
                      <a:pt x="534" y="2389"/>
                    </a:lnTo>
                    <a:lnTo>
                      <a:pt x="534" y="2389"/>
                    </a:lnTo>
                    <a:lnTo>
                      <a:pt x="610" y="2380"/>
                    </a:lnTo>
                    <a:lnTo>
                      <a:pt x="686" y="2363"/>
                    </a:lnTo>
                    <a:lnTo>
                      <a:pt x="762" y="2338"/>
                    </a:lnTo>
                    <a:lnTo>
                      <a:pt x="830" y="2304"/>
                    </a:lnTo>
                    <a:lnTo>
                      <a:pt x="889" y="2253"/>
                    </a:lnTo>
                    <a:lnTo>
                      <a:pt x="940" y="2194"/>
                    </a:lnTo>
                    <a:lnTo>
                      <a:pt x="991" y="2135"/>
                    </a:lnTo>
                    <a:lnTo>
                      <a:pt x="1025" y="2058"/>
                    </a:lnTo>
                    <a:lnTo>
                      <a:pt x="1558" y="729"/>
                    </a:lnTo>
                    <a:lnTo>
                      <a:pt x="1558" y="729"/>
                    </a:lnTo>
                    <a:lnTo>
                      <a:pt x="1584" y="678"/>
                    </a:lnTo>
                    <a:lnTo>
                      <a:pt x="1592" y="627"/>
                    </a:lnTo>
                    <a:lnTo>
                      <a:pt x="1601" y="576"/>
                    </a:lnTo>
                    <a:lnTo>
                      <a:pt x="1601" y="526"/>
                    </a:lnTo>
                    <a:lnTo>
                      <a:pt x="1592" y="424"/>
                    </a:lnTo>
                    <a:lnTo>
                      <a:pt x="1558" y="322"/>
                    </a:lnTo>
                    <a:lnTo>
                      <a:pt x="1508" y="238"/>
                    </a:lnTo>
                    <a:lnTo>
                      <a:pt x="1448" y="153"/>
                    </a:lnTo>
                    <a:lnTo>
                      <a:pt x="1406" y="119"/>
                    </a:lnTo>
                    <a:lnTo>
                      <a:pt x="1364" y="94"/>
                    </a:lnTo>
                    <a:lnTo>
                      <a:pt x="1321" y="60"/>
                    </a:lnTo>
                    <a:lnTo>
                      <a:pt x="1270" y="43"/>
                    </a:lnTo>
                    <a:lnTo>
                      <a:pt x="1270" y="43"/>
                    </a:lnTo>
                    <a:lnTo>
                      <a:pt x="1220" y="26"/>
                    </a:lnTo>
                    <a:lnTo>
                      <a:pt x="1169" y="9"/>
                    </a:lnTo>
                    <a:lnTo>
                      <a:pt x="1118" y="0"/>
                    </a:lnTo>
                    <a:lnTo>
                      <a:pt x="1067" y="0"/>
                    </a:lnTo>
                    <a:lnTo>
                      <a:pt x="966" y="9"/>
                    </a:lnTo>
                    <a:lnTo>
                      <a:pt x="864" y="43"/>
                    </a:lnTo>
                    <a:lnTo>
                      <a:pt x="779" y="94"/>
                    </a:lnTo>
                    <a:lnTo>
                      <a:pt x="695" y="153"/>
                    </a:lnTo>
                    <a:lnTo>
                      <a:pt x="661" y="195"/>
                    </a:lnTo>
                    <a:lnTo>
                      <a:pt x="627" y="238"/>
                    </a:lnTo>
                    <a:lnTo>
                      <a:pt x="601" y="280"/>
                    </a:lnTo>
                    <a:lnTo>
                      <a:pt x="584" y="331"/>
                    </a:lnTo>
                    <a:lnTo>
                      <a:pt x="42" y="1660"/>
                    </a:lnTo>
                    <a:lnTo>
                      <a:pt x="42" y="1660"/>
                    </a:lnTo>
                    <a:lnTo>
                      <a:pt x="25" y="1711"/>
                    </a:lnTo>
                    <a:lnTo>
                      <a:pt x="9" y="1762"/>
                    </a:lnTo>
                    <a:lnTo>
                      <a:pt x="9" y="1813"/>
                    </a:lnTo>
                    <a:lnTo>
                      <a:pt x="0" y="1864"/>
                    </a:lnTo>
                    <a:lnTo>
                      <a:pt x="17" y="1965"/>
                    </a:lnTo>
                    <a:lnTo>
                      <a:pt x="42" y="2067"/>
                    </a:lnTo>
                    <a:lnTo>
                      <a:pt x="93" y="2152"/>
                    </a:lnTo>
                    <a:lnTo>
                      <a:pt x="161" y="2236"/>
                    </a:lnTo>
                    <a:lnTo>
                      <a:pt x="195" y="2270"/>
                    </a:lnTo>
                    <a:lnTo>
                      <a:pt x="237" y="2304"/>
                    </a:lnTo>
                    <a:lnTo>
                      <a:pt x="288" y="2329"/>
                    </a:lnTo>
                    <a:lnTo>
                      <a:pt x="339" y="2346"/>
                    </a:lnTo>
                    <a:lnTo>
                      <a:pt x="339" y="234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1207;p21">
                <a:extLst>
                  <a:ext uri="{FF2B5EF4-FFF2-40B4-BE49-F238E27FC236}">
                    <a16:creationId xmlns:a16="http://schemas.microsoft.com/office/drawing/2014/main" id="{2F15E853-EE5C-4A4C-BFEC-90F9AB6CBDE7}"/>
                  </a:ext>
                </a:extLst>
              </p:cNvPr>
              <p:cNvSpPr/>
              <p:nvPr/>
            </p:nvSpPr>
            <p:spPr>
              <a:xfrm>
                <a:off x="2454150" y="-473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1208;p21">
                <a:extLst>
                  <a:ext uri="{FF2B5EF4-FFF2-40B4-BE49-F238E27FC236}">
                    <a16:creationId xmlns:a16="http://schemas.microsoft.com/office/drawing/2014/main" id="{0A499802-6473-4B64-B727-573C2E4DA31E}"/>
                  </a:ext>
                </a:extLst>
              </p:cNvPr>
              <p:cNvSpPr/>
              <p:nvPr/>
            </p:nvSpPr>
            <p:spPr>
              <a:xfrm>
                <a:off x="2518325" y="-327900"/>
                <a:ext cx="5972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1602" extrusionOk="0">
                    <a:moveTo>
                      <a:pt x="517" y="0"/>
                    </a:moveTo>
                    <a:lnTo>
                      <a:pt x="415" y="9"/>
                    </a:lnTo>
                    <a:lnTo>
                      <a:pt x="322" y="43"/>
                    </a:lnTo>
                    <a:lnTo>
                      <a:pt x="229" y="94"/>
                    </a:lnTo>
                    <a:lnTo>
                      <a:pt x="152" y="153"/>
                    </a:lnTo>
                    <a:lnTo>
                      <a:pt x="119" y="195"/>
                    </a:lnTo>
                    <a:lnTo>
                      <a:pt x="85" y="238"/>
                    </a:lnTo>
                    <a:lnTo>
                      <a:pt x="59" y="280"/>
                    </a:lnTo>
                    <a:lnTo>
                      <a:pt x="34" y="331"/>
                    </a:lnTo>
                    <a:lnTo>
                      <a:pt x="17" y="382"/>
                    </a:lnTo>
                    <a:lnTo>
                      <a:pt x="9" y="432"/>
                    </a:lnTo>
                    <a:lnTo>
                      <a:pt x="0" y="483"/>
                    </a:lnTo>
                    <a:lnTo>
                      <a:pt x="0" y="542"/>
                    </a:lnTo>
                    <a:lnTo>
                      <a:pt x="9" y="644"/>
                    </a:lnTo>
                    <a:lnTo>
                      <a:pt x="42" y="737"/>
                    </a:lnTo>
                    <a:lnTo>
                      <a:pt x="85" y="830"/>
                    </a:lnTo>
                    <a:lnTo>
                      <a:pt x="152" y="907"/>
                    </a:lnTo>
                    <a:lnTo>
                      <a:pt x="195" y="940"/>
                    </a:lnTo>
                    <a:lnTo>
                      <a:pt x="237" y="974"/>
                    </a:lnTo>
                    <a:lnTo>
                      <a:pt x="280" y="1000"/>
                    </a:lnTo>
                    <a:lnTo>
                      <a:pt x="330" y="1025"/>
                    </a:lnTo>
                    <a:lnTo>
                      <a:pt x="1660" y="1559"/>
                    </a:lnTo>
                    <a:lnTo>
                      <a:pt x="1711" y="1576"/>
                    </a:lnTo>
                    <a:lnTo>
                      <a:pt x="1753" y="1584"/>
                    </a:lnTo>
                    <a:lnTo>
                      <a:pt x="1855" y="1601"/>
                    </a:lnTo>
                    <a:lnTo>
                      <a:pt x="1931" y="1593"/>
                    </a:lnTo>
                    <a:lnTo>
                      <a:pt x="2007" y="1576"/>
                    </a:lnTo>
                    <a:lnTo>
                      <a:pt x="2084" y="1550"/>
                    </a:lnTo>
                    <a:lnTo>
                      <a:pt x="2151" y="1508"/>
                    </a:lnTo>
                    <a:lnTo>
                      <a:pt x="2211" y="1466"/>
                    </a:lnTo>
                    <a:lnTo>
                      <a:pt x="2261" y="1406"/>
                    </a:lnTo>
                    <a:lnTo>
                      <a:pt x="2312" y="1339"/>
                    </a:lnTo>
                    <a:lnTo>
                      <a:pt x="2346" y="1271"/>
                    </a:lnTo>
                    <a:lnTo>
                      <a:pt x="2363" y="1212"/>
                    </a:lnTo>
                    <a:lnTo>
                      <a:pt x="2380" y="1161"/>
                    </a:lnTo>
                    <a:lnTo>
                      <a:pt x="2388" y="1110"/>
                    </a:lnTo>
                    <a:lnTo>
                      <a:pt x="2388" y="1059"/>
                    </a:lnTo>
                    <a:lnTo>
                      <a:pt x="2371" y="957"/>
                    </a:lnTo>
                    <a:lnTo>
                      <a:pt x="2346" y="864"/>
                    </a:lnTo>
                    <a:lnTo>
                      <a:pt x="2295" y="771"/>
                    </a:lnTo>
                    <a:lnTo>
                      <a:pt x="2227" y="695"/>
                    </a:lnTo>
                    <a:lnTo>
                      <a:pt x="2194" y="661"/>
                    </a:lnTo>
                    <a:lnTo>
                      <a:pt x="2151" y="627"/>
                    </a:lnTo>
                    <a:lnTo>
                      <a:pt x="2100" y="602"/>
                    </a:lnTo>
                    <a:lnTo>
                      <a:pt x="2058" y="576"/>
                    </a:lnTo>
                    <a:lnTo>
                      <a:pt x="728" y="43"/>
                    </a:lnTo>
                    <a:lnTo>
                      <a:pt x="678" y="26"/>
                    </a:lnTo>
                    <a:lnTo>
                      <a:pt x="627" y="9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1209;p21">
                <a:extLst>
                  <a:ext uri="{FF2B5EF4-FFF2-40B4-BE49-F238E27FC236}">
                    <a16:creationId xmlns:a16="http://schemas.microsoft.com/office/drawing/2014/main" id="{890F1A17-D38C-421A-8AF9-9BC2D53AA2C6}"/>
                  </a:ext>
                </a:extLst>
              </p:cNvPr>
              <p:cNvSpPr/>
              <p:nvPr/>
            </p:nvSpPr>
            <p:spPr>
              <a:xfrm>
                <a:off x="2518325" y="-327900"/>
                <a:ext cx="5972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1602" fill="none" extrusionOk="0">
                    <a:moveTo>
                      <a:pt x="2058" y="576"/>
                    </a:moveTo>
                    <a:lnTo>
                      <a:pt x="728" y="43"/>
                    </a:lnTo>
                    <a:lnTo>
                      <a:pt x="728" y="43"/>
                    </a:lnTo>
                    <a:lnTo>
                      <a:pt x="678" y="26"/>
                    </a:lnTo>
                    <a:lnTo>
                      <a:pt x="627" y="9"/>
                    </a:lnTo>
                    <a:lnTo>
                      <a:pt x="567" y="0"/>
                    </a:lnTo>
                    <a:lnTo>
                      <a:pt x="517" y="0"/>
                    </a:lnTo>
                    <a:lnTo>
                      <a:pt x="415" y="9"/>
                    </a:lnTo>
                    <a:lnTo>
                      <a:pt x="322" y="43"/>
                    </a:lnTo>
                    <a:lnTo>
                      <a:pt x="229" y="94"/>
                    </a:lnTo>
                    <a:lnTo>
                      <a:pt x="152" y="153"/>
                    </a:lnTo>
                    <a:lnTo>
                      <a:pt x="119" y="195"/>
                    </a:lnTo>
                    <a:lnTo>
                      <a:pt x="85" y="238"/>
                    </a:lnTo>
                    <a:lnTo>
                      <a:pt x="59" y="280"/>
                    </a:lnTo>
                    <a:lnTo>
                      <a:pt x="34" y="331"/>
                    </a:lnTo>
                    <a:lnTo>
                      <a:pt x="34" y="331"/>
                    </a:lnTo>
                    <a:lnTo>
                      <a:pt x="17" y="382"/>
                    </a:lnTo>
                    <a:lnTo>
                      <a:pt x="9" y="432"/>
                    </a:lnTo>
                    <a:lnTo>
                      <a:pt x="0" y="483"/>
                    </a:lnTo>
                    <a:lnTo>
                      <a:pt x="0" y="542"/>
                    </a:lnTo>
                    <a:lnTo>
                      <a:pt x="9" y="644"/>
                    </a:lnTo>
                    <a:lnTo>
                      <a:pt x="42" y="737"/>
                    </a:lnTo>
                    <a:lnTo>
                      <a:pt x="85" y="830"/>
                    </a:lnTo>
                    <a:lnTo>
                      <a:pt x="152" y="907"/>
                    </a:lnTo>
                    <a:lnTo>
                      <a:pt x="195" y="940"/>
                    </a:lnTo>
                    <a:lnTo>
                      <a:pt x="237" y="974"/>
                    </a:lnTo>
                    <a:lnTo>
                      <a:pt x="280" y="1000"/>
                    </a:lnTo>
                    <a:lnTo>
                      <a:pt x="330" y="1025"/>
                    </a:lnTo>
                    <a:lnTo>
                      <a:pt x="1660" y="1559"/>
                    </a:lnTo>
                    <a:lnTo>
                      <a:pt x="1660" y="1559"/>
                    </a:lnTo>
                    <a:lnTo>
                      <a:pt x="1711" y="1576"/>
                    </a:lnTo>
                    <a:lnTo>
                      <a:pt x="1753" y="1584"/>
                    </a:lnTo>
                    <a:lnTo>
                      <a:pt x="1855" y="1601"/>
                    </a:lnTo>
                    <a:lnTo>
                      <a:pt x="1855" y="1601"/>
                    </a:lnTo>
                    <a:lnTo>
                      <a:pt x="1931" y="1593"/>
                    </a:lnTo>
                    <a:lnTo>
                      <a:pt x="2007" y="1576"/>
                    </a:lnTo>
                    <a:lnTo>
                      <a:pt x="2084" y="1550"/>
                    </a:lnTo>
                    <a:lnTo>
                      <a:pt x="2151" y="1508"/>
                    </a:lnTo>
                    <a:lnTo>
                      <a:pt x="2211" y="1466"/>
                    </a:lnTo>
                    <a:lnTo>
                      <a:pt x="2261" y="1406"/>
                    </a:lnTo>
                    <a:lnTo>
                      <a:pt x="2312" y="1339"/>
                    </a:lnTo>
                    <a:lnTo>
                      <a:pt x="2346" y="1271"/>
                    </a:lnTo>
                    <a:lnTo>
                      <a:pt x="2346" y="1271"/>
                    </a:lnTo>
                    <a:lnTo>
                      <a:pt x="2363" y="1212"/>
                    </a:lnTo>
                    <a:lnTo>
                      <a:pt x="2380" y="1161"/>
                    </a:lnTo>
                    <a:lnTo>
                      <a:pt x="2388" y="1110"/>
                    </a:lnTo>
                    <a:lnTo>
                      <a:pt x="2388" y="1059"/>
                    </a:lnTo>
                    <a:lnTo>
                      <a:pt x="2371" y="957"/>
                    </a:lnTo>
                    <a:lnTo>
                      <a:pt x="2346" y="864"/>
                    </a:lnTo>
                    <a:lnTo>
                      <a:pt x="2295" y="771"/>
                    </a:lnTo>
                    <a:lnTo>
                      <a:pt x="2227" y="695"/>
                    </a:lnTo>
                    <a:lnTo>
                      <a:pt x="2194" y="661"/>
                    </a:lnTo>
                    <a:lnTo>
                      <a:pt x="2151" y="627"/>
                    </a:lnTo>
                    <a:lnTo>
                      <a:pt x="2100" y="602"/>
                    </a:lnTo>
                    <a:lnTo>
                      <a:pt x="2058" y="576"/>
                    </a:lnTo>
                    <a:lnTo>
                      <a:pt x="2058" y="57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1210;p21">
                <a:extLst>
                  <a:ext uri="{FF2B5EF4-FFF2-40B4-BE49-F238E27FC236}">
                    <a16:creationId xmlns:a16="http://schemas.microsoft.com/office/drawing/2014/main" id="{36C80CC8-0DCD-4B12-9F53-3F496F5C7CFA}"/>
                  </a:ext>
                </a:extLst>
              </p:cNvPr>
              <p:cNvSpPr/>
              <p:nvPr/>
            </p:nvSpPr>
            <p:spPr>
              <a:xfrm>
                <a:off x="2241375" y="-439900"/>
                <a:ext cx="59725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1593" extrusionOk="0">
                    <a:moveTo>
                      <a:pt x="525" y="0"/>
                    </a:moveTo>
                    <a:lnTo>
                      <a:pt x="424" y="9"/>
                    </a:lnTo>
                    <a:lnTo>
                      <a:pt x="330" y="42"/>
                    </a:lnTo>
                    <a:lnTo>
                      <a:pt x="237" y="85"/>
                    </a:lnTo>
                    <a:lnTo>
                      <a:pt x="161" y="153"/>
                    </a:lnTo>
                    <a:lnTo>
                      <a:pt x="127" y="195"/>
                    </a:lnTo>
                    <a:lnTo>
                      <a:pt x="93" y="237"/>
                    </a:lnTo>
                    <a:lnTo>
                      <a:pt x="68" y="280"/>
                    </a:lnTo>
                    <a:lnTo>
                      <a:pt x="42" y="330"/>
                    </a:lnTo>
                    <a:lnTo>
                      <a:pt x="26" y="381"/>
                    </a:lnTo>
                    <a:lnTo>
                      <a:pt x="17" y="432"/>
                    </a:lnTo>
                    <a:lnTo>
                      <a:pt x="9" y="483"/>
                    </a:lnTo>
                    <a:lnTo>
                      <a:pt x="0" y="534"/>
                    </a:lnTo>
                    <a:lnTo>
                      <a:pt x="17" y="635"/>
                    </a:lnTo>
                    <a:lnTo>
                      <a:pt x="42" y="737"/>
                    </a:lnTo>
                    <a:lnTo>
                      <a:pt x="93" y="822"/>
                    </a:lnTo>
                    <a:lnTo>
                      <a:pt x="161" y="906"/>
                    </a:lnTo>
                    <a:lnTo>
                      <a:pt x="195" y="940"/>
                    </a:lnTo>
                    <a:lnTo>
                      <a:pt x="237" y="966"/>
                    </a:lnTo>
                    <a:lnTo>
                      <a:pt x="288" y="999"/>
                    </a:lnTo>
                    <a:lnTo>
                      <a:pt x="339" y="1016"/>
                    </a:lnTo>
                    <a:lnTo>
                      <a:pt x="1660" y="1558"/>
                    </a:lnTo>
                    <a:lnTo>
                      <a:pt x="1711" y="1575"/>
                    </a:lnTo>
                    <a:lnTo>
                      <a:pt x="1762" y="1584"/>
                    </a:lnTo>
                    <a:lnTo>
                      <a:pt x="1863" y="1592"/>
                    </a:lnTo>
                    <a:lnTo>
                      <a:pt x="1940" y="1592"/>
                    </a:lnTo>
                    <a:lnTo>
                      <a:pt x="2016" y="1575"/>
                    </a:lnTo>
                    <a:lnTo>
                      <a:pt x="2084" y="1542"/>
                    </a:lnTo>
                    <a:lnTo>
                      <a:pt x="2151" y="1508"/>
                    </a:lnTo>
                    <a:lnTo>
                      <a:pt x="2219" y="1457"/>
                    </a:lnTo>
                    <a:lnTo>
                      <a:pt x="2270" y="1406"/>
                    </a:lnTo>
                    <a:lnTo>
                      <a:pt x="2321" y="1338"/>
                    </a:lnTo>
                    <a:lnTo>
                      <a:pt x="2355" y="1262"/>
                    </a:lnTo>
                    <a:lnTo>
                      <a:pt x="2372" y="1211"/>
                    </a:lnTo>
                    <a:lnTo>
                      <a:pt x="2380" y="1160"/>
                    </a:lnTo>
                    <a:lnTo>
                      <a:pt x="2388" y="1110"/>
                    </a:lnTo>
                    <a:lnTo>
                      <a:pt x="2388" y="1059"/>
                    </a:lnTo>
                    <a:lnTo>
                      <a:pt x="2380" y="957"/>
                    </a:lnTo>
                    <a:lnTo>
                      <a:pt x="2346" y="855"/>
                    </a:lnTo>
                    <a:lnTo>
                      <a:pt x="2304" y="771"/>
                    </a:lnTo>
                    <a:lnTo>
                      <a:pt x="2236" y="695"/>
                    </a:lnTo>
                    <a:lnTo>
                      <a:pt x="2202" y="652"/>
                    </a:lnTo>
                    <a:lnTo>
                      <a:pt x="2160" y="627"/>
                    </a:lnTo>
                    <a:lnTo>
                      <a:pt x="2109" y="601"/>
                    </a:lnTo>
                    <a:lnTo>
                      <a:pt x="2058" y="576"/>
                    </a:lnTo>
                    <a:lnTo>
                      <a:pt x="728" y="34"/>
                    </a:lnTo>
                    <a:lnTo>
                      <a:pt x="678" y="17"/>
                    </a:lnTo>
                    <a:lnTo>
                      <a:pt x="627" y="9"/>
                    </a:lnTo>
                    <a:lnTo>
                      <a:pt x="5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1211;p21">
                <a:extLst>
                  <a:ext uri="{FF2B5EF4-FFF2-40B4-BE49-F238E27FC236}">
                    <a16:creationId xmlns:a16="http://schemas.microsoft.com/office/drawing/2014/main" id="{7D040AE1-E8A1-4047-B6B3-F266F0AA3BCC}"/>
                  </a:ext>
                </a:extLst>
              </p:cNvPr>
              <p:cNvSpPr/>
              <p:nvPr/>
            </p:nvSpPr>
            <p:spPr>
              <a:xfrm>
                <a:off x="2241375" y="-439900"/>
                <a:ext cx="59725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1593" fill="none" extrusionOk="0">
                    <a:moveTo>
                      <a:pt x="339" y="1016"/>
                    </a:moveTo>
                    <a:lnTo>
                      <a:pt x="1660" y="1558"/>
                    </a:lnTo>
                    <a:lnTo>
                      <a:pt x="1660" y="1558"/>
                    </a:lnTo>
                    <a:lnTo>
                      <a:pt x="1711" y="1575"/>
                    </a:lnTo>
                    <a:lnTo>
                      <a:pt x="1762" y="1584"/>
                    </a:lnTo>
                    <a:lnTo>
                      <a:pt x="1863" y="1592"/>
                    </a:lnTo>
                    <a:lnTo>
                      <a:pt x="1863" y="1592"/>
                    </a:lnTo>
                    <a:lnTo>
                      <a:pt x="1940" y="1592"/>
                    </a:lnTo>
                    <a:lnTo>
                      <a:pt x="2016" y="1575"/>
                    </a:lnTo>
                    <a:lnTo>
                      <a:pt x="2084" y="1542"/>
                    </a:lnTo>
                    <a:lnTo>
                      <a:pt x="2151" y="1508"/>
                    </a:lnTo>
                    <a:lnTo>
                      <a:pt x="2219" y="1457"/>
                    </a:lnTo>
                    <a:lnTo>
                      <a:pt x="2270" y="1406"/>
                    </a:lnTo>
                    <a:lnTo>
                      <a:pt x="2321" y="1338"/>
                    </a:lnTo>
                    <a:lnTo>
                      <a:pt x="2355" y="1262"/>
                    </a:lnTo>
                    <a:lnTo>
                      <a:pt x="2355" y="1262"/>
                    </a:lnTo>
                    <a:lnTo>
                      <a:pt x="2372" y="1211"/>
                    </a:lnTo>
                    <a:lnTo>
                      <a:pt x="2380" y="1160"/>
                    </a:lnTo>
                    <a:lnTo>
                      <a:pt x="2388" y="1110"/>
                    </a:lnTo>
                    <a:lnTo>
                      <a:pt x="2388" y="1059"/>
                    </a:lnTo>
                    <a:lnTo>
                      <a:pt x="2380" y="957"/>
                    </a:lnTo>
                    <a:lnTo>
                      <a:pt x="2346" y="855"/>
                    </a:lnTo>
                    <a:lnTo>
                      <a:pt x="2304" y="771"/>
                    </a:lnTo>
                    <a:lnTo>
                      <a:pt x="2236" y="695"/>
                    </a:lnTo>
                    <a:lnTo>
                      <a:pt x="2202" y="652"/>
                    </a:lnTo>
                    <a:lnTo>
                      <a:pt x="2160" y="627"/>
                    </a:lnTo>
                    <a:lnTo>
                      <a:pt x="2109" y="601"/>
                    </a:lnTo>
                    <a:lnTo>
                      <a:pt x="2058" y="576"/>
                    </a:lnTo>
                    <a:lnTo>
                      <a:pt x="728" y="34"/>
                    </a:lnTo>
                    <a:lnTo>
                      <a:pt x="728" y="34"/>
                    </a:lnTo>
                    <a:lnTo>
                      <a:pt x="678" y="17"/>
                    </a:lnTo>
                    <a:lnTo>
                      <a:pt x="627" y="9"/>
                    </a:lnTo>
                    <a:lnTo>
                      <a:pt x="576" y="0"/>
                    </a:lnTo>
                    <a:lnTo>
                      <a:pt x="525" y="0"/>
                    </a:lnTo>
                    <a:lnTo>
                      <a:pt x="424" y="9"/>
                    </a:lnTo>
                    <a:lnTo>
                      <a:pt x="330" y="42"/>
                    </a:lnTo>
                    <a:lnTo>
                      <a:pt x="237" y="85"/>
                    </a:lnTo>
                    <a:lnTo>
                      <a:pt x="161" y="153"/>
                    </a:lnTo>
                    <a:lnTo>
                      <a:pt x="127" y="195"/>
                    </a:lnTo>
                    <a:lnTo>
                      <a:pt x="93" y="237"/>
                    </a:lnTo>
                    <a:lnTo>
                      <a:pt x="68" y="280"/>
                    </a:lnTo>
                    <a:lnTo>
                      <a:pt x="42" y="330"/>
                    </a:lnTo>
                    <a:lnTo>
                      <a:pt x="42" y="330"/>
                    </a:lnTo>
                    <a:lnTo>
                      <a:pt x="26" y="381"/>
                    </a:lnTo>
                    <a:lnTo>
                      <a:pt x="17" y="432"/>
                    </a:lnTo>
                    <a:lnTo>
                      <a:pt x="9" y="483"/>
                    </a:lnTo>
                    <a:lnTo>
                      <a:pt x="0" y="534"/>
                    </a:lnTo>
                    <a:lnTo>
                      <a:pt x="17" y="635"/>
                    </a:lnTo>
                    <a:lnTo>
                      <a:pt x="42" y="737"/>
                    </a:lnTo>
                    <a:lnTo>
                      <a:pt x="93" y="822"/>
                    </a:lnTo>
                    <a:lnTo>
                      <a:pt x="161" y="906"/>
                    </a:lnTo>
                    <a:lnTo>
                      <a:pt x="195" y="940"/>
                    </a:lnTo>
                    <a:lnTo>
                      <a:pt x="237" y="966"/>
                    </a:lnTo>
                    <a:lnTo>
                      <a:pt x="288" y="999"/>
                    </a:lnTo>
                    <a:lnTo>
                      <a:pt x="339" y="1016"/>
                    </a:lnTo>
                    <a:lnTo>
                      <a:pt x="339" y="101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1212;p21">
                <a:extLst>
                  <a:ext uri="{FF2B5EF4-FFF2-40B4-BE49-F238E27FC236}">
                    <a16:creationId xmlns:a16="http://schemas.microsoft.com/office/drawing/2014/main" id="{70258FF4-F151-461D-88A1-918096ABF90C}"/>
                  </a:ext>
                </a:extLst>
              </p:cNvPr>
              <p:cNvSpPr/>
              <p:nvPr/>
            </p:nvSpPr>
            <p:spPr>
              <a:xfrm>
                <a:off x="2249825" y="-4145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1213;p21">
                <a:extLst>
                  <a:ext uri="{FF2B5EF4-FFF2-40B4-BE49-F238E27FC236}">
                    <a16:creationId xmlns:a16="http://schemas.microsoft.com/office/drawing/2014/main" id="{10B91EB3-6F3E-424F-BB62-E54F29420FCC}"/>
                  </a:ext>
                </a:extLst>
              </p:cNvPr>
              <p:cNvSpPr/>
              <p:nvPr/>
            </p:nvSpPr>
            <p:spPr>
              <a:xfrm>
                <a:off x="2517475" y="-442450"/>
                <a:ext cx="59525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1619" extrusionOk="0">
                    <a:moveTo>
                      <a:pt x="1796" y="0"/>
                    </a:moveTo>
                    <a:lnTo>
                      <a:pt x="1745" y="9"/>
                    </a:lnTo>
                    <a:lnTo>
                      <a:pt x="1694" y="26"/>
                    </a:lnTo>
                    <a:lnTo>
                      <a:pt x="1643" y="43"/>
                    </a:lnTo>
                    <a:lnTo>
                      <a:pt x="322" y="602"/>
                    </a:lnTo>
                    <a:lnTo>
                      <a:pt x="271" y="627"/>
                    </a:lnTo>
                    <a:lnTo>
                      <a:pt x="229" y="653"/>
                    </a:lnTo>
                    <a:lnTo>
                      <a:pt x="186" y="686"/>
                    </a:lnTo>
                    <a:lnTo>
                      <a:pt x="153" y="720"/>
                    </a:lnTo>
                    <a:lnTo>
                      <a:pt x="85" y="805"/>
                    </a:lnTo>
                    <a:lnTo>
                      <a:pt x="43" y="890"/>
                    </a:lnTo>
                    <a:lnTo>
                      <a:pt x="9" y="991"/>
                    </a:lnTo>
                    <a:lnTo>
                      <a:pt x="0" y="1093"/>
                    </a:lnTo>
                    <a:lnTo>
                      <a:pt x="0" y="1144"/>
                    </a:lnTo>
                    <a:lnTo>
                      <a:pt x="9" y="1195"/>
                    </a:lnTo>
                    <a:lnTo>
                      <a:pt x="26" y="1245"/>
                    </a:lnTo>
                    <a:lnTo>
                      <a:pt x="43" y="1296"/>
                    </a:lnTo>
                    <a:lnTo>
                      <a:pt x="76" y="1364"/>
                    </a:lnTo>
                    <a:lnTo>
                      <a:pt x="127" y="1432"/>
                    </a:lnTo>
                    <a:lnTo>
                      <a:pt x="178" y="1491"/>
                    </a:lnTo>
                    <a:lnTo>
                      <a:pt x="237" y="1533"/>
                    </a:lnTo>
                    <a:lnTo>
                      <a:pt x="305" y="1567"/>
                    </a:lnTo>
                    <a:lnTo>
                      <a:pt x="381" y="1601"/>
                    </a:lnTo>
                    <a:lnTo>
                      <a:pt x="449" y="1618"/>
                    </a:lnTo>
                    <a:lnTo>
                      <a:pt x="585" y="1618"/>
                    </a:lnTo>
                    <a:lnTo>
                      <a:pt x="635" y="1610"/>
                    </a:lnTo>
                    <a:lnTo>
                      <a:pt x="686" y="1593"/>
                    </a:lnTo>
                    <a:lnTo>
                      <a:pt x="737" y="1576"/>
                    </a:lnTo>
                    <a:lnTo>
                      <a:pt x="2058" y="1017"/>
                    </a:lnTo>
                    <a:lnTo>
                      <a:pt x="2109" y="991"/>
                    </a:lnTo>
                    <a:lnTo>
                      <a:pt x="2151" y="966"/>
                    </a:lnTo>
                    <a:lnTo>
                      <a:pt x="2194" y="932"/>
                    </a:lnTo>
                    <a:lnTo>
                      <a:pt x="2228" y="898"/>
                    </a:lnTo>
                    <a:lnTo>
                      <a:pt x="2295" y="822"/>
                    </a:lnTo>
                    <a:lnTo>
                      <a:pt x="2338" y="729"/>
                    </a:lnTo>
                    <a:lnTo>
                      <a:pt x="2372" y="636"/>
                    </a:lnTo>
                    <a:lnTo>
                      <a:pt x="2380" y="534"/>
                    </a:lnTo>
                    <a:lnTo>
                      <a:pt x="2380" y="475"/>
                    </a:lnTo>
                    <a:lnTo>
                      <a:pt x="2372" y="424"/>
                    </a:lnTo>
                    <a:lnTo>
                      <a:pt x="2355" y="373"/>
                    </a:lnTo>
                    <a:lnTo>
                      <a:pt x="2338" y="322"/>
                    </a:lnTo>
                    <a:lnTo>
                      <a:pt x="2312" y="271"/>
                    </a:lnTo>
                    <a:lnTo>
                      <a:pt x="2287" y="229"/>
                    </a:lnTo>
                    <a:lnTo>
                      <a:pt x="2253" y="187"/>
                    </a:lnTo>
                    <a:lnTo>
                      <a:pt x="2219" y="153"/>
                    </a:lnTo>
                    <a:lnTo>
                      <a:pt x="2134" y="85"/>
                    </a:lnTo>
                    <a:lnTo>
                      <a:pt x="2050" y="43"/>
                    </a:lnTo>
                    <a:lnTo>
                      <a:pt x="1948" y="9"/>
                    </a:lnTo>
                    <a:lnTo>
                      <a:pt x="18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1214;p21">
                <a:extLst>
                  <a:ext uri="{FF2B5EF4-FFF2-40B4-BE49-F238E27FC236}">
                    <a16:creationId xmlns:a16="http://schemas.microsoft.com/office/drawing/2014/main" id="{1A3B841C-8C10-473C-A866-BAE01F4A5E0A}"/>
                  </a:ext>
                </a:extLst>
              </p:cNvPr>
              <p:cNvSpPr/>
              <p:nvPr/>
            </p:nvSpPr>
            <p:spPr>
              <a:xfrm>
                <a:off x="2517475" y="-442450"/>
                <a:ext cx="59525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1619" fill="none" extrusionOk="0">
                    <a:moveTo>
                      <a:pt x="43" y="1296"/>
                    </a:moveTo>
                    <a:lnTo>
                      <a:pt x="43" y="1296"/>
                    </a:lnTo>
                    <a:lnTo>
                      <a:pt x="76" y="1364"/>
                    </a:lnTo>
                    <a:lnTo>
                      <a:pt x="127" y="1432"/>
                    </a:lnTo>
                    <a:lnTo>
                      <a:pt x="178" y="1491"/>
                    </a:lnTo>
                    <a:lnTo>
                      <a:pt x="237" y="1533"/>
                    </a:lnTo>
                    <a:lnTo>
                      <a:pt x="305" y="1567"/>
                    </a:lnTo>
                    <a:lnTo>
                      <a:pt x="381" y="1601"/>
                    </a:lnTo>
                    <a:lnTo>
                      <a:pt x="449" y="1618"/>
                    </a:lnTo>
                    <a:lnTo>
                      <a:pt x="534" y="1618"/>
                    </a:lnTo>
                    <a:lnTo>
                      <a:pt x="534" y="1618"/>
                    </a:lnTo>
                    <a:lnTo>
                      <a:pt x="585" y="1618"/>
                    </a:lnTo>
                    <a:lnTo>
                      <a:pt x="635" y="1610"/>
                    </a:lnTo>
                    <a:lnTo>
                      <a:pt x="686" y="1593"/>
                    </a:lnTo>
                    <a:lnTo>
                      <a:pt x="737" y="1576"/>
                    </a:lnTo>
                    <a:lnTo>
                      <a:pt x="2058" y="1017"/>
                    </a:lnTo>
                    <a:lnTo>
                      <a:pt x="2058" y="1017"/>
                    </a:lnTo>
                    <a:lnTo>
                      <a:pt x="2109" y="991"/>
                    </a:lnTo>
                    <a:lnTo>
                      <a:pt x="2151" y="966"/>
                    </a:lnTo>
                    <a:lnTo>
                      <a:pt x="2194" y="932"/>
                    </a:lnTo>
                    <a:lnTo>
                      <a:pt x="2228" y="898"/>
                    </a:lnTo>
                    <a:lnTo>
                      <a:pt x="2295" y="822"/>
                    </a:lnTo>
                    <a:lnTo>
                      <a:pt x="2338" y="729"/>
                    </a:lnTo>
                    <a:lnTo>
                      <a:pt x="2372" y="636"/>
                    </a:lnTo>
                    <a:lnTo>
                      <a:pt x="2380" y="534"/>
                    </a:lnTo>
                    <a:lnTo>
                      <a:pt x="2380" y="475"/>
                    </a:lnTo>
                    <a:lnTo>
                      <a:pt x="2372" y="424"/>
                    </a:lnTo>
                    <a:lnTo>
                      <a:pt x="2355" y="373"/>
                    </a:lnTo>
                    <a:lnTo>
                      <a:pt x="2338" y="322"/>
                    </a:lnTo>
                    <a:lnTo>
                      <a:pt x="2338" y="322"/>
                    </a:lnTo>
                    <a:lnTo>
                      <a:pt x="2312" y="271"/>
                    </a:lnTo>
                    <a:lnTo>
                      <a:pt x="2287" y="229"/>
                    </a:lnTo>
                    <a:lnTo>
                      <a:pt x="2253" y="187"/>
                    </a:lnTo>
                    <a:lnTo>
                      <a:pt x="2219" y="153"/>
                    </a:lnTo>
                    <a:lnTo>
                      <a:pt x="2134" y="85"/>
                    </a:lnTo>
                    <a:lnTo>
                      <a:pt x="2050" y="43"/>
                    </a:lnTo>
                    <a:lnTo>
                      <a:pt x="1948" y="9"/>
                    </a:lnTo>
                    <a:lnTo>
                      <a:pt x="1846" y="0"/>
                    </a:lnTo>
                    <a:lnTo>
                      <a:pt x="1796" y="0"/>
                    </a:lnTo>
                    <a:lnTo>
                      <a:pt x="1745" y="9"/>
                    </a:lnTo>
                    <a:lnTo>
                      <a:pt x="1694" y="26"/>
                    </a:lnTo>
                    <a:lnTo>
                      <a:pt x="1643" y="43"/>
                    </a:lnTo>
                    <a:lnTo>
                      <a:pt x="322" y="602"/>
                    </a:lnTo>
                    <a:lnTo>
                      <a:pt x="322" y="602"/>
                    </a:lnTo>
                    <a:lnTo>
                      <a:pt x="271" y="627"/>
                    </a:lnTo>
                    <a:lnTo>
                      <a:pt x="229" y="653"/>
                    </a:lnTo>
                    <a:lnTo>
                      <a:pt x="186" y="686"/>
                    </a:lnTo>
                    <a:lnTo>
                      <a:pt x="153" y="720"/>
                    </a:lnTo>
                    <a:lnTo>
                      <a:pt x="85" y="805"/>
                    </a:lnTo>
                    <a:lnTo>
                      <a:pt x="43" y="890"/>
                    </a:lnTo>
                    <a:lnTo>
                      <a:pt x="9" y="991"/>
                    </a:lnTo>
                    <a:lnTo>
                      <a:pt x="0" y="1093"/>
                    </a:lnTo>
                    <a:lnTo>
                      <a:pt x="0" y="1144"/>
                    </a:lnTo>
                    <a:lnTo>
                      <a:pt x="9" y="1195"/>
                    </a:lnTo>
                    <a:lnTo>
                      <a:pt x="26" y="1245"/>
                    </a:lnTo>
                    <a:lnTo>
                      <a:pt x="43" y="1296"/>
                    </a:lnTo>
                    <a:lnTo>
                      <a:pt x="43" y="129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1215;p21">
                <a:extLst>
                  <a:ext uri="{FF2B5EF4-FFF2-40B4-BE49-F238E27FC236}">
                    <a16:creationId xmlns:a16="http://schemas.microsoft.com/office/drawing/2014/main" id="{AF86043A-01C8-49B2-9D7F-11BD9EE0DAC4}"/>
                  </a:ext>
                </a:extLst>
              </p:cNvPr>
              <p:cNvSpPr/>
              <p:nvPr/>
            </p:nvSpPr>
            <p:spPr>
              <a:xfrm>
                <a:off x="2518525" y="-4100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1216;p21">
                <a:extLst>
                  <a:ext uri="{FF2B5EF4-FFF2-40B4-BE49-F238E27FC236}">
                    <a16:creationId xmlns:a16="http://schemas.microsoft.com/office/drawing/2014/main" id="{A39E0756-BC2B-4CFF-A481-025551427D8C}"/>
                  </a:ext>
                </a:extLst>
              </p:cNvPr>
              <p:cNvSpPr/>
              <p:nvPr/>
            </p:nvSpPr>
            <p:spPr>
              <a:xfrm>
                <a:off x="2331150" y="-531175"/>
                <a:ext cx="40675" cy="5952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2381" extrusionOk="0">
                    <a:moveTo>
                      <a:pt x="483" y="1"/>
                    </a:moveTo>
                    <a:lnTo>
                      <a:pt x="432" y="9"/>
                    </a:lnTo>
                    <a:lnTo>
                      <a:pt x="381" y="26"/>
                    </a:lnTo>
                    <a:lnTo>
                      <a:pt x="330" y="43"/>
                    </a:lnTo>
                    <a:lnTo>
                      <a:pt x="280" y="69"/>
                    </a:lnTo>
                    <a:lnTo>
                      <a:pt x="237" y="94"/>
                    </a:lnTo>
                    <a:lnTo>
                      <a:pt x="195" y="128"/>
                    </a:lnTo>
                    <a:lnTo>
                      <a:pt x="153" y="162"/>
                    </a:lnTo>
                    <a:lnTo>
                      <a:pt x="93" y="238"/>
                    </a:lnTo>
                    <a:lnTo>
                      <a:pt x="42" y="331"/>
                    </a:lnTo>
                    <a:lnTo>
                      <a:pt x="17" y="424"/>
                    </a:lnTo>
                    <a:lnTo>
                      <a:pt x="0" y="526"/>
                    </a:lnTo>
                    <a:lnTo>
                      <a:pt x="9" y="585"/>
                    </a:lnTo>
                    <a:lnTo>
                      <a:pt x="17" y="636"/>
                    </a:lnTo>
                    <a:lnTo>
                      <a:pt x="26" y="687"/>
                    </a:lnTo>
                    <a:lnTo>
                      <a:pt x="42" y="738"/>
                    </a:lnTo>
                    <a:lnTo>
                      <a:pt x="601" y="2059"/>
                    </a:lnTo>
                    <a:lnTo>
                      <a:pt x="644" y="2127"/>
                    </a:lnTo>
                    <a:lnTo>
                      <a:pt x="686" y="2194"/>
                    </a:lnTo>
                    <a:lnTo>
                      <a:pt x="745" y="2245"/>
                    </a:lnTo>
                    <a:lnTo>
                      <a:pt x="805" y="2296"/>
                    </a:lnTo>
                    <a:lnTo>
                      <a:pt x="872" y="2330"/>
                    </a:lnTo>
                    <a:lnTo>
                      <a:pt x="940" y="2355"/>
                    </a:lnTo>
                    <a:lnTo>
                      <a:pt x="1016" y="2372"/>
                    </a:lnTo>
                    <a:lnTo>
                      <a:pt x="1093" y="2381"/>
                    </a:lnTo>
                    <a:lnTo>
                      <a:pt x="1143" y="2381"/>
                    </a:lnTo>
                    <a:lnTo>
                      <a:pt x="1194" y="2372"/>
                    </a:lnTo>
                    <a:lnTo>
                      <a:pt x="1245" y="2355"/>
                    </a:lnTo>
                    <a:lnTo>
                      <a:pt x="1296" y="2338"/>
                    </a:lnTo>
                    <a:lnTo>
                      <a:pt x="1347" y="2313"/>
                    </a:lnTo>
                    <a:lnTo>
                      <a:pt x="1398" y="2287"/>
                    </a:lnTo>
                    <a:lnTo>
                      <a:pt x="1431" y="2254"/>
                    </a:lnTo>
                    <a:lnTo>
                      <a:pt x="1474" y="2220"/>
                    </a:lnTo>
                    <a:lnTo>
                      <a:pt x="1533" y="2135"/>
                    </a:lnTo>
                    <a:lnTo>
                      <a:pt x="1584" y="2050"/>
                    </a:lnTo>
                    <a:lnTo>
                      <a:pt x="1609" y="1949"/>
                    </a:lnTo>
                    <a:lnTo>
                      <a:pt x="1626" y="1847"/>
                    </a:lnTo>
                    <a:lnTo>
                      <a:pt x="1618" y="1796"/>
                    </a:lnTo>
                    <a:lnTo>
                      <a:pt x="1609" y="1745"/>
                    </a:lnTo>
                    <a:lnTo>
                      <a:pt x="1601" y="1695"/>
                    </a:lnTo>
                    <a:lnTo>
                      <a:pt x="1584" y="1644"/>
                    </a:lnTo>
                    <a:lnTo>
                      <a:pt x="1025" y="323"/>
                    </a:lnTo>
                    <a:lnTo>
                      <a:pt x="1000" y="272"/>
                    </a:lnTo>
                    <a:lnTo>
                      <a:pt x="966" y="229"/>
                    </a:lnTo>
                    <a:lnTo>
                      <a:pt x="940" y="187"/>
                    </a:lnTo>
                    <a:lnTo>
                      <a:pt x="906" y="153"/>
                    </a:lnTo>
                    <a:lnTo>
                      <a:pt x="822" y="85"/>
                    </a:lnTo>
                    <a:lnTo>
                      <a:pt x="728" y="35"/>
                    </a:lnTo>
                    <a:lnTo>
                      <a:pt x="635" y="9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1217;p21">
                <a:extLst>
                  <a:ext uri="{FF2B5EF4-FFF2-40B4-BE49-F238E27FC236}">
                    <a16:creationId xmlns:a16="http://schemas.microsoft.com/office/drawing/2014/main" id="{7EA3E0FA-75A0-479E-81C3-F6FFF7A1AB3A}"/>
                  </a:ext>
                </a:extLst>
              </p:cNvPr>
              <p:cNvSpPr/>
              <p:nvPr/>
            </p:nvSpPr>
            <p:spPr>
              <a:xfrm>
                <a:off x="2331150" y="-531175"/>
                <a:ext cx="40675" cy="5952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2381" fill="none" extrusionOk="0">
                    <a:moveTo>
                      <a:pt x="601" y="2059"/>
                    </a:moveTo>
                    <a:lnTo>
                      <a:pt x="601" y="2059"/>
                    </a:lnTo>
                    <a:lnTo>
                      <a:pt x="644" y="2127"/>
                    </a:lnTo>
                    <a:lnTo>
                      <a:pt x="686" y="2194"/>
                    </a:lnTo>
                    <a:lnTo>
                      <a:pt x="745" y="2245"/>
                    </a:lnTo>
                    <a:lnTo>
                      <a:pt x="805" y="2296"/>
                    </a:lnTo>
                    <a:lnTo>
                      <a:pt x="872" y="2330"/>
                    </a:lnTo>
                    <a:lnTo>
                      <a:pt x="940" y="2355"/>
                    </a:lnTo>
                    <a:lnTo>
                      <a:pt x="1016" y="2372"/>
                    </a:lnTo>
                    <a:lnTo>
                      <a:pt x="1093" y="2381"/>
                    </a:lnTo>
                    <a:lnTo>
                      <a:pt x="1093" y="2381"/>
                    </a:lnTo>
                    <a:lnTo>
                      <a:pt x="1143" y="2381"/>
                    </a:lnTo>
                    <a:lnTo>
                      <a:pt x="1194" y="2372"/>
                    </a:lnTo>
                    <a:lnTo>
                      <a:pt x="1245" y="2355"/>
                    </a:lnTo>
                    <a:lnTo>
                      <a:pt x="1296" y="2338"/>
                    </a:lnTo>
                    <a:lnTo>
                      <a:pt x="1296" y="2338"/>
                    </a:lnTo>
                    <a:lnTo>
                      <a:pt x="1347" y="2313"/>
                    </a:lnTo>
                    <a:lnTo>
                      <a:pt x="1398" y="2287"/>
                    </a:lnTo>
                    <a:lnTo>
                      <a:pt x="1431" y="2254"/>
                    </a:lnTo>
                    <a:lnTo>
                      <a:pt x="1474" y="2220"/>
                    </a:lnTo>
                    <a:lnTo>
                      <a:pt x="1533" y="2135"/>
                    </a:lnTo>
                    <a:lnTo>
                      <a:pt x="1584" y="2050"/>
                    </a:lnTo>
                    <a:lnTo>
                      <a:pt x="1609" y="1949"/>
                    </a:lnTo>
                    <a:lnTo>
                      <a:pt x="1626" y="1847"/>
                    </a:lnTo>
                    <a:lnTo>
                      <a:pt x="1618" y="1796"/>
                    </a:lnTo>
                    <a:lnTo>
                      <a:pt x="1609" y="1745"/>
                    </a:lnTo>
                    <a:lnTo>
                      <a:pt x="1601" y="1695"/>
                    </a:lnTo>
                    <a:lnTo>
                      <a:pt x="1584" y="1644"/>
                    </a:lnTo>
                    <a:lnTo>
                      <a:pt x="1025" y="323"/>
                    </a:lnTo>
                    <a:lnTo>
                      <a:pt x="1025" y="323"/>
                    </a:lnTo>
                    <a:lnTo>
                      <a:pt x="1000" y="272"/>
                    </a:lnTo>
                    <a:lnTo>
                      <a:pt x="966" y="229"/>
                    </a:lnTo>
                    <a:lnTo>
                      <a:pt x="940" y="187"/>
                    </a:lnTo>
                    <a:lnTo>
                      <a:pt x="906" y="153"/>
                    </a:lnTo>
                    <a:lnTo>
                      <a:pt x="822" y="85"/>
                    </a:lnTo>
                    <a:lnTo>
                      <a:pt x="728" y="35"/>
                    </a:lnTo>
                    <a:lnTo>
                      <a:pt x="635" y="9"/>
                    </a:lnTo>
                    <a:lnTo>
                      <a:pt x="534" y="1"/>
                    </a:lnTo>
                    <a:lnTo>
                      <a:pt x="483" y="1"/>
                    </a:lnTo>
                    <a:lnTo>
                      <a:pt x="432" y="9"/>
                    </a:lnTo>
                    <a:lnTo>
                      <a:pt x="381" y="26"/>
                    </a:lnTo>
                    <a:lnTo>
                      <a:pt x="330" y="43"/>
                    </a:lnTo>
                    <a:lnTo>
                      <a:pt x="330" y="43"/>
                    </a:lnTo>
                    <a:lnTo>
                      <a:pt x="280" y="69"/>
                    </a:lnTo>
                    <a:lnTo>
                      <a:pt x="237" y="94"/>
                    </a:lnTo>
                    <a:lnTo>
                      <a:pt x="195" y="128"/>
                    </a:lnTo>
                    <a:lnTo>
                      <a:pt x="153" y="162"/>
                    </a:lnTo>
                    <a:lnTo>
                      <a:pt x="93" y="238"/>
                    </a:lnTo>
                    <a:lnTo>
                      <a:pt x="42" y="331"/>
                    </a:lnTo>
                    <a:lnTo>
                      <a:pt x="17" y="424"/>
                    </a:lnTo>
                    <a:lnTo>
                      <a:pt x="0" y="526"/>
                    </a:lnTo>
                    <a:lnTo>
                      <a:pt x="9" y="585"/>
                    </a:lnTo>
                    <a:lnTo>
                      <a:pt x="17" y="636"/>
                    </a:lnTo>
                    <a:lnTo>
                      <a:pt x="26" y="687"/>
                    </a:lnTo>
                    <a:lnTo>
                      <a:pt x="42" y="738"/>
                    </a:lnTo>
                    <a:lnTo>
                      <a:pt x="601" y="2059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1218;p21">
                <a:extLst>
                  <a:ext uri="{FF2B5EF4-FFF2-40B4-BE49-F238E27FC236}">
                    <a16:creationId xmlns:a16="http://schemas.microsoft.com/office/drawing/2014/main" id="{5AF9AE4F-8E10-4146-B88C-C5F857DDCCAA}"/>
                  </a:ext>
                </a:extLst>
              </p:cNvPr>
              <p:cNvSpPr/>
              <p:nvPr/>
            </p:nvSpPr>
            <p:spPr>
              <a:xfrm>
                <a:off x="2346175" y="-4797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1219;p21">
                <a:extLst>
                  <a:ext uri="{FF2B5EF4-FFF2-40B4-BE49-F238E27FC236}">
                    <a16:creationId xmlns:a16="http://schemas.microsoft.com/office/drawing/2014/main" id="{96BDD0ED-E9CC-4C55-A026-A618B5DF0EB3}"/>
                  </a:ext>
                </a:extLst>
              </p:cNvPr>
              <p:cNvSpPr/>
              <p:nvPr/>
            </p:nvSpPr>
            <p:spPr>
              <a:xfrm>
                <a:off x="2318650" y="-463200"/>
                <a:ext cx="190375" cy="129600"/>
              </a:xfrm>
              <a:custGeom>
                <a:avLst/>
                <a:gdLst/>
                <a:ahLst/>
                <a:cxnLst/>
                <a:rect l="l" t="t" r="r" b="b"/>
                <a:pathLst>
                  <a:path w="7615" h="5184" extrusionOk="0">
                    <a:moveTo>
                      <a:pt x="3456" y="0"/>
                    </a:moveTo>
                    <a:lnTo>
                      <a:pt x="3303" y="9"/>
                    </a:lnTo>
                    <a:lnTo>
                      <a:pt x="3160" y="26"/>
                    </a:lnTo>
                    <a:lnTo>
                      <a:pt x="3016" y="51"/>
                    </a:lnTo>
                    <a:lnTo>
                      <a:pt x="2872" y="77"/>
                    </a:lnTo>
                    <a:lnTo>
                      <a:pt x="2728" y="102"/>
                    </a:lnTo>
                    <a:lnTo>
                      <a:pt x="2584" y="144"/>
                    </a:lnTo>
                    <a:lnTo>
                      <a:pt x="2448" y="178"/>
                    </a:lnTo>
                    <a:lnTo>
                      <a:pt x="2313" y="229"/>
                    </a:lnTo>
                    <a:lnTo>
                      <a:pt x="2177" y="280"/>
                    </a:lnTo>
                    <a:lnTo>
                      <a:pt x="2050" y="331"/>
                    </a:lnTo>
                    <a:lnTo>
                      <a:pt x="1915" y="390"/>
                    </a:lnTo>
                    <a:lnTo>
                      <a:pt x="1787" y="458"/>
                    </a:lnTo>
                    <a:lnTo>
                      <a:pt x="1669" y="526"/>
                    </a:lnTo>
                    <a:lnTo>
                      <a:pt x="1423" y="678"/>
                    </a:lnTo>
                    <a:lnTo>
                      <a:pt x="1195" y="839"/>
                    </a:lnTo>
                    <a:lnTo>
                      <a:pt x="983" y="1025"/>
                    </a:lnTo>
                    <a:lnTo>
                      <a:pt x="780" y="1220"/>
                    </a:lnTo>
                    <a:lnTo>
                      <a:pt x="593" y="1432"/>
                    </a:lnTo>
                    <a:lnTo>
                      <a:pt x="424" y="1652"/>
                    </a:lnTo>
                    <a:lnTo>
                      <a:pt x="263" y="1881"/>
                    </a:lnTo>
                    <a:lnTo>
                      <a:pt x="127" y="2126"/>
                    </a:lnTo>
                    <a:lnTo>
                      <a:pt x="60" y="2253"/>
                    </a:lnTo>
                    <a:lnTo>
                      <a:pt x="0" y="2389"/>
                    </a:lnTo>
                    <a:lnTo>
                      <a:pt x="0" y="2389"/>
                    </a:lnTo>
                    <a:lnTo>
                      <a:pt x="161" y="2363"/>
                    </a:lnTo>
                    <a:lnTo>
                      <a:pt x="331" y="2346"/>
                    </a:lnTo>
                    <a:lnTo>
                      <a:pt x="492" y="2330"/>
                    </a:lnTo>
                    <a:lnTo>
                      <a:pt x="822" y="2330"/>
                    </a:lnTo>
                    <a:lnTo>
                      <a:pt x="983" y="2346"/>
                    </a:lnTo>
                    <a:lnTo>
                      <a:pt x="1152" y="2363"/>
                    </a:lnTo>
                    <a:lnTo>
                      <a:pt x="1313" y="2380"/>
                    </a:lnTo>
                    <a:lnTo>
                      <a:pt x="1466" y="2414"/>
                    </a:lnTo>
                    <a:lnTo>
                      <a:pt x="1627" y="2457"/>
                    </a:lnTo>
                    <a:lnTo>
                      <a:pt x="1779" y="2499"/>
                    </a:lnTo>
                    <a:lnTo>
                      <a:pt x="1940" y="2550"/>
                    </a:lnTo>
                    <a:lnTo>
                      <a:pt x="2084" y="2609"/>
                    </a:lnTo>
                    <a:lnTo>
                      <a:pt x="2236" y="2668"/>
                    </a:lnTo>
                    <a:lnTo>
                      <a:pt x="2380" y="2745"/>
                    </a:lnTo>
                    <a:lnTo>
                      <a:pt x="2524" y="2821"/>
                    </a:lnTo>
                    <a:lnTo>
                      <a:pt x="2668" y="2897"/>
                    </a:lnTo>
                    <a:lnTo>
                      <a:pt x="2804" y="2990"/>
                    </a:lnTo>
                    <a:lnTo>
                      <a:pt x="2939" y="3083"/>
                    </a:lnTo>
                    <a:lnTo>
                      <a:pt x="3066" y="3185"/>
                    </a:lnTo>
                    <a:lnTo>
                      <a:pt x="3227" y="3320"/>
                    </a:lnTo>
                    <a:lnTo>
                      <a:pt x="3380" y="3473"/>
                    </a:lnTo>
                    <a:lnTo>
                      <a:pt x="3600" y="3422"/>
                    </a:lnTo>
                    <a:lnTo>
                      <a:pt x="3812" y="3388"/>
                    </a:lnTo>
                    <a:lnTo>
                      <a:pt x="4032" y="3363"/>
                    </a:lnTo>
                    <a:lnTo>
                      <a:pt x="4252" y="3354"/>
                    </a:lnTo>
                    <a:lnTo>
                      <a:pt x="4413" y="3363"/>
                    </a:lnTo>
                    <a:lnTo>
                      <a:pt x="4565" y="3371"/>
                    </a:lnTo>
                    <a:lnTo>
                      <a:pt x="4726" y="3388"/>
                    </a:lnTo>
                    <a:lnTo>
                      <a:pt x="4879" y="3414"/>
                    </a:lnTo>
                    <a:lnTo>
                      <a:pt x="5031" y="3447"/>
                    </a:lnTo>
                    <a:lnTo>
                      <a:pt x="5184" y="3490"/>
                    </a:lnTo>
                    <a:lnTo>
                      <a:pt x="5328" y="3532"/>
                    </a:lnTo>
                    <a:lnTo>
                      <a:pt x="5480" y="3583"/>
                    </a:lnTo>
                    <a:lnTo>
                      <a:pt x="5624" y="3651"/>
                    </a:lnTo>
                    <a:lnTo>
                      <a:pt x="5760" y="3710"/>
                    </a:lnTo>
                    <a:lnTo>
                      <a:pt x="5895" y="3786"/>
                    </a:lnTo>
                    <a:lnTo>
                      <a:pt x="6031" y="3862"/>
                    </a:lnTo>
                    <a:lnTo>
                      <a:pt x="6166" y="3956"/>
                    </a:lnTo>
                    <a:lnTo>
                      <a:pt x="6293" y="4049"/>
                    </a:lnTo>
                    <a:lnTo>
                      <a:pt x="6412" y="4142"/>
                    </a:lnTo>
                    <a:lnTo>
                      <a:pt x="6530" y="4252"/>
                    </a:lnTo>
                    <a:lnTo>
                      <a:pt x="6632" y="4345"/>
                    </a:lnTo>
                    <a:lnTo>
                      <a:pt x="6725" y="4447"/>
                    </a:lnTo>
                    <a:lnTo>
                      <a:pt x="6818" y="4549"/>
                    </a:lnTo>
                    <a:lnTo>
                      <a:pt x="6903" y="4650"/>
                    </a:lnTo>
                    <a:lnTo>
                      <a:pt x="6979" y="4760"/>
                    </a:lnTo>
                    <a:lnTo>
                      <a:pt x="7055" y="4870"/>
                    </a:lnTo>
                    <a:lnTo>
                      <a:pt x="7132" y="4989"/>
                    </a:lnTo>
                    <a:lnTo>
                      <a:pt x="7199" y="5107"/>
                    </a:lnTo>
                    <a:lnTo>
                      <a:pt x="7428" y="5184"/>
                    </a:lnTo>
                    <a:lnTo>
                      <a:pt x="7470" y="5031"/>
                    </a:lnTo>
                    <a:lnTo>
                      <a:pt x="7504" y="4879"/>
                    </a:lnTo>
                    <a:lnTo>
                      <a:pt x="7538" y="4726"/>
                    </a:lnTo>
                    <a:lnTo>
                      <a:pt x="7572" y="4574"/>
                    </a:lnTo>
                    <a:lnTo>
                      <a:pt x="7589" y="4413"/>
                    </a:lnTo>
                    <a:lnTo>
                      <a:pt x="7606" y="4261"/>
                    </a:lnTo>
                    <a:lnTo>
                      <a:pt x="7614" y="4100"/>
                    </a:lnTo>
                    <a:lnTo>
                      <a:pt x="7614" y="3930"/>
                    </a:lnTo>
                    <a:lnTo>
                      <a:pt x="7606" y="3727"/>
                    </a:lnTo>
                    <a:lnTo>
                      <a:pt x="7589" y="3532"/>
                    </a:lnTo>
                    <a:lnTo>
                      <a:pt x="7564" y="3337"/>
                    </a:lnTo>
                    <a:lnTo>
                      <a:pt x="7530" y="3143"/>
                    </a:lnTo>
                    <a:lnTo>
                      <a:pt x="7479" y="2948"/>
                    </a:lnTo>
                    <a:lnTo>
                      <a:pt x="7428" y="2761"/>
                    </a:lnTo>
                    <a:lnTo>
                      <a:pt x="7360" y="2575"/>
                    </a:lnTo>
                    <a:lnTo>
                      <a:pt x="7293" y="2397"/>
                    </a:lnTo>
                    <a:lnTo>
                      <a:pt x="7208" y="2228"/>
                    </a:lnTo>
                    <a:lnTo>
                      <a:pt x="7123" y="2059"/>
                    </a:lnTo>
                    <a:lnTo>
                      <a:pt x="7030" y="1889"/>
                    </a:lnTo>
                    <a:lnTo>
                      <a:pt x="6920" y="1728"/>
                    </a:lnTo>
                    <a:lnTo>
                      <a:pt x="6810" y="1576"/>
                    </a:lnTo>
                    <a:lnTo>
                      <a:pt x="6691" y="1432"/>
                    </a:lnTo>
                    <a:lnTo>
                      <a:pt x="6564" y="1288"/>
                    </a:lnTo>
                    <a:lnTo>
                      <a:pt x="6437" y="1152"/>
                    </a:lnTo>
                    <a:lnTo>
                      <a:pt x="6302" y="1017"/>
                    </a:lnTo>
                    <a:lnTo>
                      <a:pt x="6158" y="898"/>
                    </a:lnTo>
                    <a:lnTo>
                      <a:pt x="6005" y="780"/>
                    </a:lnTo>
                    <a:lnTo>
                      <a:pt x="5853" y="670"/>
                    </a:lnTo>
                    <a:lnTo>
                      <a:pt x="5692" y="568"/>
                    </a:lnTo>
                    <a:lnTo>
                      <a:pt x="5522" y="475"/>
                    </a:lnTo>
                    <a:lnTo>
                      <a:pt x="5353" y="390"/>
                    </a:lnTo>
                    <a:lnTo>
                      <a:pt x="5175" y="305"/>
                    </a:lnTo>
                    <a:lnTo>
                      <a:pt x="4997" y="238"/>
                    </a:lnTo>
                    <a:lnTo>
                      <a:pt x="4811" y="178"/>
                    </a:lnTo>
                    <a:lnTo>
                      <a:pt x="4625" y="119"/>
                    </a:lnTo>
                    <a:lnTo>
                      <a:pt x="4438" y="77"/>
                    </a:lnTo>
                    <a:lnTo>
                      <a:pt x="4244" y="43"/>
                    </a:lnTo>
                    <a:lnTo>
                      <a:pt x="4049" y="17"/>
                    </a:lnTo>
                    <a:lnTo>
                      <a:pt x="38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1220;p21">
                <a:extLst>
                  <a:ext uri="{FF2B5EF4-FFF2-40B4-BE49-F238E27FC236}">
                    <a16:creationId xmlns:a16="http://schemas.microsoft.com/office/drawing/2014/main" id="{0C6C2931-5CD5-4912-BC5B-2D4CB1F69108}"/>
                  </a:ext>
                </a:extLst>
              </p:cNvPr>
              <p:cNvSpPr/>
              <p:nvPr/>
            </p:nvSpPr>
            <p:spPr>
              <a:xfrm>
                <a:off x="2318650" y="-463200"/>
                <a:ext cx="190375" cy="129600"/>
              </a:xfrm>
              <a:custGeom>
                <a:avLst/>
                <a:gdLst/>
                <a:ahLst/>
                <a:cxnLst/>
                <a:rect l="l" t="t" r="r" b="b"/>
                <a:pathLst>
                  <a:path w="7615" h="5184" fill="none" extrusionOk="0">
                    <a:moveTo>
                      <a:pt x="3642" y="0"/>
                    </a:moveTo>
                    <a:lnTo>
                      <a:pt x="3642" y="0"/>
                    </a:lnTo>
                    <a:lnTo>
                      <a:pt x="3608" y="0"/>
                    </a:lnTo>
                    <a:lnTo>
                      <a:pt x="3608" y="0"/>
                    </a:lnTo>
                    <a:lnTo>
                      <a:pt x="3456" y="0"/>
                    </a:lnTo>
                    <a:lnTo>
                      <a:pt x="3303" y="9"/>
                    </a:lnTo>
                    <a:lnTo>
                      <a:pt x="3160" y="26"/>
                    </a:lnTo>
                    <a:lnTo>
                      <a:pt x="3016" y="51"/>
                    </a:lnTo>
                    <a:lnTo>
                      <a:pt x="2872" y="77"/>
                    </a:lnTo>
                    <a:lnTo>
                      <a:pt x="2728" y="102"/>
                    </a:lnTo>
                    <a:lnTo>
                      <a:pt x="2584" y="144"/>
                    </a:lnTo>
                    <a:lnTo>
                      <a:pt x="2448" y="178"/>
                    </a:lnTo>
                    <a:lnTo>
                      <a:pt x="2313" y="229"/>
                    </a:lnTo>
                    <a:lnTo>
                      <a:pt x="2177" y="280"/>
                    </a:lnTo>
                    <a:lnTo>
                      <a:pt x="2050" y="331"/>
                    </a:lnTo>
                    <a:lnTo>
                      <a:pt x="1915" y="390"/>
                    </a:lnTo>
                    <a:lnTo>
                      <a:pt x="1787" y="458"/>
                    </a:lnTo>
                    <a:lnTo>
                      <a:pt x="1669" y="526"/>
                    </a:lnTo>
                    <a:lnTo>
                      <a:pt x="1423" y="678"/>
                    </a:lnTo>
                    <a:lnTo>
                      <a:pt x="1195" y="839"/>
                    </a:lnTo>
                    <a:lnTo>
                      <a:pt x="983" y="1025"/>
                    </a:lnTo>
                    <a:lnTo>
                      <a:pt x="780" y="1220"/>
                    </a:lnTo>
                    <a:lnTo>
                      <a:pt x="593" y="1432"/>
                    </a:lnTo>
                    <a:lnTo>
                      <a:pt x="424" y="1652"/>
                    </a:lnTo>
                    <a:lnTo>
                      <a:pt x="263" y="1881"/>
                    </a:lnTo>
                    <a:lnTo>
                      <a:pt x="127" y="2126"/>
                    </a:lnTo>
                    <a:lnTo>
                      <a:pt x="60" y="2253"/>
                    </a:lnTo>
                    <a:lnTo>
                      <a:pt x="0" y="2389"/>
                    </a:lnTo>
                    <a:lnTo>
                      <a:pt x="0" y="2389"/>
                    </a:lnTo>
                    <a:lnTo>
                      <a:pt x="161" y="2363"/>
                    </a:lnTo>
                    <a:lnTo>
                      <a:pt x="331" y="2346"/>
                    </a:lnTo>
                    <a:lnTo>
                      <a:pt x="492" y="2330"/>
                    </a:lnTo>
                    <a:lnTo>
                      <a:pt x="661" y="2330"/>
                    </a:lnTo>
                    <a:lnTo>
                      <a:pt x="661" y="2330"/>
                    </a:lnTo>
                    <a:lnTo>
                      <a:pt x="822" y="2330"/>
                    </a:lnTo>
                    <a:lnTo>
                      <a:pt x="983" y="2346"/>
                    </a:lnTo>
                    <a:lnTo>
                      <a:pt x="1152" y="2363"/>
                    </a:lnTo>
                    <a:lnTo>
                      <a:pt x="1313" y="2380"/>
                    </a:lnTo>
                    <a:lnTo>
                      <a:pt x="1466" y="2414"/>
                    </a:lnTo>
                    <a:lnTo>
                      <a:pt x="1627" y="2457"/>
                    </a:lnTo>
                    <a:lnTo>
                      <a:pt x="1779" y="2499"/>
                    </a:lnTo>
                    <a:lnTo>
                      <a:pt x="1940" y="2550"/>
                    </a:lnTo>
                    <a:lnTo>
                      <a:pt x="2084" y="2609"/>
                    </a:lnTo>
                    <a:lnTo>
                      <a:pt x="2236" y="2668"/>
                    </a:lnTo>
                    <a:lnTo>
                      <a:pt x="2380" y="2745"/>
                    </a:lnTo>
                    <a:lnTo>
                      <a:pt x="2524" y="2821"/>
                    </a:lnTo>
                    <a:lnTo>
                      <a:pt x="2668" y="2897"/>
                    </a:lnTo>
                    <a:lnTo>
                      <a:pt x="2804" y="2990"/>
                    </a:lnTo>
                    <a:lnTo>
                      <a:pt x="2939" y="3083"/>
                    </a:lnTo>
                    <a:lnTo>
                      <a:pt x="3066" y="3185"/>
                    </a:lnTo>
                    <a:lnTo>
                      <a:pt x="3066" y="3185"/>
                    </a:lnTo>
                    <a:lnTo>
                      <a:pt x="3227" y="3320"/>
                    </a:lnTo>
                    <a:lnTo>
                      <a:pt x="3380" y="3473"/>
                    </a:lnTo>
                    <a:lnTo>
                      <a:pt x="3380" y="3473"/>
                    </a:lnTo>
                    <a:lnTo>
                      <a:pt x="3600" y="3422"/>
                    </a:lnTo>
                    <a:lnTo>
                      <a:pt x="3812" y="3388"/>
                    </a:lnTo>
                    <a:lnTo>
                      <a:pt x="4032" y="3363"/>
                    </a:lnTo>
                    <a:lnTo>
                      <a:pt x="4252" y="3354"/>
                    </a:lnTo>
                    <a:lnTo>
                      <a:pt x="4252" y="3354"/>
                    </a:lnTo>
                    <a:lnTo>
                      <a:pt x="4413" y="3363"/>
                    </a:lnTo>
                    <a:lnTo>
                      <a:pt x="4565" y="3371"/>
                    </a:lnTo>
                    <a:lnTo>
                      <a:pt x="4726" y="3388"/>
                    </a:lnTo>
                    <a:lnTo>
                      <a:pt x="4879" y="3414"/>
                    </a:lnTo>
                    <a:lnTo>
                      <a:pt x="5031" y="3447"/>
                    </a:lnTo>
                    <a:lnTo>
                      <a:pt x="5184" y="3490"/>
                    </a:lnTo>
                    <a:lnTo>
                      <a:pt x="5328" y="3532"/>
                    </a:lnTo>
                    <a:lnTo>
                      <a:pt x="5480" y="3583"/>
                    </a:lnTo>
                    <a:lnTo>
                      <a:pt x="5624" y="3651"/>
                    </a:lnTo>
                    <a:lnTo>
                      <a:pt x="5760" y="3710"/>
                    </a:lnTo>
                    <a:lnTo>
                      <a:pt x="5895" y="3786"/>
                    </a:lnTo>
                    <a:lnTo>
                      <a:pt x="6031" y="3862"/>
                    </a:lnTo>
                    <a:lnTo>
                      <a:pt x="6166" y="3956"/>
                    </a:lnTo>
                    <a:lnTo>
                      <a:pt x="6293" y="4049"/>
                    </a:lnTo>
                    <a:lnTo>
                      <a:pt x="6412" y="4142"/>
                    </a:lnTo>
                    <a:lnTo>
                      <a:pt x="6530" y="4252"/>
                    </a:lnTo>
                    <a:lnTo>
                      <a:pt x="6530" y="4252"/>
                    </a:lnTo>
                    <a:lnTo>
                      <a:pt x="6632" y="4345"/>
                    </a:lnTo>
                    <a:lnTo>
                      <a:pt x="6725" y="4447"/>
                    </a:lnTo>
                    <a:lnTo>
                      <a:pt x="6818" y="4549"/>
                    </a:lnTo>
                    <a:lnTo>
                      <a:pt x="6903" y="4650"/>
                    </a:lnTo>
                    <a:lnTo>
                      <a:pt x="6979" y="4760"/>
                    </a:lnTo>
                    <a:lnTo>
                      <a:pt x="7055" y="4870"/>
                    </a:lnTo>
                    <a:lnTo>
                      <a:pt x="7132" y="4989"/>
                    </a:lnTo>
                    <a:lnTo>
                      <a:pt x="7199" y="5107"/>
                    </a:lnTo>
                    <a:lnTo>
                      <a:pt x="7199" y="5107"/>
                    </a:lnTo>
                    <a:lnTo>
                      <a:pt x="7428" y="5184"/>
                    </a:lnTo>
                    <a:lnTo>
                      <a:pt x="7428" y="5184"/>
                    </a:lnTo>
                    <a:lnTo>
                      <a:pt x="7470" y="5031"/>
                    </a:lnTo>
                    <a:lnTo>
                      <a:pt x="7504" y="4879"/>
                    </a:lnTo>
                    <a:lnTo>
                      <a:pt x="7538" y="4726"/>
                    </a:lnTo>
                    <a:lnTo>
                      <a:pt x="7572" y="4574"/>
                    </a:lnTo>
                    <a:lnTo>
                      <a:pt x="7589" y="4413"/>
                    </a:lnTo>
                    <a:lnTo>
                      <a:pt x="7606" y="4261"/>
                    </a:lnTo>
                    <a:lnTo>
                      <a:pt x="7614" y="4100"/>
                    </a:lnTo>
                    <a:lnTo>
                      <a:pt x="7614" y="3930"/>
                    </a:lnTo>
                    <a:lnTo>
                      <a:pt x="7614" y="3930"/>
                    </a:lnTo>
                    <a:lnTo>
                      <a:pt x="7606" y="3727"/>
                    </a:lnTo>
                    <a:lnTo>
                      <a:pt x="7589" y="3532"/>
                    </a:lnTo>
                    <a:lnTo>
                      <a:pt x="7564" y="3337"/>
                    </a:lnTo>
                    <a:lnTo>
                      <a:pt x="7530" y="3143"/>
                    </a:lnTo>
                    <a:lnTo>
                      <a:pt x="7479" y="2948"/>
                    </a:lnTo>
                    <a:lnTo>
                      <a:pt x="7428" y="2761"/>
                    </a:lnTo>
                    <a:lnTo>
                      <a:pt x="7360" y="2575"/>
                    </a:lnTo>
                    <a:lnTo>
                      <a:pt x="7293" y="2397"/>
                    </a:lnTo>
                    <a:lnTo>
                      <a:pt x="7208" y="2228"/>
                    </a:lnTo>
                    <a:lnTo>
                      <a:pt x="7123" y="2059"/>
                    </a:lnTo>
                    <a:lnTo>
                      <a:pt x="7030" y="1889"/>
                    </a:lnTo>
                    <a:lnTo>
                      <a:pt x="6920" y="1728"/>
                    </a:lnTo>
                    <a:lnTo>
                      <a:pt x="6810" y="1576"/>
                    </a:lnTo>
                    <a:lnTo>
                      <a:pt x="6691" y="1432"/>
                    </a:lnTo>
                    <a:lnTo>
                      <a:pt x="6564" y="1288"/>
                    </a:lnTo>
                    <a:lnTo>
                      <a:pt x="6437" y="1152"/>
                    </a:lnTo>
                    <a:lnTo>
                      <a:pt x="6302" y="1017"/>
                    </a:lnTo>
                    <a:lnTo>
                      <a:pt x="6158" y="898"/>
                    </a:lnTo>
                    <a:lnTo>
                      <a:pt x="6005" y="780"/>
                    </a:lnTo>
                    <a:lnTo>
                      <a:pt x="5853" y="670"/>
                    </a:lnTo>
                    <a:lnTo>
                      <a:pt x="5692" y="568"/>
                    </a:lnTo>
                    <a:lnTo>
                      <a:pt x="5522" y="475"/>
                    </a:lnTo>
                    <a:lnTo>
                      <a:pt x="5353" y="390"/>
                    </a:lnTo>
                    <a:lnTo>
                      <a:pt x="5175" y="305"/>
                    </a:lnTo>
                    <a:lnTo>
                      <a:pt x="4997" y="238"/>
                    </a:lnTo>
                    <a:lnTo>
                      <a:pt x="4811" y="178"/>
                    </a:lnTo>
                    <a:lnTo>
                      <a:pt x="4625" y="119"/>
                    </a:lnTo>
                    <a:lnTo>
                      <a:pt x="4438" y="77"/>
                    </a:lnTo>
                    <a:lnTo>
                      <a:pt x="4244" y="43"/>
                    </a:lnTo>
                    <a:lnTo>
                      <a:pt x="4049" y="17"/>
                    </a:lnTo>
                    <a:lnTo>
                      <a:pt x="3846" y="0"/>
                    </a:lnTo>
                    <a:lnTo>
                      <a:pt x="3642" y="0"/>
                    </a:lnTo>
                    <a:lnTo>
                      <a:pt x="3642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1221;p21">
                <a:extLst>
                  <a:ext uri="{FF2B5EF4-FFF2-40B4-BE49-F238E27FC236}">
                    <a16:creationId xmlns:a16="http://schemas.microsoft.com/office/drawing/2014/main" id="{2A462B64-27EE-4641-924E-738C1BBB6F6A}"/>
                  </a:ext>
                </a:extLst>
              </p:cNvPr>
              <p:cNvSpPr/>
              <p:nvPr/>
            </p:nvSpPr>
            <p:spPr>
              <a:xfrm>
                <a:off x="2409700" y="-463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1222;p21">
                <a:extLst>
                  <a:ext uri="{FF2B5EF4-FFF2-40B4-BE49-F238E27FC236}">
                    <a16:creationId xmlns:a16="http://schemas.microsoft.com/office/drawing/2014/main" id="{7749A3E1-4540-4048-9D50-980735623500}"/>
                  </a:ext>
                </a:extLst>
              </p:cNvPr>
              <p:cNvSpPr/>
              <p:nvPr/>
            </p:nvSpPr>
            <p:spPr>
              <a:xfrm>
                <a:off x="2138250" y="-378500"/>
                <a:ext cx="393650" cy="246700"/>
              </a:xfrm>
              <a:custGeom>
                <a:avLst/>
                <a:gdLst/>
                <a:ahLst/>
                <a:cxnLst/>
                <a:rect l="l" t="t" r="r" b="b"/>
                <a:pathLst>
                  <a:path w="15746" h="9868" extrusionOk="0">
                    <a:moveTo>
                      <a:pt x="7758" y="0"/>
                    </a:moveTo>
                    <a:lnTo>
                      <a:pt x="7640" y="9"/>
                    </a:lnTo>
                    <a:lnTo>
                      <a:pt x="7411" y="43"/>
                    </a:lnTo>
                    <a:lnTo>
                      <a:pt x="7183" y="93"/>
                    </a:lnTo>
                    <a:lnTo>
                      <a:pt x="6954" y="161"/>
                    </a:lnTo>
                    <a:lnTo>
                      <a:pt x="6742" y="246"/>
                    </a:lnTo>
                    <a:lnTo>
                      <a:pt x="6530" y="356"/>
                    </a:lnTo>
                    <a:lnTo>
                      <a:pt x="6327" y="474"/>
                    </a:lnTo>
                    <a:lnTo>
                      <a:pt x="6234" y="542"/>
                    </a:lnTo>
                    <a:lnTo>
                      <a:pt x="6141" y="618"/>
                    </a:lnTo>
                    <a:lnTo>
                      <a:pt x="6048" y="695"/>
                    </a:lnTo>
                    <a:lnTo>
                      <a:pt x="5954" y="779"/>
                    </a:lnTo>
                    <a:lnTo>
                      <a:pt x="5861" y="873"/>
                    </a:lnTo>
                    <a:lnTo>
                      <a:pt x="5785" y="966"/>
                    </a:lnTo>
                    <a:lnTo>
                      <a:pt x="5700" y="1059"/>
                    </a:lnTo>
                    <a:lnTo>
                      <a:pt x="5633" y="1161"/>
                    </a:lnTo>
                    <a:lnTo>
                      <a:pt x="5556" y="1271"/>
                    </a:lnTo>
                    <a:lnTo>
                      <a:pt x="5497" y="1372"/>
                    </a:lnTo>
                    <a:lnTo>
                      <a:pt x="5353" y="1296"/>
                    </a:lnTo>
                    <a:lnTo>
                      <a:pt x="5218" y="1228"/>
                    </a:lnTo>
                    <a:lnTo>
                      <a:pt x="5065" y="1169"/>
                    </a:lnTo>
                    <a:lnTo>
                      <a:pt x="4913" y="1118"/>
                    </a:lnTo>
                    <a:lnTo>
                      <a:pt x="4760" y="1076"/>
                    </a:lnTo>
                    <a:lnTo>
                      <a:pt x="4608" y="1050"/>
                    </a:lnTo>
                    <a:lnTo>
                      <a:pt x="4447" y="1033"/>
                    </a:lnTo>
                    <a:lnTo>
                      <a:pt x="4286" y="1025"/>
                    </a:lnTo>
                    <a:lnTo>
                      <a:pt x="4176" y="1025"/>
                    </a:lnTo>
                    <a:lnTo>
                      <a:pt x="4066" y="1033"/>
                    </a:lnTo>
                    <a:lnTo>
                      <a:pt x="3854" y="1067"/>
                    </a:lnTo>
                    <a:lnTo>
                      <a:pt x="3651" y="1118"/>
                    </a:lnTo>
                    <a:lnTo>
                      <a:pt x="3448" y="1186"/>
                    </a:lnTo>
                    <a:lnTo>
                      <a:pt x="3253" y="1271"/>
                    </a:lnTo>
                    <a:lnTo>
                      <a:pt x="3066" y="1372"/>
                    </a:lnTo>
                    <a:lnTo>
                      <a:pt x="2889" y="1499"/>
                    </a:lnTo>
                    <a:lnTo>
                      <a:pt x="2728" y="1635"/>
                    </a:lnTo>
                    <a:lnTo>
                      <a:pt x="2618" y="1745"/>
                    </a:lnTo>
                    <a:lnTo>
                      <a:pt x="2516" y="1855"/>
                    </a:lnTo>
                    <a:lnTo>
                      <a:pt x="2423" y="1974"/>
                    </a:lnTo>
                    <a:lnTo>
                      <a:pt x="2338" y="2101"/>
                    </a:lnTo>
                    <a:lnTo>
                      <a:pt x="2262" y="2228"/>
                    </a:lnTo>
                    <a:lnTo>
                      <a:pt x="2194" y="2363"/>
                    </a:lnTo>
                    <a:lnTo>
                      <a:pt x="2135" y="2499"/>
                    </a:lnTo>
                    <a:lnTo>
                      <a:pt x="2092" y="2643"/>
                    </a:lnTo>
                    <a:lnTo>
                      <a:pt x="1982" y="2660"/>
                    </a:lnTo>
                    <a:lnTo>
                      <a:pt x="1872" y="2677"/>
                    </a:lnTo>
                    <a:lnTo>
                      <a:pt x="1771" y="2693"/>
                    </a:lnTo>
                    <a:lnTo>
                      <a:pt x="1669" y="2727"/>
                    </a:lnTo>
                    <a:lnTo>
                      <a:pt x="1466" y="2795"/>
                    </a:lnTo>
                    <a:lnTo>
                      <a:pt x="1271" y="2880"/>
                    </a:lnTo>
                    <a:lnTo>
                      <a:pt x="1085" y="2981"/>
                    </a:lnTo>
                    <a:lnTo>
                      <a:pt x="915" y="3100"/>
                    </a:lnTo>
                    <a:lnTo>
                      <a:pt x="754" y="3236"/>
                    </a:lnTo>
                    <a:lnTo>
                      <a:pt x="610" y="3379"/>
                    </a:lnTo>
                    <a:lnTo>
                      <a:pt x="475" y="3540"/>
                    </a:lnTo>
                    <a:lnTo>
                      <a:pt x="356" y="3710"/>
                    </a:lnTo>
                    <a:lnTo>
                      <a:pt x="255" y="3896"/>
                    </a:lnTo>
                    <a:lnTo>
                      <a:pt x="170" y="4082"/>
                    </a:lnTo>
                    <a:lnTo>
                      <a:pt x="94" y="4286"/>
                    </a:lnTo>
                    <a:lnTo>
                      <a:pt x="68" y="4387"/>
                    </a:lnTo>
                    <a:lnTo>
                      <a:pt x="43" y="4497"/>
                    </a:lnTo>
                    <a:lnTo>
                      <a:pt x="26" y="4599"/>
                    </a:lnTo>
                    <a:lnTo>
                      <a:pt x="17" y="4709"/>
                    </a:lnTo>
                    <a:lnTo>
                      <a:pt x="9" y="4819"/>
                    </a:lnTo>
                    <a:lnTo>
                      <a:pt x="1" y="4929"/>
                    </a:lnTo>
                    <a:lnTo>
                      <a:pt x="9" y="5056"/>
                    </a:lnTo>
                    <a:lnTo>
                      <a:pt x="17" y="5175"/>
                    </a:lnTo>
                    <a:lnTo>
                      <a:pt x="34" y="5294"/>
                    </a:lnTo>
                    <a:lnTo>
                      <a:pt x="60" y="5421"/>
                    </a:lnTo>
                    <a:lnTo>
                      <a:pt x="85" y="5531"/>
                    </a:lnTo>
                    <a:lnTo>
                      <a:pt x="119" y="5649"/>
                    </a:lnTo>
                    <a:lnTo>
                      <a:pt x="161" y="5768"/>
                    </a:lnTo>
                    <a:lnTo>
                      <a:pt x="204" y="5878"/>
                    </a:lnTo>
                    <a:lnTo>
                      <a:pt x="263" y="5988"/>
                    </a:lnTo>
                    <a:lnTo>
                      <a:pt x="322" y="6090"/>
                    </a:lnTo>
                    <a:lnTo>
                      <a:pt x="382" y="6191"/>
                    </a:lnTo>
                    <a:lnTo>
                      <a:pt x="449" y="6293"/>
                    </a:lnTo>
                    <a:lnTo>
                      <a:pt x="526" y="6386"/>
                    </a:lnTo>
                    <a:lnTo>
                      <a:pt x="602" y="6479"/>
                    </a:lnTo>
                    <a:lnTo>
                      <a:pt x="687" y="6572"/>
                    </a:lnTo>
                    <a:lnTo>
                      <a:pt x="780" y="6649"/>
                    </a:lnTo>
                    <a:lnTo>
                      <a:pt x="924" y="6767"/>
                    </a:lnTo>
                    <a:lnTo>
                      <a:pt x="1068" y="6869"/>
                    </a:lnTo>
                    <a:lnTo>
                      <a:pt x="1229" y="6962"/>
                    </a:lnTo>
                    <a:lnTo>
                      <a:pt x="1390" y="7038"/>
                    </a:lnTo>
                    <a:lnTo>
                      <a:pt x="1559" y="7106"/>
                    </a:lnTo>
                    <a:lnTo>
                      <a:pt x="1728" y="7157"/>
                    </a:lnTo>
                    <a:lnTo>
                      <a:pt x="1906" y="7191"/>
                    </a:lnTo>
                    <a:lnTo>
                      <a:pt x="2084" y="7216"/>
                    </a:lnTo>
                    <a:lnTo>
                      <a:pt x="2143" y="7394"/>
                    </a:lnTo>
                    <a:lnTo>
                      <a:pt x="2220" y="7563"/>
                    </a:lnTo>
                    <a:lnTo>
                      <a:pt x="2304" y="7724"/>
                    </a:lnTo>
                    <a:lnTo>
                      <a:pt x="2406" y="7877"/>
                    </a:lnTo>
                    <a:lnTo>
                      <a:pt x="2516" y="8021"/>
                    </a:lnTo>
                    <a:lnTo>
                      <a:pt x="2635" y="8156"/>
                    </a:lnTo>
                    <a:lnTo>
                      <a:pt x="2762" y="8283"/>
                    </a:lnTo>
                    <a:lnTo>
                      <a:pt x="2906" y="8393"/>
                    </a:lnTo>
                    <a:lnTo>
                      <a:pt x="3049" y="8495"/>
                    </a:lnTo>
                    <a:lnTo>
                      <a:pt x="3210" y="8588"/>
                    </a:lnTo>
                    <a:lnTo>
                      <a:pt x="3371" y="8673"/>
                    </a:lnTo>
                    <a:lnTo>
                      <a:pt x="3549" y="8732"/>
                    </a:lnTo>
                    <a:lnTo>
                      <a:pt x="3727" y="8791"/>
                    </a:lnTo>
                    <a:lnTo>
                      <a:pt x="3905" y="8825"/>
                    </a:lnTo>
                    <a:lnTo>
                      <a:pt x="4091" y="8851"/>
                    </a:lnTo>
                    <a:lnTo>
                      <a:pt x="4286" y="8859"/>
                    </a:lnTo>
                    <a:lnTo>
                      <a:pt x="4447" y="8851"/>
                    </a:lnTo>
                    <a:lnTo>
                      <a:pt x="4608" y="8834"/>
                    </a:lnTo>
                    <a:lnTo>
                      <a:pt x="4769" y="8808"/>
                    </a:lnTo>
                    <a:lnTo>
                      <a:pt x="4921" y="8766"/>
                    </a:lnTo>
                    <a:lnTo>
                      <a:pt x="5074" y="8715"/>
                    </a:lnTo>
                    <a:lnTo>
                      <a:pt x="5218" y="8656"/>
                    </a:lnTo>
                    <a:lnTo>
                      <a:pt x="5362" y="8588"/>
                    </a:lnTo>
                    <a:lnTo>
                      <a:pt x="5506" y="8503"/>
                    </a:lnTo>
                    <a:lnTo>
                      <a:pt x="5565" y="8614"/>
                    </a:lnTo>
                    <a:lnTo>
                      <a:pt x="5641" y="8715"/>
                    </a:lnTo>
                    <a:lnTo>
                      <a:pt x="5709" y="8808"/>
                    </a:lnTo>
                    <a:lnTo>
                      <a:pt x="5794" y="8910"/>
                    </a:lnTo>
                    <a:lnTo>
                      <a:pt x="5878" y="9003"/>
                    </a:lnTo>
                    <a:lnTo>
                      <a:pt x="5963" y="9088"/>
                    </a:lnTo>
                    <a:lnTo>
                      <a:pt x="6056" y="9173"/>
                    </a:lnTo>
                    <a:lnTo>
                      <a:pt x="6149" y="9257"/>
                    </a:lnTo>
                    <a:lnTo>
                      <a:pt x="6336" y="9393"/>
                    </a:lnTo>
                    <a:lnTo>
                      <a:pt x="6539" y="9511"/>
                    </a:lnTo>
                    <a:lnTo>
                      <a:pt x="6742" y="9621"/>
                    </a:lnTo>
                    <a:lnTo>
                      <a:pt x="6962" y="9706"/>
                    </a:lnTo>
                    <a:lnTo>
                      <a:pt x="7183" y="9774"/>
                    </a:lnTo>
                    <a:lnTo>
                      <a:pt x="7411" y="9825"/>
                    </a:lnTo>
                    <a:lnTo>
                      <a:pt x="7640" y="9850"/>
                    </a:lnTo>
                    <a:lnTo>
                      <a:pt x="7877" y="9867"/>
                    </a:lnTo>
                    <a:lnTo>
                      <a:pt x="8114" y="9850"/>
                    </a:lnTo>
                    <a:lnTo>
                      <a:pt x="8343" y="9825"/>
                    </a:lnTo>
                    <a:lnTo>
                      <a:pt x="8572" y="9774"/>
                    </a:lnTo>
                    <a:lnTo>
                      <a:pt x="8792" y="9706"/>
                    </a:lnTo>
                    <a:lnTo>
                      <a:pt x="9012" y="9621"/>
                    </a:lnTo>
                    <a:lnTo>
                      <a:pt x="9215" y="9511"/>
                    </a:lnTo>
                    <a:lnTo>
                      <a:pt x="9418" y="9393"/>
                    </a:lnTo>
                    <a:lnTo>
                      <a:pt x="9605" y="9257"/>
                    </a:lnTo>
                    <a:lnTo>
                      <a:pt x="9698" y="9173"/>
                    </a:lnTo>
                    <a:lnTo>
                      <a:pt x="9791" y="9088"/>
                    </a:lnTo>
                    <a:lnTo>
                      <a:pt x="9876" y="9003"/>
                    </a:lnTo>
                    <a:lnTo>
                      <a:pt x="9961" y="8910"/>
                    </a:lnTo>
                    <a:lnTo>
                      <a:pt x="10037" y="8808"/>
                    </a:lnTo>
                    <a:lnTo>
                      <a:pt x="10113" y="8715"/>
                    </a:lnTo>
                    <a:lnTo>
                      <a:pt x="10181" y="8614"/>
                    </a:lnTo>
                    <a:lnTo>
                      <a:pt x="10248" y="8503"/>
                    </a:lnTo>
                    <a:lnTo>
                      <a:pt x="10384" y="8588"/>
                    </a:lnTo>
                    <a:lnTo>
                      <a:pt x="10528" y="8656"/>
                    </a:lnTo>
                    <a:lnTo>
                      <a:pt x="10680" y="8715"/>
                    </a:lnTo>
                    <a:lnTo>
                      <a:pt x="10833" y="8766"/>
                    </a:lnTo>
                    <a:lnTo>
                      <a:pt x="10985" y="8808"/>
                    </a:lnTo>
                    <a:lnTo>
                      <a:pt x="11146" y="8834"/>
                    </a:lnTo>
                    <a:lnTo>
                      <a:pt x="11307" y="8851"/>
                    </a:lnTo>
                    <a:lnTo>
                      <a:pt x="11468" y="8859"/>
                    </a:lnTo>
                    <a:lnTo>
                      <a:pt x="11663" y="8851"/>
                    </a:lnTo>
                    <a:lnTo>
                      <a:pt x="11849" y="8825"/>
                    </a:lnTo>
                    <a:lnTo>
                      <a:pt x="12027" y="8791"/>
                    </a:lnTo>
                    <a:lnTo>
                      <a:pt x="12205" y="8732"/>
                    </a:lnTo>
                    <a:lnTo>
                      <a:pt x="12374" y="8673"/>
                    </a:lnTo>
                    <a:lnTo>
                      <a:pt x="12544" y="8588"/>
                    </a:lnTo>
                    <a:lnTo>
                      <a:pt x="12696" y="8495"/>
                    </a:lnTo>
                    <a:lnTo>
                      <a:pt x="12849" y="8393"/>
                    </a:lnTo>
                    <a:lnTo>
                      <a:pt x="12993" y="8283"/>
                    </a:lnTo>
                    <a:lnTo>
                      <a:pt x="13120" y="8156"/>
                    </a:lnTo>
                    <a:lnTo>
                      <a:pt x="13238" y="8021"/>
                    </a:lnTo>
                    <a:lnTo>
                      <a:pt x="13348" y="7877"/>
                    </a:lnTo>
                    <a:lnTo>
                      <a:pt x="13450" y="7724"/>
                    </a:lnTo>
                    <a:lnTo>
                      <a:pt x="13535" y="7563"/>
                    </a:lnTo>
                    <a:lnTo>
                      <a:pt x="13611" y="7394"/>
                    </a:lnTo>
                    <a:lnTo>
                      <a:pt x="13670" y="7216"/>
                    </a:lnTo>
                    <a:lnTo>
                      <a:pt x="13848" y="7191"/>
                    </a:lnTo>
                    <a:lnTo>
                      <a:pt x="14026" y="7157"/>
                    </a:lnTo>
                    <a:lnTo>
                      <a:pt x="14195" y="7106"/>
                    </a:lnTo>
                    <a:lnTo>
                      <a:pt x="14365" y="7038"/>
                    </a:lnTo>
                    <a:lnTo>
                      <a:pt x="14525" y="6962"/>
                    </a:lnTo>
                    <a:lnTo>
                      <a:pt x="14678" y="6869"/>
                    </a:lnTo>
                    <a:lnTo>
                      <a:pt x="14830" y="6767"/>
                    </a:lnTo>
                    <a:lnTo>
                      <a:pt x="14974" y="6649"/>
                    </a:lnTo>
                    <a:lnTo>
                      <a:pt x="15059" y="6572"/>
                    </a:lnTo>
                    <a:lnTo>
                      <a:pt x="15144" y="6479"/>
                    </a:lnTo>
                    <a:lnTo>
                      <a:pt x="15228" y="6386"/>
                    </a:lnTo>
                    <a:lnTo>
                      <a:pt x="15305" y="6293"/>
                    </a:lnTo>
                    <a:lnTo>
                      <a:pt x="15372" y="6191"/>
                    </a:lnTo>
                    <a:lnTo>
                      <a:pt x="15432" y="6090"/>
                    </a:lnTo>
                    <a:lnTo>
                      <a:pt x="15491" y="5988"/>
                    </a:lnTo>
                    <a:lnTo>
                      <a:pt x="15542" y="5878"/>
                    </a:lnTo>
                    <a:lnTo>
                      <a:pt x="15593" y="5768"/>
                    </a:lnTo>
                    <a:lnTo>
                      <a:pt x="15635" y="5649"/>
                    </a:lnTo>
                    <a:lnTo>
                      <a:pt x="15669" y="5531"/>
                    </a:lnTo>
                    <a:lnTo>
                      <a:pt x="15694" y="5421"/>
                    </a:lnTo>
                    <a:lnTo>
                      <a:pt x="15720" y="5294"/>
                    </a:lnTo>
                    <a:lnTo>
                      <a:pt x="15737" y="5175"/>
                    </a:lnTo>
                    <a:lnTo>
                      <a:pt x="15745" y="5056"/>
                    </a:lnTo>
                    <a:lnTo>
                      <a:pt x="15745" y="4929"/>
                    </a:lnTo>
                    <a:lnTo>
                      <a:pt x="15745" y="4811"/>
                    </a:lnTo>
                    <a:lnTo>
                      <a:pt x="15737" y="4684"/>
                    </a:lnTo>
                    <a:lnTo>
                      <a:pt x="15720" y="4565"/>
                    </a:lnTo>
                    <a:lnTo>
                      <a:pt x="15694" y="4447"/>
                    </a:lnTo>
                    <a:lnTo>
                      <a:pt x="15669" y="4328"/>
                    </a:lnTo>
                    <a:lnTo>
                      <a:pt x="15635" y="4209"/>
                    </a:lnTo>
                    <a:lnTo>
                      <a:pt x="15593" y="4099"/>
                    </a:lnTo>
                    <a:lnTo>
                      <a:pt x="15542" y="3989"/>
                    </a:lnTo>
                    <a:lnTo>
                      <a:pt x="15491" y="3879"/>
                    </a:lnTo>
                    <a:lnTo>
                      <a:pt x="15432" y="3769"/>
                    </a:lnTo>
                    <a:lnTo>
                      <a:pt x="15372" y="3667"/>
                    </a:lnTo>
                    <a:lnTo>
                      <a:pt x="15305" y="3574"/>
                    </a:lnTo>
                    <a:lnTo>
                      <a:pt x="15228" y="3473"/>
                    </a:lnTo>
                    <a:lnTo>
                      <a:pt x="15144" y="3379"/>
                    </a:lnTo>
                    <a:lnTo>
                      <a:pt x="15059" y="3295"/>
                    </a:lnTo>
                    <a:lnTo>
                      <a:pt x="14974" y="3210"/>
                    </a:lnTo>
                    <a:lnTo>
                      <a:pt x="14830" y="3092"/>
                    </a:lnTo>
                    <a:lnTo>
                      <a:pt x="14678" y="2990"/>
                    </a:lnTo>
                    <a:lnTo>
                      <a:pt x="14525" y="2897"/>
                    </a:lnTo>
                    <a:lnTo>
                      <a:pt x="14356" y="2821"/>
                    </a:lnTo>
                    <a:lnTo>
                      <a:pt x="14195" y="2761"/>
                    </a:lnTo>
                    <a:lnTo>
                      <a:pt x="14017" y="2710"/>
                    </a:lnTo>
                    <a:lnTo>
                      <a:pt x="13839" y="2668"/>
                    </a:lnTo>
                    <a:lnTo>
                      <a:pt x="13662" y="2643"/>
                    </a:lnTo>
                    <a:lnTo>
                      <a:pt x="13611" y="2507"/>
                    </a:lnTo>
                    <a:lnTo>
                      <a:pt x="13560" y="2363"/>
                    </a:lnTo>
                    <a:lnTo>
                      <a:pt x="13492" y="2228"/>
                    </a:lnTo>
                    <a:lnTo>
                      <a:pt x="13416" y="2101"/>
                    </a:lnTo>
                    <a:lnTo>
                      <a:pt x="13331" y="1974"/>
                    </a:lnTo>
                    <a:lnTo>
                      <a:pt x="13238" y="1855"/>
                    </a:lnTo>
                    <a:lnTo>
                      <a:pt x="13137" y="1745"/>
                    </a:lnTo>
                    <a:lnTo>
                      <a:pt x="13026" y="1635"/>
                    </a:lnTo>
                    <a:lnTo>
                      <a:pt x="12866" y="1499"/>
                    </a:lnTo>
                    <a:lnTo>
                      <a:pt x="12688" y="1372"/>
                    </a:lnTo>
                    <a:lnTo>
                      <a:pt x="12501" y="1271"/>
                    </a:lnTo>
                    <a:lnTo>
                      <a:pt x="12307" y="1186"/>
                    </a:lnTo>
                    <a:lnTo>
                      <a:pt x="12103" y="1118"/>
                    </a:lnTo>
                    <a:lnTo>
                      <a:pt x="11900" y="1067"/>
                    </a:lnTo>
                    <a:lnTo>
                      <a:pt x="11688" y="1033"/>
                    </a:lnTo>
                    <a:lnTo>
                      <a:pt x="11578" y="1025"/>
                    </a:lnTo>
                    <a:lnTo>
                      <a:pt x="11468" y="1025"/>
                    </a:lnTo>
                    <a:lnTo>
                      <a:pt x="11307" y="1033"/>
                    </a:lnTo>
                    <a:lnTo>
                      <a:pt x="11146" y="1050"/>
                    </a:lnTo>
                    <a:lnTo>
                      <a:pt x="10994" y="1076"/>
                    </a:lnTo>
                    <a:lnTo>
                      <a:pt x="10833" y="1118"/>
                    </a:lnTo>
                    <a:lnTo>
                      <a:pt x="10689" y="1169"/>
                    </a:lnTo>
                    <a:lnTo>
                      <a:pt x="10536" y="1228"/>
                    </a:lnTo>
                    <a:lnTo>
                      <a:pt x="10392" y="1296"/>
                    </a:lnTo>
                    <a:lnTo>
                      <a:pt x="10257" y="1372"/>
                    </a:lnTo>
                    <a:lnTo>
                      <a:pt x="10198" y="1271"/>
                    </a:lnTo>
                    <a:lnTo>
                      <a:pt x="10121" y="1161"/>
                    </a:lnTo>
                    <a:lnTo>
                      <a:pt x="10054" y="1059"/>
                    </a:lnTo>
                    <a:lnTo>
                      <a:pt x="9969" y="966"/>
                    </a:lnTo>
                    <a:lnTo>
                      <a:pt x="9884" y="873"/>
                    </a:lnTo>
                    <a:lnTo>
                      <a:pt x="9800" y="779"/>
                    </a:lnTo>
                    <a:lnTo>
                      <a:pt x="9706" y="695"/>
                    </a:lnTo>
                    <a:lnTo>
                      <a:pt x="9613" y="618"/>
                    </a:lnTo>
                    <a:lnTo>
                      <a:pt x="9520" y="542"/>
                    </a:lnTo>
                    <a:lnTo>
                      <a:pt x="9427" y="474"/>
                    </a:lnTo>
                    <a:lnTo>
                      <a:pt x="9224" y="356"/>
                    </a:lnTo>
                    <a:lnTo>
                      <a:pt x="9012" y="246"/>
                    </a:lnTo>
                    <a:lnTo>
                      <a:pt x="8800" y="161"/>
                    </a:lnTo>
                    <a:lnTo>
                      <a:pt x="8572" y="93"/>
                    </a:lnTo>
                    <a:lnTo>
                      <a:pt x="8343" y="43"/>
                    </a:lnTo>
                    <a:lnTo>
                      <a:pt x="8114" y="9"/>
                    </a:lnTo>
                    <a:lnTo>
                      <a:pt x="79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1223;p21">
                <a:extLst>
                  <a:ext uri="{FF2B5EF4-FFF2-40B4-BE49-F238E27FC236}">
                    <a16:creationId xmlns:a16="http://schemas.microsoft.com/office/drawing/2014/main" id="{85262F5E-115F-4693-92BF-8025124B0EF3}"/>
                  </a:ext>
                </a:extLst>
              </p:cNvPr>
              <p:cNvSpPr/>
              <p:nvPr/>
            </p:nvSpPr>
            <p:spPr>
              <a:xfrm>
                <a:off x="2138250" y="-378500"/>
                <a:ext cx="393650" cy="246700"/>
              </a:xfrm>
              <a:custGeom>
                <a:avLst/>
                <a:gdLst/>
                <a:ahLst/>
                <a:cxnLst/>
                <a:rect l="l" t="t" r="r" b="b"/>
                <a:pathLst>
                  <a:path w="15746" h="9868" fill="none" extrusionOk="0">
                    <a:moveTo>
                      <a:pt x="14974" y="3210"/>
                    </a:moveTo>
                    <a:lnTo>
                      <a:pt x="14974" y="3210"/>
                    </a:lnTo>
                    <a:lnTo>
                      <a:pt x="14830" y="3092"/>
                    </a:lnTo>
                    <a:lnTo>
                      <a:pt x="14678" y="2990"/>
                    </a:lnTo>
                    <a:lnTo>
                      <a:pt x="14525" y="2897"/>
                    </a:lnTo>
                    <a:lnTo>
                      <a:pt x="14356" y="2821"/>
                    </a:lnTo>
                    <a:lnTo>
                      <a:pt x="14195" y="2761"/>
                    </a:lnTo>
                    <a:lnTo>
                      <a:pt x="14017" y="2710"/>
                    </a:lnTo>
                    <a:lnTo>
                      <a:pt x="13839" y="2668"/>
                    </a:lnTo>
                    <a:lnTo>
                      <a:pt x="13662" y="2643"/>
                    </a:lnTo>
                    <a:lnTo>
                      <a:pt x="13662" y="2643"/>
                    </a:lnTo>
                    <a:lnTo>
                      <a:pt x="13611" y="2507"/>
                    </a:lnTo>
                    <a:lnTo>
                      <a:pt x="13560" y="2363"/>
                    </a:lnTo>
                    <a:lnTo>
                      <a:pt x="13492" y="2228"/>
                    </a:lnTo>
                    <a:lnTo>
                      <a:pt x="13416" y="2101"/>
                    </a:lnTo>
                    <a:lnTo>
                      <a:pt x="13331" y="1974"/>
                    </a:lnTo>
                    <a:lnTo>
                      <a:pt x="13238" y="1855"/>
                    </a:lnTo>
                    <a:lnTo>
                      <a:pt x="13137" y="1745"/>
                    </a:lnTo>
                    <a:lnTo>
                      <a:pt x="13026" y="1635"/>
                    </a:lnTo>
                    <a:lnTo>
                      <a:pt x="13026" y="1635"/>
                    </a:lnTo>
                    <a:lnTo>
                      <a:pt x="12866" y="1499"/>
                    </a:lnTo>
                    <a:lnTo>
                      <a:pt x="12688" y="1372"/>
                    </a:lnTo>
                    <a:lnTo>
                      <a:pt x="12501" y="1271"/>
                    </a:lnTo>
                    <a:lnTo>
                      <a:pt x="12307" y="1186"/>
                    </a:lnTo>
                    <a:lnTo>
                      <a:pt x="12103" y="1118"/>
                    </a:lnTo>
                    <a:lnTo>
                      <a:pt x="11900" y="1067"/>
                    </a:lnTo>
                    <a:lnTo>
                      <a:pt x="11688" y="1033"/>
                    </a:lnTo>
                    <a:lnTo>
                      <a:pt x="11578" y="1025"/>
                    </a:lnTo>
                    <a:lnTo>
                      <a:pt x="11468" y="1025"/>
                    </a:lnTo>
                    <a:lnTo>
                      <a:pt x="11468" y="1025"/>
                    </a:lnTo>
                    <a:lnTo>
                      <a:pt x="11307" y="1033"/>
                    </a:lnTo>
                    <a:lnTo>
                      <a:pt x="11146" y="1050"/>
                    </a:lnTo>
                    <a:lnTo>
                      <a:pt x="10994" y="1076"/>
                    </a:lnTo>
                    <a:lnTo>
                      <a:pt x="10833" y="1118"/>
                    </a:lnTo>
                    <a:lnTo>
                      <a:pt x="10689" y="1169"/>
                    </a:lnTo>
                    <a:lnTo>
                      <a:pt x="10536" y="1228"/>
                    </a:lnTo>
                    <a:lnTo>
                      <a:pt x="10392" y="1296"/>
                    </a:lnTo>
                    <a:lnTo>
                      <a:pt x="10257" y="1372"/>
                    </a:lnTo>
                    <a:lnTo>
                      <a:pt x="10257" y="1372"/>
                    </a:lnTo>
                    <a:lnTo>
                      <a:pt x="10198" y="1271"/>
                    </a:lnTo>
                    <a:lnTo>
                      <a:pt x="10121" y="1161"/>
                    </a:lnTo>
                    <a:lnTo>
                      <a:pt x="10054" y="1059"/>
                    </a:lnTo>
                    <a:lnTo>
                      <a:pt x="9969" y="966"/>
                    </a:lnTo>
                    <a:lnTo>
                      <a:pt x="9884" y="873"/>
                    </a:lnTo>
                    <a:lnTo>
                      <a:pt x="9800" y="779"/>
                    </a:lnTo>
                    <a:lnTo>
                      <a:pt x="9706" y="695"/>
                    </a:lnTo>
                    <a:lnTo>
                      <a:pt x="9613" y="618"/>
                    </a:lnTo>
                    <a:lnTo>
                      <a:pt x="9613" y="618"/>
                    </a:lnTo>
                    <a:lnTo>
                      <a:pt x="9520" y="542"/>
                    </a:lnTo>
                    <a:lnTo>
                      <a:pt x="9427" y="474"/>
                    </a:lnTo>
                    <a:lnTo>
                      <a:pt x="9224" y="356"/>
                    </a:lnTo>
                    <a:lnTo>
                      <a:pt x="9012" y="246"/>
                    </a:lnTo>
                    <a:lnTo>
                      <a:pt x="8800" y="161"/>
                    </a:lnTo>
                    <a:lnTo>
                      <a:pt x="8572" y="93"/>
                    </a:lnTo>
                    <a:lnTo>
                      <a:pt x="8343" y="43"/>
                    </a:lnTo>
                    <a:lnTo>
                      <a:pt x="8114" y="9"/>
                    </a:lnTo>
                    <a:lnTo>
                      <a:pt x="7996" y="0"/>
                    </a:lnTo>
                    <a:lnTo>
                      <a:pt x="7877" y="0"/>
                    </a:lnTo>
                    <a:lnTo>
                      <a:pt x="7877" y="0"/>
                    </a:lnTo>
                    <a:lnTo>
                      <a:pt x="7758" y="0"/>
                    </a:lnTo>
                    <a:lnTo>
                      <a:pt x="7640" y="9"/>
                    </a:lnTo>
                    <a:lnTo>
                      <a:pt x="7411" y="43"/>
                    </a:lnTo>
                    <a:lnTo>
                      <a:pt x="7183" y="93"/>
                    </a:lnTo>
                    <a:lnTo>
                      <a:pt x="6954" y="161"/>
                    </a:lnTo>
                    <a:lnTo>
                      <a:pt x="6742" y="246"/>
                    </a:lnTo>
                    <a:lnTo>
                      <a:pt x="6530" y="356"/>
                    </a:lnTo>
                    <a:lnTo>
                      <a:pt x="6327" y="474"/>
                    </a:lnTo>
                    <a:lnTo>
                      <a:pt x="6234" y="542"/>
                    </a:lnTo>
                    <a:lnTo>
                      <a:pt x="6141" y="618"/>
                    </a:lnTo>
                    <a:lnTo>
                      <a:pt x="6141" y="618"/>
                    </a:lnTo>
                    <a:lnTo>
                      <a:pt x="6048" y="695"/>
                    </a:lnTo>
                    <a:lnTo>
                      <a:pt x="5954" y="779"/>
                    </a:lnTo>
                    <a:lnTo>
                      <a:pt x="5861" y="873"/>
                    </a:lnTo>
                    <a:lnTo>
                      <a:pt x="5785" y="966"/>
                    </a:lnTo>
                    <a:lnTo>
                      <a:pt x="5700" y="1059"/>
                    </a:lnTo>
                    <a:lnTo>
                      <a:pt x="5633" y="1161"/>
                    </a:lnTo>
                    <a:lnTo>
                      <a:pt x="5556" y="1271"/>
                    </a:lnTo>
                    <a:lnTo>
                      <a:pt x="5497" y="1372"/>
                    </a:lnTo>
                    <a:lnTo>
                      <a:pt x="5497" y="1372"/>
                    </a:lnTo>
                    <a:lnTo>
                      <a:pt x="5353" y="1296"/>
                    </a:lnTo>
                    <a:lnTo>
                      <a:pt x="5218" y="1228"/>
                    </a:lnTo>
                    <a:lnTo>
                      <a:pt x="5065" y="1169"/>
                    </a:lnTo>
                    <a:lnTo>
                      <a:pt x="4913" y="1118"/>
                    </a:lnTo>
                    <a:lnTo>
                      <a:pt x="4760" y="1076"/>
                    </a:lnTo>
                    <a:lnTo>
                      <a:pt x="4608" y="1050"/>
                    </a:lnTo>
                    <a:lnTo>
                      <a:pt x="4447" y="1033"/>
                    </a:lnTo>
                    <a:lnTo>
                      <a:pt x="4286" y="1025"/>
                    </a:lnTo>
                    <a:lnTo>
                      <a:pt x="4286" y="1025"/>
                    </a:lnTo>
                    <a:lnTo>
                      <a:pt x="4176" y="1025"/>
                    </a:lnTo>
                    <a:lnTo>
                      <a:pt x="4066" y="1033"/>
                    </a:lnTo>
                    <a:lnTo>
                      <a:pt x="3854" y="1067"/>
                    </a:lnTo>
                    <a:lnTo>
                      <a:pt x="3651" y="1118"/>
                    </a:lnTo>
                    <a:lnTo>
                      <a:pt x="3448" y="1186"/>
                    </a:lnTo>
                    <a:lnTo>
                      <a:pt x="3253" y="1271"/>
                    </a:lnTo>
                    <a:lnTo>
                      <a:pt x="3066" y="1372"/>
                    </a:lnTo>
                    <a:lnTo>
                      <a:pt x="2889" y="1499"/>
                    </a:lnTo>
                    <a:lnTo>
                      <a:pt x="2728" y="1635"/>
                    </a:lnTo>
                    <a:lnTo>
                      <a:pt x="2728" y="1635"/>
                    </a:lnTo>
                    <a:lnTo>
                      <a:pt x="2618" y="1745"/>
                    </a:lnTo>
                    <a:lnTo>
                      <a:pt x="2516" y="1855"/>
                    </a:lnTo>
                    <a:lnTo>
                      <a:pt x="2423" y="1974"/>
                    </a:lnTo>
                    <a:lnTo>
                      <a:pt x="2338" y="2101"/>
                    </a:lnTo>
                    <a:lnTo>
                      <a:pt x="2262" y="2228"/>
                    </a:lnTo>
                    <a:lnTo>
                      <a:pt x="2194" y="2363"/>
                    </a:lnTo>
                    <a:lnTo>
                      <a:pt x="2135" y="2499"/>
                    </a:lnTo>
                    <a:lnTo>
                      <a:pt x="2092" y="2643"/>
                    </a:lnTo>
                    <a:lnTo>
                      <a:pt x="2092" y="2643"/>
                    </a:lnTo>
                    <a:lnTo>
                      <a:pt x="1982" y="2660"/>
                    </a:lnTo>
                    <a:lnTo>
                      <a:pt x="1872" y="2677"/>
                    </a:lnTo>
                    <a:lnTo>
                      <a:pt x="1771" y="2693"/>
                    </a:lnTo>
                    <a:lnTo>
                      <a:pt x="1669" y="2727"/>
                    </a:lnTo>
                    <a:lnTo>
                      <a:pt x="1466" y="2795"/>
                    </a:lnTo>
                    <a:lnTo>
                      <a:pt x="1271" y="2880"/>
                    </a:lnTo>
                    <a:lnTo>
                      <a:pt x="1085" y="2981"/>
                    </a:lnTo>
                    <a:lnTo>
                      <a:pt x="915" y="3100"/>
                    </a:lnTo>
                    <a:lnTo>
                      <a:pt x="754" y="3236"/>
                    </a:lnTo>
                    <a:lnTo>
                      <a:pt x="610" y="3379"/>
                    </a:lnTo>
                    <a:lnTo>
                      <a:pt x="475" y="3540"/>
                    </a:lnTo>
                    <a:lnTo>
                      <a:pt x="356" y="3710"/>
                    </a:lnTo>
                    <a:lnTo>
                      <a:pt x="255" y="3896"/>
                    </a:lnTo>
                    <a:lnTo>
                      <a:pt x="170" y="4082"/>
                    </a:lnTo>
                    <a:lnTo>
                      <a:pt x="94" y="4286"/>
                    </a:lnTo>
                    <a:lnTo>
                      <a:pt x="68" y="4387"/>
                    </a:lnTo>
                    <a:lnTo>
                      <a:pt x="43" y="4497"/>
                    </a:lnTo>
                    <a:lnTo>
                      <a:pt x="26" y="4599"/>
                    </a:lnTo>
                    <a:lnTo>
                      <a:pt x="17" y="4709"/>
                    </a:lnTo>
                    <a:lnTo>
                      <a:pt x="9" y="4819"/>
                    </a:lnTo>
                    <a:lnTo>
                      <a:pt x="1" y="4929"/>
                    </a:lnTo>
                    <a:lnTo>
                      <a:pt x="1" y="4929"/>
                    </a:lnTo>
                    <a:lnTo>
                      <a:pt x="9" y="5056"/>
                    </a:lnTo>
                    <a:lnTo>
                      <a:pt x="17" y="5175"/>
                    </a:lnTo>
                    <a:lnTo>
                      <a:pt x="34" y="5294"/>
                    </a:lnTo>
                    <a:lnTo>
                      <a:pt x="60" y="5421"/>
                    </a:lnTo>
                    <a:lnTo>
                      <a:pt x="85" y="5531"/>
                    </a:lnTo>
                    <a:lnTo>
                      <a:pt x="119" y="5649"/>
                    </a:lnTo>
                    <a:lnTo>
                      <a:pt x="161" y="5768"/>
                    </a:lnTo>
                    <a:lnTo>
                      <a:pt x="204" y="5878"/>
                    </a:lnTo>
                    <a:lnTo>
                      <a:pt x="263" y="5988"/>
                    </a:lnTo>
                    <a:lnTo>
                      <a:pt x="322" y="6090"/>
                    </a:lnTo>
                    <a:lnTo>
                      <a:pt x="382" y="6191"/>
                    </a:lnTo>
                    <a:lnTo>
                      <a:pt x="449" y="6293"/>
                    </a:lnTo>
                    <a:lnTo>
                      <a:pt x="526" y="6386"/>
                    </a:lnTo>
                    <a:lnTo>
                      <a:pt x="602" y="6479"/>
                    </a:lnTo>
                    <a:lnTo>
                      <a:pt x="687" y="6572"/>
                    </a:lnTo>
                    <a:lnTo>
                      <a:pt x="780" y="6649"/>
                    </a:lnTo>
                    <a:lnTo>
                      <a:pt x="780" y="6649"/>
                    </a:lnTo>
                    <a:lnTo>
                      <a:pt x="924" y="6767"/>
                    </a:lnTo>
                    <a:lnTo>
                      <a:pt x="1068" y="6869"/>
                    </a:lnTo>
                    <a:lnTo>
                      <a:pt x="1229" y="6962"/>
                    </a:lnTo>
                    <a:lnTo>
                      <a:pt x="1390" y="7038"/>
                    </a:lnTo>
                    <a:lnTo>
                      <a:pt x="1559" y="7106"/>
                    </a:lnTo>
                    <a:lnTo>
                      <a:pt x="1728" y="7157"/>
                    </a:lnTo>
                    <a:lnTo>
                      <a:pt x="1906" y="7191"/>
                    </a:lnTo>
                    <a:lnTo>
                      <a:pt x="2084" y="7216"/>
                    </a:lnTo>
                    <a:lnTo>
                      <a:pt x="2084" y="7216"/>
                    </a:lnTo>
                    <a:lnTo>
                      <a:pt x="2143" y="7394"/>
                    </a:lnTo>
                    <a:lnTo>
                      <a:pt x="2220" y="7563"/>
                    </a:lnTo>
                    <a:lnTo>
                      <a:pt x="2304" y="7724"/>
                    </a:lnTo>
                    <a:lnTo>
                      <a:pt x="2406" y="7877"/>
                    </a:lnTo>
                    <a:lnTo>
                      <a:pt x="2516" y="8021"/>
                    </a:lnTo>
                    <a:lnTo>
                      <a:pt x="2635" y="8156"/>
                    </a:lnTo>
                    <a:lnTo>
                      <a:pt x="2762" y="8283"/>
                    </a:lnTo>
                    <a:lnTo>
                      <a:pt x="2906" y="8393"/>
                    </a:lnTo>
                    <a:lnTo>
                      <a:pt x="3049" y="8495"/>
                    </a:lnTo>
                    <a:lnTo>
                      <a:pt x="3210" y="8588"/>
                    </a:lnTo>
                    <a:lnTo>
                      <a:pt x="3371" y="8673"/>
                    </a:lnTo>
                    <a:lnTo>
                      <a:pt x="3549" y="8732"/>
                    </a:lnTo>
                    <a:lnTo>
                      <a:pt x="3727" y="8791"/>
                    </a:lnTo>
                    <a:lnTo>
                      <a:pt x="3905" y="8825"/>
                    </a:lnTo>
                    <a:lnTo>
                      <a:pt x="4091" y="8851"/>
                    </a:lnTo>
                    <a:lnTo>
                      <a:pt x="4286" y="8859"/>
                    </a:lnTo>
                    <a:lnTo>
                      <a:pt x="4286" y="8859"/>
                    </a:lnTo>
                    <a:lnTo>
                      <a:pt x="4447" y="8851"/>
                    </a:lnTo>
                    <a:lnTo>
                      <a:pt x="4608" y="8834"/>
                    </a:lnTo>
                    <a:lnTo>
                      <a:pt x="4769" y="8808"/>
                    </a:lnTo>
                    <a:lnTo>
                      <a:pt x="4921" y="8766"/>
                    </a:lnTo>
                    <a:lnTo>
                      <a:pt x="5074" y="8715"/>
                    </a:lnTo>
                    <a:lnTo>
                      <a:pt x="5218" y="8656"/>
                    </a:lnTo>
                    <a:lnTo>
                      <a:pt x="5362" y="8588"/>
                    </a:lnTo>
                    <a:lnTo>
                      <a:pt x="5506" y="8503"/>
                    </a:lnTo>
                    <a:lnTo>
                      <a:pt x="5506" y="8503"/>
                    </a:lnTo>
                    <a:lnTo>
                      <a:pt x="5565" y="8614"/>
                    </a:lnTo>
                    <a:lnTo>
                      <a:pt x="5641" y="8715"/>
                    </a:lnTo>
                    <a:lnTo>
                      <a:pt x="5709" y="8808"/>
                    </a:lnTo>
                    <a:lnTo>
                      <a:pt x="5794" y="8910"/>
                    </a:lnTo>
                    <a:lnTo>
                      <a:pt x="5878" y="9003"/>
                    </a:lnTo>
                    <a:lnTo>
                      <a:pt x="5963" y="9088"/>
                    </a:lnTo>
                    <a:lnTo>
                      <a:pt x="6056" y="9173"/>
                    </a:lnTo>
                    <a:lnTo>
                      <a:pt x="6149" y="9257"/>
                    </a:lnTo>
                    <a:lnTo>
                      <a:pt x="6149" y="9257"/>
                    </a:lnTo>
                    <a:lnTo>
                      <a:pt x="6336" y="9393"/>
                    </a:lnTo>
                    <a:lnTo>
                      <a:pt x="6539" y="9511"/>
                    </a:lnTo>
                    <a:lnTo>
                      <a:pt x="6742" y="9621"/>
                    </a:lnTo>
                    <a:lnTo>
                      <a:pt x="6962" y="9706"/>
                    </a:lnTo>
                    <a:lnTo>
                      <a:pt x="7183" y="9774"/>
                    </a:lnTo>
                    <a:lnTo>
                      <a:pt x="7411" y="9825"/>
                    </a:lnTo>
                    <a:lnTo>
                      <a:pt x="7640" y="9850"/>
                    </a:lnTo>
                    <a:lnTo>
                      <a:pt x="7877" y="9867"/>
                    </a:lnTo>
                    <a:lnTo>
                      <a:pt x="7877" y="9867"/>
                    </a:lnTo>
                    <a:lnTo>
                      <a:pt x="8114" y="9850"/>
                    </a:lnTo>
                    <a:lnTo>
                      <a:pt x="8343" y="9825"/>
                    </a:lnTo>
                    <a:lnTo>
                      <a:pt x="8572" y="9774"/>
                    </a:lnTo>
                    <a:lnTo>
                      <a:pt x="8792" y="9706"/>
                    </a:lnTo>
                    <a:lnTo>
                      <a:pt x="9012" y="9621"/>
                    </a:lnTo>
                    <a:lnTo>
                      <a:pt x="9215" y="9511"/>
                    </a:lnTo>
                    <a:lnTo>
                      <a:pt x="9418" y="9393"/>
                    </a:lnTo>
                    <a:lnTo>
                      <a:pt x="9605" y="9257"/>
                    </a:lnTo>
                    <a:lnTo>
                      <a:pt x="9605" y="9257"/>
                    </a:lnTo>
                    <a:lnTo>
                      <a:pt x="9698" y="9173"/>
                    </a:lnTo>
                    <a:lnTo>
                      <a:pt x="9791" y="9088"/>
                    </a:lnTo>
                    <a:lnTo>
                      <a:pt x="9876" y="9003"/>
                    </a:lnTo>
                    <a:lnTo>
                      <a:pt x="9961" y="8910"/>
                    </a:lnTo>
                    <a:lnTo>
                      <a:pt x="10037" y="8808"/>
                    </a:lnTo>
                    <a:lnTo>
                      <a:pt x="10113" y="8715"/>
                    </a:lnTo>
                    <a:lnTo>
                      <a:pt x="10181" y="8614"/>
                    </a:lnTo>
                    <a:lnTo>
                      <a:pt x="10248" y="8503"/>
                    </a:lnTo>
                    <a:lnTo>
                      <a:pt x="10248" y="8503"/>
                    </a:lnTo>
                    <a:lnTo>
                      <a:pt x="10384" y="8588"/>
                    </a:lnTo>
                    <a:lnTo>
                      <a:pt x="10528" y="8656"/>
                    </a:lnTo>
                    <a:lnTo>
                      <a:pt x="10680" y="8715"/>
                    </a:lnTo>
                    <a:lnTo>
                      <a:pt x="10833" y="8766"/>
                    </a:lnTo>
                    <a:lnTo>
                      <a:pt x="10985" y="8808"/>
                    </a:lnTo>
                    <a:lnTo>
                      <a:pt x="11146" y="8834"/>
                    </a:lnTo>
                    <a:lnTo>
                      <a:pt x="11307" y="8851"/>
                    </a:lnTo>
                    <a:lnTo>
                      <a:pt x="11468" y="8859"/>
                    </a:lnTo>
                    <a:lnTo>
                      <a:pt x="11468" y="8859"/>
                    </a:lnTo>
                    <a:lnTo>
                      <a:pt x="11663" y="8851"/>
                    </a:lnTo>
                    <a:lnTo>
                      <a:pt x="11849" y="8825"/>
                    </a:lnTo>
                    <a:lnTo>
                      <a:pt x="12027" y="8791"/>
                    </a:lnTo>
                    <a:lnTo>
                      <a:pt x="12205" y="8732"/>
                    </a:lnTo>
                    <a:lnTo>
                      <a:pt x="12374" y="8673"/>
                    </a:lnTo>
                    <a:lnTo>
                      <a:pt x="12544" y="8588"/>
                    </a:lnTo>
                    <a:lnTo>
                      <a:pt x="12696" y="8495"/>
                    </a:lnTo>
                    <a:lnTo>
                      <a:pt x="12849" y="8393"/>
                    </a:lnTo>
                    <a:lnTo>
                      <a:pt x="12993" y="8283"/>
                    </a:lnTo>
                    <a:lnTo>
                      <a:pt x="13120" y="8156"/>
                    </a:lnTo>
                    <a:lnTo>
                      <a:pt x="13238" y="8021"/>
                    </a:lnTo>
                    <a:lnTo>
                      <a:pt x="13348" y="7877"/>
                    </a:lnTo>
                    <a:lnTo>
                      <a:pt x="13450" y="7724"/>
                    </a:lnTo>
                    <a:lnTo>
                      <a:pt x="13535" y="7563"/>
                    </a:lnTo>
                    <a:lnTo>
                      <a:pt x="13611" y="7394"/>
                    </a:lnTo>
                    <a:lnTo>
                      <a:pt x="13670" y="7216"/>
                    </a:lnTo>
                    <a:lnTo>
                      <a:pt x="13670" y="7216"/>
                    </a:lnTo>
                    <a:lnTo>
                      <a:pt x="13848" y="7191"/>
                    </a:lnTo>
                    <a:lnTo>
                      <a:pt x="14026" y="7157"/>
                    </a:lnTo>
                    <a:lnTo>
                      <a:pt x="14195" y="7106"/>
                    </a:lnTo>
                    <a:lnTo>
                      <a:pt x="14365" y="7038"/>
                    </a:lnTo>
                    <a:lnTo>
                      <a:pt x="14525" y="6962"/>
                    </a:lnTo>
                    <a:lnTo>
                      <a:pt x="14678" y="6869"/>
                    </a:lnTo>
                    <a:lnTo>
                      <a:pt x="14830" y="6767"/>
                    </a:lnTo>
                    <a:lnTo>
                      <a:pt x="14974" y="6649"/>
                    </a:lnTo>
                    <a:lnTo>
                      <a:pt x="14974" y="6649"/>
                    </a:lnTo>
                    <a:lnTo>
                      <a:pt x="15059" y="6572"/>
                    </a:lnTo>
                    <a:lnTo>
                      <a:pt x="15144" y="6479"/>
                    </a:lnTo>
                    <a:lnTo>
                      <a:pt x="15228" y="6386"/>
                    </a:lnTo>
                    <a:lnTo>
                      <a:pt x="15305" y="6293"/>
                    </a:lnTo>
                    <a:lnTo>
                      <a:pt x="15372" y="6191"/>
                    </a:lnTo>
                    <a:lnTo>
                      <a:pt x="15432" y="6090"/>
                    </a:lnTo>
                    <a:lnTo>
                      <a:pt x="15491" y="5988"/>
                    </a:lnTo>
                    <a:lnTo>
                      <a:pt x="15542" y="5878"/>
                    </a:lnTo>
                    <a:lnTo>
                      <a:pt x="15593" y="5768"/>
                    </a:lnTo>
                    <a:lnTo>
                      <a:pt x="15635" y="5649"/>
                    </a:lnTo>
                    <a:lnTo>
                      <a:pt x="15669" y="5531"/>
                    </a:lnTo>
                    <a:lnTo>
                      <a:pt x="15694" y="5421"/>
                    </a:lnTo>
                    <a:lnTo>
                      <a:pt x="15720" y="5294"/>
                    </a:lnTo>
                    <a:lnTo>
                      <a:pt x="15737" y="5175"/>
                    </a:lnTo>
                    <a:lnTo>
                      <a:pt x="15745" y="5056"/>
                    </a:lnTo>
                    <a:lnTo>
                      <a:pt x="15745" y="4929"/>
                    </a:lnTo>
                    <a:lnTo>
                      <a:pt x="15745" y="4929"/>
                    </a:lnTo>
                    <a:lnTo>
                      <a:pt x="15745" y="4811"/>
                    </a:lnTo>
                    <a:lnTo>
                      <a:pt x="15737" y="4684"/>
                    </a:lnTo>
                    <a:lnTo>
                      <a:pt x="15720" y="4565"/>
                    </a:lnTo>
                    <a:lnTo>
                      <a:pt x="15694" y="4447"/>
                    </a:lnTo>
                    <a:lnTo>
                      <a:pt x="15669" y="4328"/>
                    </a:lnTo>
                    <a:lnTo>
                      <a:pt x="15635" y="4209"/>
                    </a:lnTo>
                    <a:lnTo>
                      <a:pt x="15593" y="4099"/>
                    </a:lnTo>
                    <a:lnTo>
                      <a:pt x="15542" y="3989"/>
                    </a:lnTo>
                    <a:lnTo>
                      <a:pt x="15491" y="3879"/>
                    </a:lnTo>
                    <a:lnTo>
                      <a:pt x="15432" y="3769"/>
                    </a:lnTo>
                    <a:lnTo>
                      <a:pt x="15372" y="3667"/>
                    </a:lnTo>
                    <a:lnTo>
                      <a:pt x="15305" y="3574"/>
                    </a:lnTo>
                    <a:lnTo>
                      <a:pt x="15228" y="3473"/>
                    </a:lnTo>
                    <a:lnTo>
                      <a:pt x="15144" y="3379"/>
                    </a:lnTo>
                    <a:lnTo>
                      <a:pt x="15059" y="3295"/>
                    </a:lnTo>
                    <a:lnTo>
                      <a:pt x="14974" y="3210"/>
                    </a:lnTo>
                    <a:lnTo>
                      <a:pt x="14974" y="321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1224;p21">
                <a:extLst>
                  <a:ext uri="{FF2B5EF4-FFF2-40B4-BE49-F238E27FC236}">
                    <a16:creationId xmlns:a16="http://schemas.microsoft.com/office/drawing/2014/main" id="{47750D9F-5E57-4717-83DB-549BB48980C2}"/>
                  </a:ext>
                </a:extLst>
              </p:cNvPr>
              <p:cNvSpPr/>
              <p:nvPr/>
            </p:nvSpPr>
            <p:spPr>
              <a:xfrm>
                <a:off x="2512600" y="-298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5" name="Google Shape;1225;p21">
              <a:extLst>
                <a:ext uri="{FF2B5EF4-FFF2-40B4-BE49-F238E27FC236}">
                  <a16:creationId xmlns:a16="http://schemas.microsoft.com/office/drawing/2014/main" id="{F5A37679-6CB3-48C4-89B6-AC03534A41B4}"/>
                </a:ext>
              </a:extLst>
            </p:cNvPr>
            <p:cNvGrpSpPr/>
            <p:nvPr/>
          </p:nvGrpSpPr>
          <p:grpSpPr>
            <a:xfrm>
              <a:off x="5528275" y="3309768"/>
              <a:ext cx="451875" cy="451450"/>
              <a:chOff x="1701325" y="3361200"/>
              <a:chExt cx="451875" cy="451450"/>
            </a:xfrm>
          </p:grpSpPr>
          <p:sp>
            <p:nvSpPr>
              <p:cNvPr id="540" name="Google Shape;1226;p21">
                <a:extLst>
                  <a:ext uri="{FF2B5EF4-FFF2-40B4-BE49-F238E27FC236}">
                    <a16:creationId xmlns:a16="http://schemas.microsoft.com/office/drawing/2014/main" id="{68CB162C-BB75-4729-9829-8286036191BE}"/>
                  </a:ext>
                </a:extLst>
              </p:cNvPr>
              <p:cNvSpPr/>
              <p:nvPr/>
            </p:nvSpPr>
            <p:spPr>
              <a:xfrm>
                <a:off x="1701325" y="3361200"/>
                <a:ext cx="451875" cy="281650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1266" extrusionOk="0">
                    <a:moveTo>
                      <a:pt x="8910" y="1"/>
                    </a:moveTo>
                    <a:lnTo>
                      <a:pt x="8775" y="9"/>
                    </a:lnTo>
                    <a:lnTo>
                      <a:pt x="8639" y="26"/>
                    </a:lnTo>
                    <a:lnTo>
                      <a:pt x="8512" y="43"/>
                    </a:lnTo>
                    <a:lnTo>
                      <a:pt x="8385" y="68"/>
                    </a:lnTo>
                    <a:lnTo>
                      <a:pt x="8250" y="102"/>
                    </a:lnTo>
                    <a:lnTo>
                      <a:pt x="8123" y="136"/>
                    </a:lnTo>
                    <a:lnTo>
                      <a:pt x="8004" y="179"/>
                    </a:lnTo>
                    <a:lnTo>
                      <a:pt x="7877" y="229"/>
                    </a:lnTo>
                    <a:lnTo>
                      <a:pt x="7758" y="280"/>
                    </a:lnTo>
                    <a:lnTo>
                      <a:pt x="7640" y="339"/>
                    </a:lnTo>
                    <a:lnTo>
                      <a:pt x="7521" y="399"/>
                    </a:lnTo>
                    <a:lnTo>
                      <a:pt x="7403" y="467"/>
                    </a:lnTo>
                    <a:lnTo>
                      <a:pt x="7293" y="534"/>
                    </a:lnTo>
                    <a:lnTo>
                      <a:pt x="7183" y="611"/>
                    </a:lnTo>
                    <a:lnTo>
                      <a:pt x="7081" y="695"/>
                    </a:lnTo>
                    <a:lnTo>
                      <a:pt x="6962" y="797"/>
                    </a:lnTo>
                    <a:lnTo>
                      <a:pt x="6852" y="898"/>
                    </a:lnTo>
                    <a:lnTo>
                      <a:pt x="6751" y="1009"/>
                    </a:lnTo>
                    <a:lnTo>
                      <a:pt x="6649" y="1127"/>
                    </a:lnTo>
                    <a:lnTo>
                      <a:pt x="6556" y="1246"/>
                    </a:lnTo>
                    <a:lnTo>
                      <a:pt x="6471" y="1364"/>
                    </a:lnTo>
                    <a:lnTo>
                      <a:pt x="6386" y="1500"/>
                    </a:lnTo>
                    <a:lnTo>
                      <a:pt x="6310" y="1627"/>
                    </a:lnTo>
                    <a:lnTo>
                      <a:pt x="6149" y="1525"/>
                    </a:lnTo>
                    <a:lnTo>
                      <a:pt x="5980" y="1441"/>
                    </a:lnTo>
                    <a:lnTo>
                      <a:pt x="5811" y="1364"/>
                    </a:lnTo>
                    <a:lnTo>
                      <a:pt x="5633" y="1305"/>
                    </a:lnTo>
                    <a:lnTo>
                      <a:pt x="5446" y="1254"/>
                    </a:lnTo>
                    <a:lnTo>
                      <a:pt x="5260" y="1220"/>
                    </a:lnTo>
                    <a:lnTo>
                      <a:pt x="5074" y="1195"/>
                    </a:lnTo>
                    <a:lnTo>
                      <a:pt x="4760" y="1195"/>
                    </a:lnTo>
                    <a:lnTo>
                      <a:pt x="4633" y="1203"/>
                    </a:lnTo>
                    <a:lnTo>
                      <a:pt x="4515" y="1220"/>
                    </a:lnTo>
                    <a:lnTo>
                      <a:pt x="4396" y="1237"/>
                    </a:lnTo>
                    <a:lnTo>
                      <a:pt x="4278" y="1263"/>
                    </a:lnTo>
                    <a:lnTo>
                      <a:pt x="4167" y="1288"/>
                    </a:lnTo>
                    <a:lnTo>
                      <a:pt x="4049" y="1330"/>
                    </a:lnTo>
                    <a:lnTo>
                      <a:pt x="3939" y="1364"/>
                    </a:lnTo>
                    <a:lnTo>
                      <a:pt x="3829" y="1415"/>
                    </a:lnTo>
                    <a:lnTo>
                      <a:pt x="3719" y="1466"/>
                    </a:lnTo>
                    <a:lnTo>
                      <a:pt x="3617" y="1525"/>
                    </a:lnTo>
                    <a:lnTo>
                      <a:pt x="3507" y="1584"/>
                    </a:lnTo>
                    <a:lnTo>
                      <a:pt x="3414" y="1652"/>
                    </a:lnTo>
                    <a:lnTo>
                      <a:pt x="3312" y="1720"/>
                    </a:lnTo>
                    <a:lnTo>
                      <a:pt x="3219" y="1796"/>
                    </a:lnTo>
                    <a:lnTo>
                      <a:pt x="3126" y="1881"/>
                    </a:lnTo>
                    <a:lnTo>
                      <a:pt x="2999" y="1999"/>
                    </a:lnTo>
                    <a:lnTo>
                      <a:pt x="2880" y="2135"/>
                    </a:lnTo>
                    <a:lnTo>
                      <a:pt x="2778" y="2279"/>
                    </a:lnTo>
                    <a:lnTo>
                      <a:pt x="2677" y="2423"/>
                    </a:lnTo>
                    <a:lnTo>
                      <a:pt x="2592" y="2575"/>
                    </a:lnTo>
                    <a:lnTo>
                      <a:pt x="2516" y="2728"/>
                    </a:lnTo>
                    <a:lnTo>
                      <a:pt x="2457" y="2897"/>
                    </a:lnTo>
                    <a:lnTo>
                      <a:pt x="2397" y="3058"/>
                    </a:lnTo>
                    <a:lnTo>
                      <a:pt x="2279" y="3075"/>
                    </a:lnTo>
                    <a:lnTo>
                      <a:pt x="2152" y="3092"/>
                    </a:lnTo>
                    <a:lnTo>
                      <a:pt x="2033" y="3117"/>
                    </a:lnTo>
                    <a:lnTo>
                      <a:pt x="1915" y="3143"/>
                    </a:lnTo>
                    <a:lnTo>
                      <a:pt x="1796" y="3177"/>
                    </a:lnTo>
                    <a:lnTo>
                      <a:pt x="1686" y="3219"/>
                    </a:lnTo>
                    <a:lnTo>
                      <a:pt x="1567" y="3261"/>
                    </a:lnTo>
                    <a:lnTo>
                      <a:pt x="1457" y="3312"/>
                    </a:lnTo>
                    <a:lnTo>
                      <a:pt x="1356" y="3363"/>
                    </a:lnTo>
                    <a:lnTo>
                      <a:pt x="1254" y="3422"/>
                    </a:lnTo>
                    <a:lnTo>
                      <a:pt x="1152" y="3490"/>
                    </a:lnTo>
                    <a:lnTo>
                      <a:pt x="1051" y="3558"/>
                    </a:lnTo>
                    <a:lnTo>
                      <a:pt x="958" y="3626"/>
                    </a:lnTo>
                    <a:lnTo>
                      <a:pt x="873" y="3702"/>
                    </a:lnTo>
                    <a:lnTo>
                      <a:pt x="780" y="3787"/>
                    </a:lnTo>
                    <a:lnTo>
                      <a:pt x="703" y="3871"/>
                    </a:lnTo>
                    <a:lnTo>
                      <a:pt x="619" y="3956"/>
                    </a:lnTo>
                    <a:lnTo>
                      <a:pt x="543" y="4049"/>
                    </a:lnTo>
                    <a:lnTo>
                      <a:pt x="475" y="4142"/>
                    </a:lnTo>
                    <a:lnTo>
                      <a:pt x="407" y="4244"/>
                    </a:lnTo>
                    <a:lnTo>
                      <a:pt x="348" y="4346"/>
                    </a:lnTo>
                    <a:lnTo>
                      <a:pt x="288" y="4447"/>
                    </a:lnTo>
                    <a:lnTo>
                      <a:pt x="238" y="4557"/>
                    </a:lnTo>
                    <a:lnTo>
                      <a:pt x="187" y="4667"/>
                    </a:lnTo>
                    <a:lnTo>
                      <a:pt x="145" y="4786"/>
                    </a:lnTo>
                    <a:lnTo>
                      <a:pt x="111" y="4896"/>
                    </a:lnTo>
                    <a:lnTo>
                      <a:pt x="77" y="5015"/>
                    </a:lnTo>
                    <a:lnTo>
                      <a:pt x="51" y="5133"/>
                    </a:lnTo>
                    <a:lnTo>
                      <a:pt x="34" y="5252"/>
                    </a:lnTo>
                    <a:lnTo>
                      <a:pt x="17" y="5379"/>
                    </a:lnTo>
                    <a:lnTo>
                      <a:pt x="9" y="5506"/>
                    </a:lnTo>
                    <a:lnTo>
                      <a:pt x="1" y="5633"/>
                    </a:lnTo>
                    <a:lnTo>
                      <a:pt x="9" y="5768"/>
                    </a:lnTo>
                    <a:lnTo>
                      <a:pt x="17" y="5904"/>
                    </a:lnTo>
                    <a:lnTo>
                      <a:pt x="34" y="6039"/>
                    </a:lnTo>
                    <a:lnTo>
                      <a:pt x="60" y="6175"/>
                    </a:lnTo>
                    <a:lnTo>
                      <a:pt x="94" y="6310"/>
                    </a:lnTo>
                    <a:lnTo>
                      <a:pt x="136" y="6437"/>
                    </a:lnTo>
                    <a:lnTo>
                      <a:pt x="178" y="6565"/>
                    </a:lnTo>
                    <a:lnTo>
                      <a:pt x="229" y="6692"/>
                    </a:lnTo>
                    <a:lnTo>
                      <a:pt x="288" y="6810"/>
                    </a:lnTo>
                    <a:lnTo>
                      <a:pt x="356" y="6929"/>
                    </a:lnTo>
                    <a:lnTo>
                      <a:pt x="424" y="7047"/>
                    </a:lnTo>
                    <a:lnTo>
                      <a:pt x="509" y="7157"/>
                    </a:lnTo>
                    <a:lnTo>
                      <a:pt x="585" y="7267"/>
                    </a:lnTo>
                    <a:lnTo>
                      <a:pt x="678" y="7369"/>
                    </a:lnTo>
                    <a:lnTo>
                      <a:pt x="771" y="7471"/>
                    </a:lnTo>
                    <a:lnTo>
                      <a:pt x="873" y="7564"/>
                    </a:lnTo>
                    <a:lnTo>
                      <a:pt x="1034" y="7691"/>
                    </a:lnTo>
                    <a:lnTo>
                      <a:pt x="1203" y="7810"/>
                    </a:lnTo>
                    <a:lnTo>
                      <a:pt x="1381" y="7911"/>
                    </a:lnTo>
                    <a:lnTo>
                      <a:pt x="1559" y="7996"/>
                    </a:lnTo>
                    <a:lnTo>
                      <a:pt x="1754" y="8072"/>
                    </a:lnTo>
                    <a:lnTo>
                      <a:pt x="1948" y="8131"/>
                    </a:lnTo>
                    <a:lnTo>
                      <a:pt x="2143" y="8174"/>
                    </a:lnTo>
                    <a:lnTo>
                      <a:pt x="2347" y="8199"/>
                    </a:lnTo>
                    <a:lnTo>
                      <a:pt x="5412" y="4295"/>
                    </a:lnTo>
                    <a:lnTo>
                      <a:pt x="5523" y="4168"/>
                    </a:lnTo>
                    <a:lnTo>
                      <a:pt x="5650" y="4049"/>
                    </a:lnTo>
                    <a:lnTo>
                      <a:pt x="5794" y="3956"/>
                    </a:lnTo>
                    <a:lnTo>
                      <a:pt x="5938" y="3871"/>
                    </a:lnTo>
                    <a:lnTo>
                      <a:pt x="6090" y="3812"/>
                    </a:lnTo>
                    <a:lnTo>
                      <a:pt x="6251" y="3761"/>
                    </a:lnTo>
                    <a:lnTo>
                      <a:pt x="6420" y="3736"/>
                    </a:lnTo>
                    <a:lnTo>
                      <a:pt x="6590" y="3719"/>
                    </a:lnTo>
                    <a:lnTo>
                      <a:pt x="6683" y="3727"/>
                    </a:lnTo>
                    <a:lnTo>
                      <a:pt x="6768" y="3736"/>
                    </a:lnTo>
                    <a:lnTo>
                      <a:pt x="6852" y="3744"/>
                    </a:lnTo>
                    <a:lnTo>
                      <a:pt x="6945" y="3761"/>
                    </a:lnTo>
                    <a:lnTo>
                      <a:pt x="7030" y="3787"/>
                    </a:lnTo>
                    <a:lnTo>
                      <a:pt x="7115" y="3812"/>
                    </a:lnTo>
                    <a:lnTo>
                      <a:pt x="7191" y="3846"/>
                    </a:lnTo>
                    <a:lnTo>
                      <a:pt x="7276" y="3888"/>
                    </a:lnTo>
                    <a:lnTo>
                      <a:pt x="7386" y="3947"/>
                    </a:lnTo>
                    <a:lnTo>
                      <a:pt x="7496" y="4024"/>
                    </a:lnTo>
                    <a:lnTo>
                      <a:pt x="7598" y="4108"/>
                    </a:lnTo>
                    <a:lnTo>
                      <a:pt x="7691" y="4202"/>
                    </a:lnTo>
                    <a:lnTo>
                      <a:pt x="7775" y="4295"/>
                    </a:lnTo>
                    <a:lnTo>
                      <a:pt x="7843" y="4396"/>
                    </a:lnTo>
                    <a:lnTo>
                      <a:pt x="7911" y="4506"/>
                    </a:lnTo>
                    <a:lnTo>
                      <a:pt x="7970" y="4625"/>
                    </a:lnTo>
                    <a:lnTo>
                      <a:pt x="8013" y="4744"/>
                    </a:lnTo>
                    <a:lnTo>
                      <a:pt x="8046" y="4862"/>
                    </a:lnTo>
                    <a:lnTo>
                      <a:pt x="8072" y="4989"/>
                    </a:lnTo>
                    <a:lnTo>
                      <a:pt x="8089" y="5116"/>
                    </a:lnTo>
                    <a:lnTo>
                      <a:pt x="8097" y="5243"/>
                    </a:lnTo>
                    <a:lnTo>
                      <a:pt x="8089" y="5370"/>
                    </a:lnTo>
                    <a:lnTo>
                      <a:pt x="8072" y="5506"/>
                    </a:lnTo>
                    <a:lnTo>
                      <a:pt x="8038" y="5633"/>
                    </a:lnTo>
                    <a:lnTo>
                      <a:pt x="7386" y="7945"/>
                    </a:lnTo>
                    <a:lnTo>
                      <a:pt x="8199" y="8157"/>
                    </a:lnTo>
                    <a:lnTo>
                      <a:pt x="8292" y="8182"/>
                    </a:lnTo>
                    <a:lnTo>
                      <a:pt x="8377" y="8216"/>
                    </a:lnTo>
                    <a:lnTo>
                      <a:pt x="8461" y="8250"/>
                    </a:lnTo>
                    <a:lnTo>
                      <a:pt x="8546" y="8292"/>
                    </a:lnTo>
                    <a:lnTo>
                      <a:pt x="8622" y="8343"/>
                    </a:lnTo>
                    <a:lnTo>
                      <a:pt x="8699" y="8394"/>
                    </a:lnTo>
                    <a:lnTo>
                      <a:pt x="8775" y="8445"/>
                    </a:lnTo>
                    <a:lnTo>
                      <a:pt x="8843" y="8504"/>
                    </a:lnTo>
                    <a:lnTo>
                      <a:pt x="8902" y="8572"/>
                    </a:lnTo>
                    <a:lnTo>
                      <a:pt x="8970" y="8640"/>
                    </a:lnTo>
                    <a:lnTo>
                      <a:pt x="9020" y="8707"/>
                    </a:lnTo>
                    <a:lnTo>
                      <a:pt x="9071" y="8783"/>
                    </a:lnTo>
                    <a:lnTo>
                      <a:pt x="9122" y="8860"/>
                    </a:lnTo>
                    <a:lnTo>
                      <a:pt x="9164" y="8944"/>
                    </a:lnTo>
                    <a:lnTo>
                      <a:pt x="9207" y="9029"/>
                    </a:lnTo>
                    <a:lnTo>
                      <a:pt x="9241" y="9114"/>
                    </a:lnTo>
                    <a:lnTo>
                      <a:pt x="9266" y="9207"/>
                    </a:lnTo>
                    <a:lnTo>
                      <a:pt x="9291" y="9292"/>
                    </a:lnTo>
                    <a:lnTo>
                      <a:pt x="9308" y="9385"/>
                    </a:lnTo>
                    <a:lnTo>
                      <a:pt x="9317" y="9478"/>
                    </a:lnTo>
                    <a:lnTo>
                      <a:pt x="9325" y="9571"/>
                    </a:lnTo>
                    <a:lnTo>
                      <a:pt x="9325" y="9656"/>
                    </a:lnTo>
                    <a:lnTo>
                      <a:pt x="9317" y="9749"/>
                    </a:lnTo>
                    <a:lnTo>
                      <a:pt x="9308" y="9842"/>
                    </a:lnTo>
                    <a:lnTo>
                      <a:pt x="9291" y="9927"/>
                    </a:lnTo>
                    <a:lnTo>
                      <a:pt x="9266" y="10020"/>
                    </a:lnTo>
                    <a:lnTo>
                      <a:pt x="9241" y="10105"/>
                    </a:lnTo>
                    <a:lnTo>
                      <a:pt x="9207" y="10189"/>
                    </a:lnTo>
                    <a:lnTo>
                      <a:pt x="9164" y="10274"/>
                    </a:lnTo>
                    <a:lnTo>
                      <a:pt x="9122" y="10359"/>
                    </a:lnTo>
                    <a:lnTo>
                      <a:pt x="9080" y="10435"/>
                    </a:lnTo>
                    <a:lnTo>
                      <a:pt x="9020" y="10511"/>
                    </a:lnTo>
                    <a:lnTo>
                      <a:pt x="8495" y="11214"/>
                    </a:lnTo>
                    <a:lnTo>
                      <a:pt x="8631" y="11231"/>
                    </a:lnTo>
                    <a:lnTo>
                      <a:pt x="8766" y="11248"/>
                    </a:lnTo>
                    <a:lnTo>
                      <a:pt x="8902" y="11257"/>
                    </a:lnTo>
                    <a:lnTo>
                      <a:pt x="9037" y="11265"/>
                    </a:lnTo>
                    <a:lnTo>
                      <a:pt x="9173" y="11257"/>
                    </a:lnTo>
                    <a:lnTo>
                      <a:pt x="9308" y="11248"/>
                    </a:lnTo>
                    <a:lnTo>
                      <a:pt x="9435" y="11240"/>
                    </a:lnTo>
                    <a:lnTo>
                      <a:pt x="9562" y="11214"/>
                    </a:lnTo>
                    <a:lnTo>
                      <a:pt x="9698" y="11189"/>
                    </a:lnTo>
                    <a:lnTo>
                      <a:pt x="9825" y="11163"/>
                    </a:lnTo>
                    <a:lnTo>
                      <a:pt x="9952" y="11121"/>
                    </a:lnTo>
                    <a:lnTo>
                      <a:pt x="10071" y="11087"/>
                    </a:lnTo>
                    <a:lnTo>
                      <a:pt x="10198" y="11036"/>
                    </a:lnTo>
                    <a:lnTo>
                      <a:pt x="10316" y="10986"/>
                    </a:lnTo>
                    <a:lnTo>
                      <a:pt x="10435" y="10926"/>
                    </a:lnTo>
                    <a:lnTo>
                      <a:pt x="10553" y="10867"/>
                    </a:lnTo>
                    <a:lnTo>
                      <a:pt x="10663" y="10799"/>
                    </a:lnTo>
                    <a:lnTo>
                      <a:pt x="10774" y="10731"/>
                    </a:lnTo>
                    <a:lnTo>
                      <a:pt x="10884" y="10655"/>
                    </a:lnTo>
                    <a:lnTo>
                      <a:pt x="10994" y="10571"/>
                    </a:lnTo>
                    <a:lnTo>
                      <a:pt x="11104" y="10477"/>
                    </a:lnTo>
                    <a:lnTo>
                      <a:pt x="11214" y="10376"/>
                    </a:lnTo>
                    <a:lnTo>
                      <a:pt x="11324" y="10266"/>
                    </a:lnTo>
                    <a:lnTo>
                      <a:pt x="11417" y="10147"/>
                    </a:lnTo>
                    <a:lnTo>
                      <a:pt x="11510" y="10028"/>
                    </a:lnTo>
                    <a:lnTo>
                      <a:pt x="11604" y="9910"/>
                    </a:lnTo>
                    <a:lnTo>
                      <a:pt x="11688" y="9783"/>
                    </a:lnTo>
                    <a:lnTo>
                      <a:pt x="11764" y="9656"/>
                    </a:lnTo>
                    <a:lnTo>
                      <a:pt x="11925" y="9757"/>
                    </a:lnTo>
                    <a:lnTo>
                      <a:pt x="12095" y="9842"/>
                    </a:lnTo>
                    <a:lnTo>
                      <a:pt x="12264" y="9918"/>
                    </a:lnTo>
                    <a:lnTo>
                      <a:pt x="12442" y="9978"/>
                    </a:lnTo>
                    <a:lnTo>
                      <a:pt x="12628" y="10028"/>
                    </a:lnTo>
                    <a:lnTo>
                      <a:pt x="12815" y="10071"/>
                    </a:lnTo>
                    <a:lnTo>
                      <a:pt x="13009" y="10088"/>
                    </a:lnTo>
                    <a:lnTo>
                      <a:pt x="13204" y="10096"/>
                    </a:lnTo>
                    <a:lnTo>
                      <a:pt x="13424" y="10088"/>
                    </a:lnTo>
                    <a:lnTo>
                      <a:pt x="13636" y="10062"/>
                    </a:lnTo>
                    <a:lnTo>
                      <a:pt x="13839" y="10012"/>
                    </a:lnTo>
                    <a:lnTo>
                      <a:pt x="14043" y="9952"/>
                    </a:lnTo>
                    <a:lnTo>
                      <a:pt x="14238" y="9876"/>
                    </a:lnTo>
                    <a:lnTo>
                      <a:pt x="14424" y="9783"/>
                    </a:lnTo>
                    <a:lnTo>
                      <a:pt x="14602" y="9681"/>
                    </a:lnTo>
                    <a:lnTo>
                      <a:pt x="14771" y="9563"/>
                    </a:lnTo>
                    <a:lnTo>
                      <a:pt x="14932" y="9427"/>
                    </a:lnTo>
                    <a:lnTo>
                      <a:pt x="15076" y="9283"/>
                    </a:lnTo>
                    <a:lnTo>
                      <a:pt x="15212" y="9122"/>
                    </a:lnTo>
                    <a:lnTo>
                      <a:pt x="15339" y="8961"/>
                    </a:lnTo>
                    <a:lnTo>
                      <a:pt x="15449" y="8783"/>
                    </a:lnTo>
                    <a:lnTo>
                      <a:pt x="15542" y="8597"/>
                    </a:lnTo>
                    <a:lnTo>
                      <a:pt x="15627" y="8402"/>
                    </a:lnTo>
                    <a:lnTo>
                      <a:pt x="15686" y="8199"/>
                    </a:lnTo>
                    <a:lnTo>
                      <a:pt x="15898" y="8174"/>
                    </a:lnTo>
                    <a:lnTo>
                      <a:pt x="16101" y="8140"/>
                    </a:lnTo>
                    <a:lnTo>
                      <a:pt x="16304" y="8081"/>
                    </a:lnTo>
                    <a:lnTo>
                      <a:pt x="16499" y="8004"/>
                    </a:lnTo>
                    <a:lnTo>
                      <a:pt x="16685" y="7920"/>
                    </a:lnTo>
                    <a:lnTo>
                      <a:pt x="16872" y="7818"/>
                    </a:lnTo>
                    <a:lnTo>
                      <a:pt x="17041" y="7699"/>
                    </a:lnTo>
                    <a:lnTo>
                      <a:pt x="17202" y="7564"/>
                    </a:lnTo>
                    <a:lnTo>
                      <a:pt x="17303" y="7471"/>
                    </a:lnTo>
                    <a:lnTo>
                      <a:pt x="17405" y="7369"/>
                    </a:lnTo>
                    <a:lnTo>
                      <a:pt x="17490" y="7267"/>
                    </a:lnTo>
                    <a:lnTo>
                      <a:pt x="17574" y="7157"/>
                    </a:lnTo>
                    <a:lnTo>
                      <a:pt x="17651" y="7047"/>
                    </a:lnTo>
                    <a:lnTo>
                      <a:pt x="17727" y="6929"/>
                    </a:lnTo>
                    <a:lnTo>
                      <a:pt x="17786" y="6810"/>
                    </a:lnTo>
                    <a:lnTo>
                      <a:pt x="17846" y="6692"/>
                    </a:lnTo>
                    <a:lnTo>
                      <a:pt x="17905" y="6565"/>
                    </a:lnTo>
                    <a:lnTo>
                      <a:pt x="17947" y="6437"/>
                    </a:lnTo>
                    <a:lnTo>
                      <a:pt x="17989" y="6310"/>
                    </a:lnTo>
                    <a:lnTo>
                      <a:pt x="18015" y="6175"/>
                    </a:lnTo>
                    <a:lnTo>
                      <a:pt x="18040" y="6039"/>
                    </a:lnTo>
                    <a:lnTo>
                      <a:pt x="18066" y="5904"/>
                    </a:lnTo>
                    <a:lnTo>
                      <a:pt x="18074" y="5768"/>
                    </a:lnTo>
                    <a:lnTo>
                      <a:pt x="18074" y="5633"/>
                    </a:lnTo>
                    <a:lnTo>
                      <a:pt x="18074" y="5497"/>
                    </a:lnTo>
                    <a:lnTo>
                      <a:pt x="18066" y="5353"/>
                    </a:lnTo>
                    <a:lnTo>
                      <a:pt x="18040" y="5218"/>
                    </a:lnTo>
                    <a:lnTo>
                      <a:pt x="18015" y="5082"/>
                    </a:lnTo>
                    <a:lnTo>
                      <a:pt x="17989" y="4955"/>
                    </a:lnTo>
                    <a:lnTo>
                      <a:pt x="17947" y="4828"/>
                    </a:lnTo>
                    <a:lnTo>
                      <a:pt x="17905" y="4693"/>
                    </a:lnTo>
                    <a:lnTo>
                      <a:pt x="17846" y="4574"/>
                    </a:lnTo>
                    <a:lnTo>
                      <a:pt x="17786" y="4447"/>
                    </a:lnTo>
                    <a:lnTo>
                      <a:pt x="17727" y="4329"/>
                    </a:lnTo>
                    <a:lnTo>
                      <a:pt x="17651" y="4218"/>
                    </a:lnTo>
                    <a:lnTo>
                      <a:pt x="17574" y="4100"/>
                    </a:lnTo>
                    <a:lnTo>
                      <a:pt x="17490" y="3998"/>
                    </a:lnTo>
                    <a:lnTo>
                      <a:pt x="17405" y="3897"/>
                    </a:lnTo>
                    <a:lnTo>
                      <a:pt x="17303" y="3795"/>
                    </a:lnTo>
                    <a:lnTo>
                      <a:pt x="17202" y="3702"/>
                    </a:lnTo>
                    <a:lnTo>
                      <a:pt x="17041" y="3566"/>
                    </a:lnTo>
                    <a:lnTo>
                      <a:pt x="16863" y="3448"/>
                    </a:lnTo>
                    <a:lnTo>
                      <a:pt x="16685" y="3346"/>
                    </a:lnTo>
                    <a:lnTo>
                      <a:pt x="16490" y="3253"/>
                    </a:lnTo>
                    <a:lnTo>
                      <a:pt x="16296" y="3185"/>
                    </a:lnTo>
                    <a:lnTo>
                      <a:pt x="16092" y="3126"/>
                    </a:lnTo>
                    <a:lnTo>
                      <a:pt x="15889" y="3084"/>
                    </a:lnTo>
                    <a:lnTo>
                      <a:pt x="15677" y="3058"/>
                    </a:lnTo>
                    <a:lnTo>
                      <a:pt x="15627" y="2897"/>
                    </a:lnTo>
                    <a:lnTo>
                      <a:pt x="15559" y="2728"/>
                    </a:lnTo>
                    <a:lnTo>
                      <a:pt x="15483" y="2575"/>
                    </a:lnTo>
                    <a:lnTo>
                      <a:pt x="15398" y="2423"/>
                    </a:lnTo>
                    <a:lnTo>
                      <a:pt x="15305" y="2279"/>
                    </a:lnTo>
                    <a:lnTo>
                      <a:pt x="15195" y="2135"/>
                    </a:lnTo>
                    <a:lnTo>
                      <a:pt x="15076" y="1999"/>
                    </a:lnTo>
                    <a:lnTo>
                      <a:pt x="14949" y="1881"/>
                    </a:lnTo>
                    <a:lnTo>
                      <a:pt x="14864" y="1796"/>
                    </a:lnTo>
                    <a:lnTo>
                      <a:pt x="14771" y="1720"/>
                    </a:lnTo>
                    <a:lnTo>
                      <a:pt x="14669" y="1652"/>
                    </a:lnTo>
                    <a:lnTo>
                      <a:pt x="14568" y="1584"/>
                    </a:lnTo>
                    <a:lnTo>
                      <a:pt x="14466" y="1525"/>
                    </a:lnTo>
                    <a:lnTo>
                      <a:pt x="14365" y="1466"/>
                    </a:lnTo>
                    <a:lnTo>
                      <a:pt x="14254" y="1415"/>
                    </a:lnTo>
                    <a:lnTo>
                      <a:pt x="14144" y="1364"/>
                    </a:lnTo>
                    <a:lnTo>
                      <a:pt x="14034" y="1330"/>
                    </a:lnTo>
                    <a:lnTo>
                      <a:pt x="13916" y="1288"/>
                    </a:lnTo>
                    <a:lnTo>
                      <a:pt x="13797" y="1263"/>
                    </a:lnTo>
                    <a:lnTo>
                      <a:pt x="13687" y="1237"/>
                    </a:lnTo>
                    <a:lnTo>
                      <a:pt x="13568" y="1220"/>
                    </a:lnTo>
                    <a:lnTo>
                      <a:pt x="13441" y="1203"/>
                    </a:lnTo>
                    <a:lnTo>
                      <a:pt x="13323" y="1195"/>
                    </a:lnTo>
                    <a:lnTo>
                      <a:pt x="13009" y="1195"/>
                    </a:lnTo>
                    <a:lnTo>
                      <a:pt x="12823" y="1220"/>
                    </a:lnTo>
                    <a:lnTo>
                      <a:pt x="12637" y="1254"/>
                    </a:lnTo>
                    <a:lnTo>
                      <a:pt x="12451" y="1305"/>
                    </a:lnTo>
                    <a:lnTo>
                      <a:pt x="12273" y="1364"/>
                    </a:lnTo>
                    <a:lnTo>
                      <a:pt x="12095" y="1441"/>
                    </a:lnTo>
                    <a:lnTo>
                      <a:pt x="11934" y="1525"/>
                    </a:lnTo>
                    <a:lnTo>
                      <a:pt x="11773" y="1627"/>
                    </a:lnTo>
                    <a:lnTo>
                      <a:pt x="11697" y="1500"/>
                    </a:lnTo>
                    <a:lnTo>
                      <a:pt x="11612" y="1364"/>
                    </a:lnTo>
                    <a:lnTo>
                      <a:pt x="11527" y="1246"/>
                    </a:lnTo>
                    <a:lnTo>
                      <a:pt x="11434" y="1127"/>
                    </a:lnTo>
                    <a:lnTo>
                      <a:pt x="11333" y="1009"/>
                    </a:lnTo>
                    <a:lnTo>
                      <a:pt x="11222" y="898"/>
                    </a:lnTo>
                    <a:lnTo>
                      <a:pt x="11112" y="797"/>
                    </a:lnTo>
                    <a:lnTo>
                      <a:pt x="11002" y="695"/>
                    </a:lnTo>
                    <a:lnTo>
                      <a:pt x="10892" y="619"/>
                    </a:lnTo>
                    <a:lnTo>
                      <a:pt x="10782" y="534"/>
                    </a:lnTo>
                    <a:lnTo>
                      <a:pt x="10672" y="467"/>
                    </a:lnTo>
                    <a:lnTo>
                      <a:pt x="10562" y="399"/>
                    </a:lnTo>
                    <a:lnTo>
                      <a:pt x="10443" y="339"/>
                    </a:lnTo>
                    <a:lnTo>
                      <a:pt x="10325" y="280"/>
                    </a:lnTo>
                    <a:lnTo>
                      <a:pt x="10206" y="229"/>
                    </a:lnTo>
                    <a:lnTo>
                      <a:pt x="10079" y="179"/>
                    </a:lnTo>
                    <a:lnTo>
                      <a:pt x="9952" y="136"/>
                    </a:lnTo>
                    <a:lnTo>
                      <a:pt x="9825" y="102"/>
                    </a:lnTo>
                    <a:lnTo>
                      <a:pt x="9698" y="68"/>
                    </a:lnTo>
                    <a:lnTo>
                      <a:pt x="9571" y="43"/>
                    </a:lnTo>
                    <a:lnTo>
                      <a:pt x="9435" y="26"/>
                    </a:lnTo>
                    <a:lnTo>
                      <a:pt x="9308" y="9"/>
                    </a:lnTo>
                    <a:lnTo>
                      <a:pt x="91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1227;p21">
                <a:extLst>
                  <a:ext uri="{FF2B5EF4-FFF2-40B4-BE49-F238E27FC236}">
                    <a16:creationId xmlns:a16="http://schemas.microsoft.com/office/drawing/2014/main" id="{C6B06C62-1696-486F-856F-0ACA832899F6}"/>
                  </a:ext>
                </a:extLst>
              </p:cNvPr>
              <p:cNvSpPr/>
              <p:nvPr/>
            </p:nvSpPr>
            <p:spPr>
              <a:xfrm>
                <a:off x="1701325" y="3361200"/>
                <a:ext cx="451875" cy="281650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1266" fill="none" extrusionOk="0">
                    <a:moveTo>
                      <a:pt x="17202" y="3702"/>
                    </a:moveTo>
                    <a:lnTo>
                      <a:pt x="17202" y="3702"/>
                    </a:lnTo>
                    <a:lnTo>
                      <a:pt x="17041" y="3566"/>
                    </a:lnTo>
                    <a:lnTo>
                      <a:pt x="16863" y="3448"/>
                    </a:lnTo>
                    <a:lnTo>
                      <a:pt x="16685" y="3346"/>
                    </a:lnTo>
                    <a:lnTo>
                      <a:pt x="16490" y="3253"/>
                    </a:lnTo>
                    <a:lnTo>
                      <a:pt x="16296" y="3185"/>
                    </a:lnTo>
                    <a:lnTo>
                      <a:pt x="16092" y="3126"/>
                    </a:lnTo>
                    <a:lnTo>
                      <a:pt x="15889" y="3084"/>
                    </a:lnTo>
                    <a:lnTo>
                      <a:pt x="15677" y="3058"/>
                    </a:lnTo>
                    <a:lnTo>
                      <a:pt x="15677" y="3058"/>
                    </a:lnTo>
                    <a:lnTo>
                      <a:pt x="15627" y="2897"/>
                    </a:lnTo>
                    <a:lnTo>
                      <a:pt x="15559" y="2728"/>
                    </a:lnTo>
                    <a:lnTo>
                      <a:pt x="15483" y="2575"/>
                    </a:lnTo>
                    <a:lnTo>
                      <a:pt x="15398" y="2423"/>
                    </a:lnTo>
                    <a:lnTo>
                      <a:pt x="15305" y="2279"/>
                    </a:lnTo>
                    <a:lnTo>
                      <a:pt x="15195" y="2135"/>
                    </a:lnTo>
                    <a:lnTo>
                      <a:pt x="15076" y="1999"/>
                    </a:lnTo>
                    <a:lnTo>
                      <a:pt x="14949" y="1881"/>
                    </a:lnTo>
                    <a:lnTo>
                      <a:pt x="14949" y="1881"/>
                    </a:lnTo>
                    <a:lnTo>
                      <a:pt x="14864" y="1796"/>
                    </a:lnTo>
                    <a:lnTo>
                      <a:pt x="14771" y="1720"/>
                    </a:lnTo>
                    <a:lnTo>
                      <a:pt x="14669" y="1652"/>
                    </a:lnTo>
                    <a:lnTo>
                      <a:pt x="14568" y="1584"/>
                    </a:lnTo>
                    <a:lnTo>
                      <a:pt x="14466" y="1525"/>
                    </a:lnTo>
                    <a:lnTo>
                      <a:pt x="14365" y="1466"/>
                    </a:lnTo>
                    <a:lnTo>
                      <a:pt x="14254" y="1415"/>
                    </a:lnTo>
                    <a:lnTo>
                      <a:pt x="14144" y="1364"/>
                    </a:lnTo>
                    <a:lnTo>
                      <a:pt x="14034" y="1330"/>
                    </a:lnTo>
                    <a:lnTo>
                      <a:pt x="13916" y="1288"/>
                    </a:lnTo>
                    <a:lnTo>
                      <a:pt x="13797" y="1263"/>
                    </a:lnTo>
                    <a:lnTo>
                      <a:pt x="13687" y="1237"/>
                    </a:lnTo>
                    <a:lnTo>
                      <a:pt x="13568" y="1220"/>
                    </a:lnTo>
                    <a:lnTo>
                      <a:pt x="13441" y="1203"/>
                    </a:lnTo>
                    <a:lnTo>
                      <a:pt x="13323" y="1195"/>
                    </a:lnTo>
                    <a:lnTo>
                      <a:pt x="13204" y="1195"/>
                    </a:lnTo>
                    <a:lnTo>
                      <a:pt x="13204" y="1195"/>
                    </a:lnTo>
                    <a:lnTo>
                      <a:pt x="13009" y="1195"/>
                    </a:lnTo>
                    <a:lnTo>
                      <a:pt x="12823" y="1220"/>
                    </a:lnTo>
                    <a:lnTo>
                      <a:pt x="12637" y="1254"/>
                    </a:lnTo>
                    <a:lnTo>
                      <a:pt x="12451" y="1305"/>
                    </a:lnTo>
                    <a:lnTo>
                      <a:pt x="12273" y="1364"/>
                    </a:lnTo>
                    <a:lnTo>
                      <a:pt x="12095" y="1441"/>
                    </a:lnTo>
                    <a:lnTo>
                      <a:pt x="11934" y="1525"/>
                    </a:lnTo>
                    <a:lnTo>
                      <a:pt x="11773" y="1627"/>
                    </a:lnTo>
                    <a:lnTo>
                      <a:pt x="11773" y="1627"/>
                    </a:lnTo>
                    <a:lnTo>
                      <a:pt x="11697" y="1500"/>
                    </a:lnTo>
                    <a:lnTo>
                      <a:pt x="11612" y="1364"/>
                    </a:lnTo>
                    <a:lnTo>
                      <a:pt x="11527" y="1246"/>
                    </a:lnTo>
                    <a:lnTo>
                      <a:pt x="11434" y="1127"/>
                    </a:lnTo>
                    <a:lnTo>
                      <a:pt x="11333" y="1009"/>
                    </a:lnTo>
                    <a:lnTo>
                      <a:pt x="11222" y="898"/>
                    </a:lnTo>
                    <a:lnTo>
                      <a:pt x="11112" y="797"/>
                    </a:lnTo>
                    <a:lnTo>
                      <a:pt x="11002" y="695"/>
                    </a:lnTo>
                    <a:lnTo>
                      <a:pt x="11002" y="695"/>
                    </a:lnTo>
                    <a:lnTo>
                      <a:pt x="10892" y="619"/>
                    </a:lnTo>
                    <a:lnTo>
                      <a:pt x="10782" y="534"/>
                    </a:lnTo>
                    <a:lnTo>
                      <a:pt x="10672" y="467"/>
                    </a:lnTo>
                    <a:lnTo>
                      <a:pt x="10562" y="399"/>
                    </a:lnTo>
                    <a:lnTo>
                      <a:pt x="10443" y="339"/>
                    </a:lnTo>
                    <a:lnTo>
                      <a:pt x="10325" y="280"/>
                    </a:lnTo>
                    <a:lnTo>
                      <a:pt x="10206" y="229"/>
                    </a:lnTo>
                    <a:lnTo>
                      <a:pt x="10079" y="179"/>
                    </a:lnTo>
                    <a:lnTo>
                      <a:pt x="9952" y="136"/>
                    </a:lnTo>
                    <a:lnTo>
                      <a:pt x="9825" y="102"/>
                    </a:lnTo>
                    <a:lnTo>
                      <a:pt x="9698" y="68"/>
                    </a:lnTo>
                    <a:lnTo>
                      <a:pt x="9571" y="43"/>
                    </a:lnTo>
                    <a:lnTo>
                      <a:pt x="9435" y="26"/>
                    </a:lnTo>
                    <a:lnTo>
                      <a:pt x="9308" y="9"/>
                    </a:lnTo>
                    <a:lnTo>
                      <a:pt x="9173" y="1"/>
                    </a:lnTo>
                    <a:lnTo>
                      <a:pt x="9037" y="1"/>
                    </a:lnTo>
                    <a:lnTo>
                      <a:pt x="9037" y="1"/>
                    </a:lnTo>
                    <a:lnTo>
                      <a:pt x="8910" y="1"/>
                    </a:lnTo>
                    <a:lnTo>
                      <a:pt x="8775" y="9"/>
                    </a:lnTo>
                    <a:lnTo>
                      <a:pt x="8639" y="26"/>
                    </a:lnTo>
                    <a:lnTo>
                      <a:pt x="8512" y="43"/>
                    </a:lnTo>
                    <a:lnTo>
                      <a:pt x="8385" y="68"/>
                    </a:lnTo>
                    <a:lnTo>
                      <a:pt x="8250" y="102"/>
                    </a:lnTo>
                    <a:lnTo>
                      <a:pt x="8123" y="136"/>
                    </a:lnTo>
                    <a:lnTo>
                      <a:pt x="8004" y="179"/>
                    </a:lnTo>
                    <a:lnTo>
                      <a:pt x="7877" y="229"/>
                    </a:lnTo>
                    <a:lnTo>
                      <a:pt x="7758" y="280"/>
                    </a:lnTo>
                    <a:lnTo>
                      <a:pt x="7640" y="339"/>
                    </a:lnTo>
                    <a:lnTo>
                      <a:pt x="7521" y="399"/>
                    </a:lnTo>
                    <a:lnTo>
                      <a:pt x="7403" y="467"/>
                    </a:lnTo>
                    <a:lnTo>
                      <a:pt x="7293" y="534"/>
                    </a:lnTo>
                    <a:lnTo>
                      <a:pt x="7183" y="611"/>
                    </a:lnTo>
                    <a:lnTo>
                      <a:pt x="7081" y="695"/>
                    </a:lnTo>
                    <a:lnTo>
                      <a:pt x="7081" y="695"/>
                    </a:lnTo>
                    <a:lnTo>
                      <a:pt x="6962" y="797"/>
                    </a:lnTo>
                    <a:lnTo>
                      <a:pt x="6852" y="898"/>
                    </a:lnTo>
                    <a:lnTo>
                      <a:pt x="6751" y="1009"/>
                    </a:lnTo>
                    <a:lnTo>
                      <a:pt x="6649" y="1127"/>
                    </a:lnTo>
                    <a:lnTo>
                      <a:pt x="6556" y="1246"/>
                    </a:lnTo>
                    <a:lnTo>
                      <a:pt x="6471" y="1364"/>
                    </a:lnTo>
                    <a:lnTo>
                      <a:pt x="6386" y="1500"/>
                    </a:lnTo>
                    <a:lnTo>
                      <a:pt x="6310" y="1627"/>
                    </a:lnTo>
                    <a:lnTo>
                      <a:pt x="6310" y="1627"/>
                    </a:lnTo>
                    <a:lnTo>
                      <a:pt x="6149" y="1525"/>
                    </a:lnTo>
                    <a:lnTo>
                      <a:pt x="5980" y="1441"/>
                    </a:lnTo>
                    <a:lnTo>
                      <a:pt x="5811" y="1364"/>
                    </a:lnTo>
                    <a:lnTo>
                      <a:pt x="5633" y="1305"/>
                    </a:lnTo>
                    <a:lnTo>
                      <a:pt x="5446" y="1254"/>
                    </a:lnTo>
                    <a:lnTo>
                      <a:pt x="5260" y="1220"/>
                    </a:lnTo>
                    <a:lnTo>
                      <a:pt x="5074" y="1195"/>
                    </a:lnTo>
                    <a:lnTo>
                      <a:pt x="4879" y="1195"/>
                    </a:lnTo>
                    <a:lnTo>
                      <a:pt x="4879" y="1195"/>
                    </a:lnTo>
                    <a:lnTo>
                      <a:pt x="4760" y="1195"/>
                    </a:lnTo>
                    <a:lnTo>
                      <a:pt x="4633" y="1203"/>
                    </a:lnTo>
                    <a:lnTo>
                      <a:pt x="4515" y="1220"/>
                    </a:lnTo>
                    <a:lnTo>
                      <a:pt x="4396" y="1237"/>
                    </a:lnTo>
                    <a:lnTo>
                      <a:pt x="4278" y="1263"/>
                    </a:lnTo>
                    <a:lnTo>
                      <a:pt x="4167" y="1288"/>
                    </a:lnTo>
                    <a:lnTo>
                      <a:pt x="4049" y="1330"/>
                    </a:lnTo>
                    <a:lnTo>
                      <a:pt x="3939" y="1364"/>
                    </a:lnTo>
                    <a:lnTo>
                      <a:pt x="3829" y="1415"/>
                    </a:lnTo>
                    <a:lnTo>
                      <a:pt x="3719" y="1466"/>
                    </a:lnTo>
                    <a:lnTo>
                      <a:pt x="3617" y="1525"/>
                    </a:lnTo>
                    <a:lnTo>
                      <a:pt x="3507" y="1584"/>
                    </a:lnTo>
                    <a:lnTo>
                      <a:pt x="3414" y="1652"/>
                    </a:lnTo>
                    <a:lnTo>
                      <a:pt x="3312" y="1720"/>
                    </a:lnTo>
                    <a:lnTo>
                      <a:pt x="3219" y="1796"/>
                    </a:lnTo>
                    <a:lnTo>
                      <a:pt x="3126" y="1881"/>
                    </a:lnTo>
                    <a:lnTo>
                      <a:pt x="3126" y="1881"/>
                    </a:lnTo>
                    <a:lnTo>
                      <a:pt x="2999" y="1999"/>
                    </a:lnTo>
                    <a:lnTo>
                      <a:pt x="2880" y="2135"/>
                    </a:lnTo>
                    <a:lnTo>
                      <a:pt x="2778" y="2279"/>
                    </a:lnTo>
                    <a:lnTo>
                      <a:pt x="2677" y="2423"/>
                    </a:lnTo>
                    <a:lnTo>
                      <a:pt x="2592" y="2575"/>
                    </a:lnTo>
                    <a:lnTo>
                      <a:pt x="2516" y="2728"/>
                    </a:lnTo>
                    <a:lnTo>
                      <a:pt x="2457" y="2897"/>
                    </a:lnTo>
                    <a:lnTo>
                      <a:pt x="2397" y="3058"/>
                    </a:lnTo>
                    <a:lnTo>
                      <a:pt x="2397" y="3058"/>
                    </a:lnTo>
                    <a:lnTo>
                      <a:pt x="2279" y="3075"/>
                    </a:lnTo>
                    <a:lnTo>
                      <a:pt x="2152" y="3092"/>
                    </a:lnTo>
                    <a:lnTo>
                      <a:pt x="2033" y="3117"/>
                    </a:lnTo>
                    <a:lnTo>
                      <a:pt x="1915" y="3143"/>
                    </a:lnTo>
                    <a:lnTo>
                      <a:pt x="1796" y="3177"/>
                    </a:lnTo>
                    <a:lnTo>
                      <a:pt x="1686" y="3219"/>
                    </a:lnTo>
                    <a:lnTo>
                      <a:pt x="1567" y="3261"/>
                    </a:lnTo>
                    <a:lnTo>
                      <a:pt x="1457" y="3312"/>
                    </a:lnTo>
                    <a:lnTo>
                      <a:pt x="1356" y="3363"/>
                    </a:lnTo>
                    <a:lnTo>
                      <a:pt x="1254" y="3422"/>
                    </a:lnTo>
                    <a:lnTo>
                      <a:pt x="1152" y="3490"/>
                    </a:lnTo>
                    <a:lnTo>
                      <a:pt x="1051" y="3558"/>
                    </a:lnTo>
                    <a:lnTo>
                      <a:pt x="958" y="3626"/>
                    </a:lnTo>
                    <a:lnTo>
                      <a:pt x="873" y="3702"/>
                    </a:lnTo>
                    <a:lnTo>
                      <a:pt x="780" y="3787"/>
                    </a:lnTo>
                    <a:lnTo>
                      <a:pt x="703" y="3871"/>
                    </a:lnTo>
                    <a:lnTo>
                      <a:pt x="619" y="3956"/>
                    </a:lnTo>
                    <a:lnTo>
                      <a:pt x="543" y="4049"/>
                    </a:lnTo>
                    <a:lnTo>
                      <a:pt x="475" y="4142"/>
                    </a:lnTo>
                    <a:lnTo>
                      <a:pt x="407" y="4244"/>
                    </a:lnTo>
                    <a:lnTo>
                      <a:pt x="348" y="4346"/>
                    </a:lnTo>
                    <a:lnTo>
                      <a:pt x="288" y="4447"/>
                    </a:lnTo>
                    <a:lnTo>
                      <a:pt x="238" y="4557"/>
                    </a:lnTo>
                    <a:lnTo>
                      <a:pt x="187" y="4667"/>
                    </a:lnTo>
                    <a:lnTo>
                      <a:pt x="145" y="4786"/>
                    </a:lnTo>
                    <a:lnTo>
                      <a:pt x="111" y="4896"/>
                    </a:lnTo>
                    <a:lnTo>
                      <a:pt x="77" y="5015"/>
                    </a:lnTo>
                    <a:lnTo>
                      <a:pt x="51" y="5133"/>
                    </a:lnTo>
                    <a:lnTo>
                      <a:pt x="34" y="5252"/>
                    </a:lnTo>
                    <a:lnTo>
                      <a:pt x="17" y="5379"/>
                    </a:lnTo>
                    <a:lnTo>
                      <a:pt x="9" y="5506"/>
                    </a:lnTo>
                    <a:lnTo>
                      <a:pt x="1" y="5633"/>
                    </a:lnTo>
                    <a:lnTo>
                      <a:pt x="1" y="5633"/>
                    </a:lnTo>
                    <a:lnTo>
                      <a:pt x="9" y="5768"/>
                    </a:lnTo>
                    <a:lnTo>
                      <a:pt x="17" y="5904"/>
                    </a:lnTo>
                    <a:lnTo>
                      <a:pt x="34" y="6039"/>
                    </a:lnTo>
                    <a:lnTo>
                      <a:pt x="60" y="6175"/>
                    </a:lnTo>
                    <a:lnTo>
                      <a:pt x="94" y="6310"/>
                    </a:lnTo>
                    <a:lnTo>
                      <a:pt x="136" y="6437"/>
                    </a:lnTo>
                    <a:lnTo>
                      <a:pt x="178" y="6565"/>
                    </a:lnTo>
                    <a:lnTo>
                      <a:pt x="229" y="6692"/>
                    </a:lnTo>
                    <a:lnTo>
                      <a:pt x="288" y="6810"/>
                    </a:lnTo>
                    <a:lnTo>
                      <a:pt x="356" y="6929"/>
                    </a:lnTo>
                    <a:lnTo>
                      <a:pt x="424" y="7047"/>
                    </a:lnTo>
                    <a:lnTo>
                      <a:pt x="509" y="7157"/>
                    </a:lnTo>
                    <a:lnTo>
                      <a:pt x="585" y="7267"/>
                    </a:lnTo>
                    <a:lnTo>
                      <a:pt x="678" y="7369"/>
                    </a:lnTo>
                    <a:lnTo>
                      <a:pt x="771" y="7471"/>
                    </a:lnTo>
                    <a:lnTo>
                      <a:pt x="873" y="7564"/>
                    </a:lnTo>
                    <a:lnTo>
                      <a:pt x="873" y="7564"/>
                    </a:lnTo>
                    <a:lnTo>
                      <a:pt x="1034" y="7691"/>
                    </a:lnTo>
                    <a:lnTo>
                      <a:pt x="1203" y="7810"/>
                    </a:lnTo>
                    <a:lnTo>
                      <a:pt x="1381" y="7911"/>
                    </a:lnTo>
                    <a:lnTo>
                      <a:pt x="1559" y="7996"/>
                    </a:lnTo>
                    <a:lnTo>
                      <a:pt x="1754" y="8072"/>
                    </a:lnTo>
                    <a:lnTo>
                      <a:pt x="1948" y="8131"/>
                    </a:lnTo>
                    <a:lnTo>
                      <a:pt x="2143" y="8174"/>
                    </a:lnTo>
                    <a:lnTo>
                      <a:pt x="2347" y="8199"/>
                    </a:lnTo>
                    <a:lnTo>
                      <a:pt x="5412" y="4295"/>
                    </a:lnTo>
                    <a:lnTo>
                      <a:pt x="5412" y="4295"/>
                    </a:lnTo>
                    <a:lnTo>
                      <a:pt x="5523" y="4168"/>
                    </a:lnTo>
                    <a:lnTo>
                      <a:pt x="5650" y="4049"/>
                    </a:lnTo>
                    <a:lnTo>
                      <a:pt x="5794" y="3956"/>
                    </a:lnTo>
                    <a:lnTo>
                      <a:pt x="5938" y="3871"/>
                    </a:lnTo>
                    <a:lnTo>
                      <a:pt x="6090" y="3812"/>
                    </a:lnTo>
                    <a:lnTo>
                      <a:pt x="6251" y="3761"/>
                    </a:lnTo>
                    <a:lnTo>
                      <a:pt x="6420" y="3736"/>
                    </a:lnTo>
                    <a:lnTo>
                      <a:pt x="6590" y="3719"/>
                    </a:lnTo>
                    <a:lnTo>
                      <a:pt x="6590" y="3719"/>
                    </a:lnTo>
                    <a:lnTo>
                      <a:pt x="6683" y="3727"/>
                    </a:lnTo>
                    <a:lnTo>
                      <a:pt x="6768" y="3736"/>
                    </a:lnTo>
                    <a:lnTo>
                      <a:pt x="6852" y="3744"/>
                    </a:lnTo>
                    <a:lnTo>
                      <a:pt x="6945" y="3761"/>
                    </a:lnTo>
                    <a:lnTo>
                      <a:pt x="7030" y="3787"/>
                    </a:lnTo>
                    <a:lnTo>
                      <a:pt x="7115" y="3812"/>
                    </a:lnTo>
                    <a:lnTo>
                      <a:pt x="7191" y="3846"/>
                    </a:lnTo>
                    <a:lnTo>
                      <a:pt x="7276" y="3888"/>
                    </a:lnTo>
                    <a:lnTo>
                      <a:pt x="7276" y="3888"/>
                    </a:lnTo>
                    <a:lnTo>
                      <a:pt x="7386" y="3947"/>
                    </a:lnTo>
                    <a:lnTo>
                      <a:pt x="7496" y="4024"/>
                    </a:lnTo>
                    <a:lnTo>
                      <a:pt x="7598" y="4108"/>
                    </a:lnTo>
                    <a:lnTo>
                      <a:pt x="7691" y="4202"/>
                    </a:lnTo>
                    <a:lnTo>
                      <a:pt x="7775" y="4295"/>
                    </a:lnTo>
                    <a:lnTo>
                      <a:pt x="7843" y="4396"/>
                    </a:lnTo>
                    <a:lnTo>
                      <a:pt x="7911" y="4506"/>
                    </a:lnTo>
                    <a:lnTo>
                      <a:pt x="7970" y="4625"/>
                    </a:lnTo>
                    <a:lnTo>
                      <a:pt x="8013" y="4744"/>
                    </a:lnTo>
                    <a:lnTo>
                      <a:pt x="8046" y="4862"/>
                    </a:lnTo>
                    <a:lnTo>
                      <a:pt x="8072" y="4989"/>
                    </a:lnTo>
                    <a:lnTo>
                      <a:pt x="8089" y="5116"/>
                    </a:lnTo>
                    <a:lnTo>
                      <a:pt x="8097" y="5243"/>
                    </a:lnTo>
                    <a:lnTo>
                      <a:pt x="8089" y="5370"/>
                    </a:lnTo>
                    <a:lnTo>
                      <a:pt x="8072" y="5506"/>
                    </a:lnTo>
                    <a:lnTo>
                      <a:pt x="8038" y="5633"/>
                    </a:lnTo>
                    <a:lnTo>
                      <a:pt x="7386" y="7945"/>
                    </a:lnTo>
                    <a:lnTo>
                      <a:pt x="8199" y="8157"/>
                    </a:lnTo>
                    <a:lnTo>
                      <a:pt x="8199" y="8157"/>
                    </a:lnTo>
                    <a:lnTo>
                      <a:pt x="8292" y="8182"/>
                    </a:lnTo>
                    <a:lnTo>
                      <a:pt x="8377" y="8216"/>
                    </a:lnTo>
                    <a:lnTo>
                      <a:pt x="8461" y="8250"/>
                    </a:lnTo>
                    <a:lnTo>
                      <a:pt x="8546" y="8292"/>
                    </a:lnTo>
                    <a:lnTo>
                      <a:pt x="8622" y="8343"/>
                    </a:lnTo>
                    <a:lnTo>
                      <a:pt x="8699" y="8394"/>
                    </a:lnTo>
                    <a:lnTo>
                      <a:pt x="8775" y="8445"/>
                    </a:lnTo>
                    <a:lnTo>
                      <a:pt x="8843" y="8504"/>
                    </a:lnTo>
                    <a:lnTo>
                      <a:pt x="8902" y="8572"/>
                    </a:lnTo>
                    <a:lnTo>
                      <a:pt x="8970" y="8640"/>
                    </a:lnTo>
                    <a:lnTo>
                      <a:pt x="9020" y="8707"/>
                    </a:lnTo>
                    <a:lnTo>
                      <a:pt x="9071" y="8783"/>
                    </a:lnTo>
                    <a:lnTo>
                      <a:pt x="9122" y="8860"/>
                    </a:lnTo>
                    <a:lnTo>
                      <a:pt x="9164" y="8944"/>
                    </a:lnTo>
                    <a:lnTo>
                      <a:pt x="9207" y="9029"/>
                    </a:lnTo>
                    <a:lnTo>
                      <a:pt x="9241" y="9114"/>
                    </a:lnTo>
                    <a:lnTo>
                      <a:pt x="9241" y="9114"/>
                    </a:lnTo>
                    <a:lnTo>
                      <a:pt x="9266" y="9207"/>
                    </a:lnTo>
                    <a:lnTo>
                      <a:pt x="9291" y="9292"/>
                    </a:lnTo>
                    <a:lnTo>
                      <a:pt x="9308" y="9385"/>
                    </a:lnTo>
                    <a:lnTo>
                      <a:pt x="9317" y="9478"/>
                    </a:lnTo>
                    <a:lnTo>
                      <a:pt x="9325" y="9571"/>
                    </a:lnTo>
                    <a:lnTo>
                      <a:pt x="9325" y="9656"/>
                    </a:lnTo>
                    <a:lnTo>
                      <a:pt x="9317" y="9749"/>
                    </a:lnTo>
                    <a:lnTo>
                      <a:pt x="9308" y="9842"/>
                    </a:lnTo>
                    <a:lnTo>
                      <a:pt x="9291" y="9927"/>
                    </a:lnTo>
                    <a:lnTo>
                      <a:pt x="9266" y="10020"/>
                    </a:lnTo>
                    <a:lnTo>
                      <a:pt x="9241" y="10105"/>
                    </a:lnTo>
                    <a:lnTo>
                      <a:pt x="9207" y="10189"/>
                    </a:lnTo>
                    <a:lnTo>
                      <a:pt x="9164" y="10274"/>
                    </a:lnTo>
                    <a:lnTo>
                      <a:pt x="9122" y="10359"/>
                    </a:lnTo>
                    <a:lnTo>
                      <a:pt x="9080" y="10435"/>
                    </a:lnTo>
                    <a:lnTo>
                      <a:pt x="9020" y="10511"/>
                    </a:lnTo>
                    <a:lnTo>
                      <a:pt x="8495" y="11214"/>
                    </a:lnTo>
                    <a:lnTo>
                      <a:pt x="8495" y="11214"/>
                    </a:lnTo>
                    <a:lnTo>
                      <a:pt x="8631" y="11231"/>
                    </a:lnTo>
                    <a:lnTo>
                      <a:pt x="8766" y="11248"/>
                    </a:lnTo>
                    <a:lnTo>
                      <a:pt x="8902" y="11257"/>
                    </a:lnTo>
                    <a:lnTo>
                      <a:pt x="9037" y="11265"/>
                    </a:lnTo>
                    <a:lnTo>
                      <a:pt x="9037" y="11265"/>
                    </a:lnTo>
                    <a:lnTo>
                      <a:pt x="9173" y="11257"/>
                    </a:lnTo>
                    <a:lnTo>
                      <a:pt x="9308" y="11248"/>
                    </a:lnTo>
                    <a:lnTo>
                      <a:pt x="9435" y="11240"/>
                    </a:lnTo>
                    <a:lnTo>
                      <a:pt x="9562" y="11214"/>
                    </a:lnTo>
                    <a:lnTo>
                      <a:pt x="9698" y="11189"/>
                    </a:lnTo>
                    <a:lnTo>
                      <a:pt x="9825" y="11163"/>
                    </a:lnTo>
                    <a:lnTo>
                      <a:pt x="9952" y="11121"/>
                    </a:lnTo>
                    <a:lnTo>
                      <a:pt x="10071" y="11087"/>
                    </a:lnTo>
                    <a:lnTo>
                      <a:pt x="10198" y="11036"/>
                    </a:lnTo>
                    <a:lnTo>
                      <a:pt x="10316" y="10986"/>
                    </a:lnTo>
                    <a:lnTo>
                      <a:pt x="10435" y="10926"/>
                    </a:lnTo>
                    <a:lnTo>
                      <a:pt x="10553" y="10867"/>
                    </a:lnTo>
                    <a:lnTo>
                      <a:pt x="10663" y="10799"/>
                    </a:lnTo>
                    <a:lnTo>
                      <a:pt x="10774" y="10731"/>
                    </a:lnTo>
                    <a:lnTo>
                      <a:pt x="10884" y="10655"/>
                    </a:lnTo>
                    <a:lnTo>
                      <a:pt x="10994" y="10571"/>
                    </a:lnTo>
                    <a:lnTo>
                      <a:pt x="10994" y="10571"/>
                    </a:lnTo>
                    <a:lnTo>
                      <a:pt x="11104" y="10477"/>
                    </a:lnTo>
                    <a:lnTo>
                      <a:pt x="11214" y="10376"/>
                    </a:lnTo>
                    <a:lnTo>
                      <a:pt x="11324" y="10266"/>
                    </a:lnTo>
                    <a:lnTo>
                      <a:pt x="11417" y="10147"/>
                    </a:lnTo>
                    <a:lnTo>
                      <a:pt x="11510" y="10028"/>
                    </a:lnTo>
                    <a:lnTo>
                      <a:pt x="11604" y="9910"/>
                    </a:lnTo>
                    <a:lnTo>
                      <a:pt x="11688" y="9783"/>
                    </a:lnTo>
                    <a:lnTo>
                      <a:pt x="11764" y="9656"/>
                    </a:lnTo>
                    <a:lnTo>
                      <a:pt x="11764" y="9656"/>
                    </a:lnTo>
                    <a:lnTo>
                      <a:pt x="11925" y="9757"/>
                    </a:lnTo>
                    <a:lnTo>
                      <a:pt x="12095" y="9842"/>
                    </a:lnTo>
                    <a:lnTo>
                      <a:pt x="12264" y="9918"/>
                    </a:lnTo>
                    <a:lnTo>
                      <a:pt x="12442" y="9978"/>
                    </a:lnTo>
                    <a:lnTo>
                      <a:pt x="12628" y="10028"/>
                    </a:lnTo>
                    <a:lnTo>
                      <a:pt x="12815" y="10071"/>
                    </a:lnTo>
                    <a:lnTo>
                      <a:pt x="13009" y="10088"/>
                    </a:lnTo>
                    <a:lnTo>
                      <a:pt x="13204" y="10096"/>
                    </a:lnTo>
                    <a:lnTo>
                      <a:pt x="13204" y="10096"/>
                    </a:lnTo>
                    <a:lnTo>
                      <a:pt x="13424" y="10088"/>
                    </a:lnTo>
                    <a:lnTo>
                      <a:pt x="13636" y="10062"/>
                    </a:lnTo>
                    <a:lnTo>
                      <a:pt x="13839" y="10012"/>
                    </a:lnTo>
                    <a:lnTo>
                      <a:pt x="14043" y="9952"/>
                    </a:lnTo>
                    <a:lnTo>
                      <a:pt x="14238" y="9876"/>
                    </a:lnTo>
                    <a:lnTo>
                      <a:pt x="14424" y="9783"/>
                    </a:lnTo>
                    <a:lnTo>
                      <a:pt x="14602" y="9681"/>
                    </a:lnTo>
                    <a:lnTo>
                      <a:pt x="14771" y="9563"/>
                    </a:lnTo>
                    <a:lnTo>
                      <a:pt x="14932" y="9427"/>
                    </a:lnTo>
                    <a:lnTo>
                      <a:pt x="15076" y="9283"/>
                    </a:lnTo>
                    <a:lnTo>
                      <a:pt x="15212" y="9122"/>
                    </a:lnTo>
                    <a:lnTo>
                      <a:pt x="15339" y="8961"/>
                    </a:lnTo>
                    <a:lnTo>
                      <a:pt x="15449" y="8783"/>
                    </a:lnTo>
                    <a:lnTo>
                      <a:pt x="15542" y="8597"/>
                    </a:lnTo>
                    <a:lnTo>
                      <a:pt x="15627" y="8402"/>
                    </a:lnTo>
                    <a:lnTo>
                      <a:pt x="15686" y="8199"/>
                    </a:lnTo>
                    <a:lnTo>
                      <a:pt x="15686" y="8199"/>
                    </a:lnTo>
                    <a:lnTo>
                      <a:pt x="15898" y="8174"/>
                    </a:lnTo>
                    <a:lnTo>
                      <a:pt x="16101" y="8140"/>
                    </a:lnTo>
                    <a:lnTo>
                      <a:pt x="16304" y="8081"/>
                    </a:lnTo>
                    <a:lnTo>
                      <a:pt x="16499" y="8004"/>
                    </a:lnTo>
                    <a:lnTo>
                      <a:pt x="16685" y="7920"/>
                    </a:lnTo>
                    <a:lnTo>
                      <a:pt x="16872" y="7818"/>
                    </a:lnTo>
                    <a:lnTo>
                      <a:pt x="17041" y="7699"/>
                    </a:lnTo>
                    <a:lnTo>
                      <a:pt x="17202" y="7564"/>
                    </a:lnTo>
                    <a:lnTo>
                      <a:pt x="17202" y="7564"/>
                    </a:lnTo>
                    <a:lnTo>
                      <a:pt x="17303" y="7471"/>
                    </a:lnTo>
                    <a:lnTo>
                      <a:pt x="17405" y="7369"/>
                    </a:lnTo>
                    <a:lnTo>
                      <a:pt x="17490" y="7267"/>
                    </a:lnTo>
                    <a:lnTo>
                      <a:pt x="17574" y="7157"/>
                    </a:lnTo>
                    <a:lnTo>
                      <a:pt x="17651" y="7047"/>
                    </a:lnTo>
                    <a:lnTo>
                      <a:pt x="17727" y="6929"/>
                    </a:lnTo>
                    <a:lnTo>
                      <a:pt x="17786" y="6810"/>
                    </a:lnTo>
                    <a:lnTo>
                      <a:pt x="17846" y="6692"/>
                    </a:lnTo>
                    <a:lnTo>
                      <a:pt x="17905" y="6565"/>
                    </a:lnTo>
                    <a:lnTo>
                      <a:pt x="17947" y="6437"/>
                    </a:lnTo>
                    <a:lnTo>
                      <a:pt x="17989" y="6310"/>
                    </a:lnTo>
                    <a:lnTo>
                      <a:pt x="18015" y="6175"/>
                    </a:lnTo>
                    <a:lnTo>
                      <a:pt x="18040" y="6039"/>
                    </a:lnTo>
                    <a:lnTo>
                      <a:pt x="18066" y="5904"/>
                    </a:lnTo>
                    <a:lnTo>
                      <a:pt x="18074" y="5768"/>
                    </a:lnTo>
                    <a:lnTo>
                      <a:pt x="18074" y="5633"/>
                    </a:lnTo>
                    <a:lnTo>
                      <a:pt x="18074" y="5633"/>
                    </a:lnTo>
                    <a:lnTo>
                      <a:pt x="18074" y="5497"/>
                    </a:lnTo>
                    <a:lnTo>
                      <a:pt x="18066" y="5353"/>
                    </a:lnTo>
                    <a:lnTo>
                      <a:pt x="18040" y="5218"/>
                    </a:lnTo>
                    <a:lnTo>
                      <a:pt x="18015" y="5082"/>
                    </a:lnTo>
                    <a:lnTo>
                      <a:pt x="17989" y="4955"/>
                    </a:lnTo>
                    <a:lnTo>
                      <a:pt x="17947" y="4828"/>
                    </a:lnTo>
                    <a:lnTo>
                      <a:pt x="17905" y="4693"/>
                    </a:lnTo>
                    <a:lnTo>
                      <a:pt x="17846" y="4574"/>
                    </a:lnTo>
                    <a:lnTo>
                      <a:pt x="17786" y="4447"/>
                    </a:lnTo>
                    <a:lnTo>
                      <a:pt x="17727" y="4329"/>
                    </a:lnTo>
                    <a:lnTo>
                      <a:pt x="17651" y="4218"/>
                    </a:lnTo>
                    <a:lnTo>
                      <a:pt x="17574" y="4100"/>
                    </a:lnTo>
                    <a:lnTo>
                      <a:pt x="17490" y="3998"/>
                    </a:lnTo>
                    <a:lnTo>
                      <a:pt x="17405" y="3897"/>
                    </a:lnTo>
                    <a:lnTo>
                      <a:pt x="17303" y="3795"/>
                    </a:lnTo>
                    <a:lnTo>
                      <a:pt x="17202" y="3702"/>
                    </a:lnTo>
                    <a:lnTo>
                      <a:pt x="17202" y="3702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1228;p21">
                <a:extLst>
                  <a:ext uri="{FF2B5EF4-FFF2-40B4-BE49-F238E27FC236}">
                    <a16:creationId xmlns:a16="http://schemas.microsoft.com/office/drawing/2014/main" id="{39198065-8250-45B2-8489-4C589926B467}"/>
                  </a:ext>
                </a:extLst>
              </p:cNvPr>
              <p:cNvSpPr/>
              <p:nvPr/>
            </p:nvSpPr>
            <p:spPr>
              <a:xfrm>
                <a:off x="2131350" y="34537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1229;p21">
                <a:extLst>
                  <a:ext uri="{FF2B5EF4-FFF2-40B4-BE49-F238E27FC236}">
                    <a16:creationId xmlns:a16="http://schemas.microsoft.com/office/drawing/2014/main" id="{42FAA35D-EBA9-4927-8309-D014BC38E810}"/>
                  </a:ext>
                </a:extLst>
              </p:cNvPr>
              <p:cNvSpPr/>
              <p:nvPr/>
            </p:nvSpPr>
            <p:spPr>
              <a:xfrm>
                <a:off x="1755325" y="3480825"/>
                <a:ext cx="152675" cy="241825"/>
              </a:xfrm>
              <a:custGeom>
                <a:avLst/>
                <a:gdLst/>
                <a:ahLst/>
                <a:cxnLst/>
                <a:rect l="l" t="t" r="r" b="b"/>
                <a:pathLst>
                  <a:path w="6107" h="9673" extrusionOk="0">
                    <a:moveTo>
                      <a:pt x="4413" y="1"/>
                    </a:moveTo>
                    <a:lnTo>
                      <a:pt x="4337" y="9"/>
                    </a:lnTo>
                    <a:lnTo>
                      <a:pt x="4269" y="26"/>
                    </a:lnTo>
                    <a:lnTo>
                      <a:pt x="4201" y="60"/>
                    </a:lnTo>
                    <a:lnTo>
                      <a:pt x="4142" y="111"/>
                    </a:lnTo>
                    <a:lnTo>
                      <a:pt x="4082" y="162"/>
                    </a:lnTo>
                    <a:lnTo>
                      <a:pt x="93" y="5243"/>
                    </a:lnTo>
                    <a:lnTo>
                      <a:pt x="60" y="5286"/>
                    </a:lnTo>
                    <a:lnTo>
                      <a:pt x="34" y="5337"/>
                    </a:lnTo>
                    <a:lnTo>
                      <a:pt x="17" y="5387"/>
                    </a:lnTo>
                    <a:lnTo>
                      <a:pt x="9" y="5438"/>
                    </a:lnTo>
                    <a:lnTo>
                      <a:pt x="0" y="5489"/>
                    </a:lnTo>
                    <a:lnTo>
                      <a:pt x="0" y="5548"/>
                    </a:lnTo>
                    <a:lnTo>
                      <a:pt x="9" y="5599"/>
                    </a:lnTo>
                    <a:lnTo>
                      <a:pt x="17" y="5650"/>
                    </a:lnTo>
                    <a:lnTo>
                      <a:pt x="43" y="5701"/>
                    </a:lnTo>
                    <a:lnTo>
                      <a:pt x="68" y="5752"/>
                    </a:lnTo>
                    <a:lnTo>
                      <a:pt x="102" y="5794"/>
                    </a:lnTo>
                    <a:lnTo>
                      <a:pt x="136" y="5836"/>
                    </a:lnTo>
                    <a:lnTo>
                      <a:pt x="178" y="5870"/>
                    </a:lnTo>
                    <a:lnTo>
                      <a:pt x="220" y="5904"/>
                    </a:lnTo>
                    <a:lnTo>
                      <a:pt x="271" y="5921"/>
                    </a:lnTo>
                    <a:lnTo>
                      <a:pt x="322" y="5946"/>
                    </a:lnTo>
                    <a:lnTo>
                      <a:pt x="2143" y="6455"/>
                    </a:lnTo>
                    <a:lnTo>
                      <a:pt x="1923" y="9190"/>
                    </a:lnTo>
                    <a:lnTo>
                      <a:pt x="1923" y="9266"/>
                    </a:lnTo>
                    <a:lnTo>
                      <a:pt x="1931" y="9334"/>
                    </a:lnTo>
                    <a:lnTo>
                      <a:pt x="1957" y="9402"/>
                    </a:lnTo>
                    <a:lnTo>
                      <a:pt x="1982" y="9470"/>
                    </a:lnTo>
                    <a:lnTo>
                      <a:pt x="2024" y="9521"/>
                    </a:lnTo>
                    <a:lnTo>
                      <a:pt x="2075" y="9571"/>
                    </a:lnTo>
                    <a:lnTo>
                      <a:pt x="2135" y="9614"/>
                    </a:lnTo>
                    <a:lnTo>
                      <a:pt x="2202" y="9639"/>
                    </a:lnTo>
                    <a:lnTo>
                      <a:pt x="2278" y="9665"/>
                    </a:lnTo>
                    <a:lnTo>
                      <a:pt x="2363" y="9673"/>
                    </a:lnTo>
                    <a:lnTo>
                      <a:pt x="2414" y="9673"/>
                    </a:lnTo>
                    <a:lnTo>
                      <a:pt x="2456" y="9665"/>
                    </a:lnTo>
                    <a:lnTo>
                      <a:pt x="2507" y="9648"/>
                    </a:lnTo>
                    <a:lnTo>
                      <a:pt x="2558" y="9622"/>
                    </a:lnTo>
                    <a:lnTo>
                      <a:pt x="2600" y="9605"/>
                    </a:lnTo>
                    <a:lnTo>
                      <a:pt x="2643" y="9571"/>
                    </a:lnTo>
                    <a:lnTo>
                      <a:pt x="2677" y="9537"/>
                    </a:lnTo>
                    <a:lnTo>
                      <a:pt x="2710" y="9495"/>
                    </a:lnTo>
                    <a:lnTo>
                      <a:pt x="6013" y="5091"/>
                    </a:lnTo>
                    <a:lnTo>
                      <a:pt x="6047" y="5049"/>
                    </a:lnTo>
                    <a:lnTo>
                      <a:pt x="6073" y="4998"/>
                    </a:lnTo>
                    <a:lnTo>
                      <a:pt x="6090" y="4947"/>
                    </a:lnTo>
                    <a:lnTo>
                      <a:pt x="6098" y="4896"/>
                    </a:lnTo>
                    <a:lnTo>
                      <a:pt x="6107" y="4837"/>
                    </a:lnTo>
                    <a:lnTo>
                      <a:pt x="6098" y="4786"/>
                    </a:lnTo>
                    <a:lnTo>
                      <a:pt x="6090" y="4735"/>
                    </a:lnTo>
                    <a:lnTo>
                      <a:pt x="6081" y="4676"/>
                    </a:lnTo>
                    <a:lnTo>
                      <a:pt x="6056" y="4625"/>
                    </a:lnTo>
                    <a:lnTo>
                      <a:pt x="6030" y="4583"/>
                    </a:lnTo>
                    <a:lnTo>
                      <a:pt x="5997" y="4541"/>
                    </a:lnTo>
                    <a:lnTo>
                      <a:pt x="5963" y="4498"/>
                    </a:lnTo>
                    <a:lnTo>
                      <a:pt x="5920" y="4464"/>
                    </a:lnTo>
                    <a:lnTo>
                      <a:pt x="5878" y="4439"/>
                    </a:lnTo>
                    <a:lnTo>
                      <a:pt x="5827" y="4413"/>
                    </a:lnTo>
                    <a:lnTo>
                      <a:pt x="5776" y="4397"/>
                    </a:lnTo>
                    <a:lnTo>
                      <a:pt x="3913" y="3914"/>
                    </a:lnTo>
                    <a:lnTo>
                      <a:pt x="4862" y="560"/>
                    </a:lnTo>
                    <a:lnTo>
                      <a:pt x="4870" y="484"/>
                    </a:lnTo>
                    <a:lnTo>
                      <a:pt x="4870" y="407"/>
                    </a:lnTo>
                    <a:lnTo>
                      <a:pt x="4862" y="331"/>
                    </a:lnTo>
                    <a:lnTo>
                      <a:pt x="4836" y="263"/>
                    </a:lnTo>
                    <a:lnTo>
                      <a:pt x="4802" y="196"/>
                    </a:lnTo>
                    <a:lnTo>
                      <a:pt x="4760" y="136"/>
                    </a:lnTo>
                    <a:lnTo>
                      <a:pt x="4701" y="86"/>
                    </a:lnTo>
                    <a:lnTo>
                      <a:pt x="4633" y="43"/>
                    </a:lnTo>
                    <a:lnTo>
                      <a:pt x="4565" y="18"/>
                    </a:lnTo>
                    <a:lnTo>
                      <a:pt x="44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1230;p21">
                <a:extLst>
                  <a:ext uri="{FF2B5EF4-FFF2-40B4-BE49-F238E27FC236}">
                    <a16:creationId xmlns:a16="http://schemas.microsoft.com/office/drawing/2014/main" id="{5C694400-6512-4993-BCFE-09558595C9D4}"/>
                  </a:ext>
                </a:extLst>
              </p:cNvPr>
              <p:cNvSpPr/>
              <p:nvPr/>
            </p:nvSpPr>
            <p:spPr>
              <a:xfrm>
                <a:off x="1755325" y="3480825"/>
                <a:ext cx="152675" cy="241825"/>
              </a:xfrm>
              <a:custGeom>
                <a:avLst/>
                <a:gdLst/>
                <a:ahLst/>
                <a:cxnLst/>
                <a:rect l="l" t="t" r="r" b="b"/>
                <a:pathLst>
                  <a:path w="6107" h="9673" fill="none" extrusionOk="0">
                    <a:moveTo>
                      <a:pt x="6081" y="4676"/>
                    </a:moveTo>
                    <a:lnTo>
                      <a:pt x="6081" y="4676"/>
                    </a:lnTo>
                    <a:lnTo>
                      <a:pt x="6056" y="4625"/>
                    </a:lnTo>
                    <a:lnTo>
                      <a:pt x="6030" y="4583"/>
                    </a:lnTo>
                    <a:lnTo>
                      <a:pt x="5997" y="4541"/>
                    </a:lnTo>
                    <a:lnTo>
                      <a:pt x="5963" y="4498"/>
                    </a:lnTo>
                    <a:lnTo>
                      <a:pt x="5920" y="4464"/>
                    </a:lnTo>
                    <a:lnTo>
                      <a:pt x="5878" y="4439"/>
                    </a:lnTo>
                    <a:lnTo>
                      <a:pt x="5827" y="4413"/>
                    </a:lnTo>
                    <a:lnTo>
                      <a:pt x="5776" y="4397"/>
                    </a:lnTo>
                    <a:lnTo>
                      <a:pt x="3913" y="3914"/>
                    </a:lnTo>
                    <a:lnTo>
                      <a:pt x="4862" y="560"/>
                    </a:lnTo>
                    <a:lnTo>
                      <a:pt x="4862" y="560"/>
                    </a:lnTo>
                    <a:lnTo>
                      <a:pt x="4870" y="484"/>
                    </a:lnTo>
                    <a:lnTo>
                      <a:pt x="4870" y="407"/>
                    </a:lnTo>
                    <a:lnTo>
                      <a:pt x="4862" y="331"/>
                    </a:lnTo>
                    <a:lnTo>
                      <a:pt x="4836" y="263"/>
                    </a:lnTo>
                    <a:lnTo>
                      <a:pt x="4802" y="196"/>
                    </a:lnTo>
                    <a:lnTo>
                      <a:pt x="4760" y="136"/>
                    </a:lnTo>
                    <a:lnTo>
                      <a:pt x="4701" y="86"/>
                    </a:lnTo>
                    <a:lnTo>
                      <a:pt x="4633" y="43"/>
                    </a:lnTo>
                    <a:lnTo>
                      <a:pt x="4633" y="43"/>
                    </a:lnTo>
                    <a:lnTo>
                      <a:pt x="4565" y="18"/>
                    </a:lnTo>
                    <a:lnTo>
                      <a:pt x="4489" y="1"/>
                    </a:lnTo>
                    <a:lnTo>
                      <a:pt x="4413" y="1"/>
                    </a:lnTo>
                    <a:lnTo>
                      <a:pt x="4337" y="9"/>
                    </a:lnTo>
                    <a:lnTo>
                      <a:pt x="4269" y="26"/>
                    </a:lnTo>
                    <a:lnTo>
                      <a:pt x="4201" y="60"/>
                    </a:lnTo>
                    <a:lnTo>
                      <a:pt x="4142" y="111"/>
                    </a:lnTo>
                    <a:lnTo>
                      <a:pt x="4082" y="162"/>
                    </a:lnTo>
                    <a:lnTo>
                      <a:pt x="93" y="5243"/>
                    </a:lnTo>
                    <a:lnTo>
                      <a:pt x="93" y="5243"/>
                    </a:lnTo>
                    <a:lnTo>
                      <a:pt x="60" y="5286"/>
                    </a:lnTo>
                    <a:lnTo>
                      <a:pt x="34" y="5337"/>
                    </a:lnTo>
                    <a:lnTo>
                      <a:pt x="17" y="5387"/>
                    </a:lnTo>
                    <a:lnTo>
                      <a:pt x="9" y="5438"/>
                    </a:lnTo>
                    <a:lnTo>
                      <a:pt x="0" y="5489"/>
                    </a:lnTo>
                    <a:lnTo>
                      <a:pt x="0" y="5548"/>
                    </a:lnTo>
                    <a:lnTo>
                      <a:pt x="9" y="5599"/>
                    </a:lnTo>
                    <a:lnTo>
                      <a:pt x="17" y="5650"/>
                    </a:lnTo>
                    <a:lnTo>
                      <a:pt x="17" y="5650"/>
                    </a:lnTo>
                    <a:lnTo>
                      <a:pt x="43" y="5701"/>
                    </a:lnTo>
                    <a:lnTo>
                      <a:pt x="68" y="5752"/>
                    </a:lnTo>
                    <a:lnTo>
                      <a:pt x="102" y="5794"/>
                    </a:lnTo>
                    <a:lnTo>
                      <a:pt x="136" y="5836"/>
                    </a:lnTo>
                    <a:lnTo>
                      <a:pt x="178" y="5870"/>
                    </a:lnTo>
                    <a:lnTo>
                      <a:pt x="220" y="5904"/>
                    </a:lnTo>
                    <a:lnTo>
                      <a:pt x="271" y="5921"/>
                    </a:lnTo>
                    <a:lnTo>
                      <a:pt x="322" y="5946"/>
                    </a:lnTo>
                    <a:lnTo>
                      <a:pt x="2143" y="6455"/>
                    </a:lnTo>
                    <a:lnTo>
                      <a:pt x="1923" y="9190"/>
                    </a:lnTo>
                    <a:lnTo>
                      <a:pt x="1923" y="9190"/>
                    </a:lnTo>
                    <a:lnTo>
                      <a:pt x="1923" y="9266"/>
                    </a:lnTo>
                    <a:lnTo>
                      <a:pt x="1931" y="9334"/>
                    </a:lnTo>
                    <a:lnTo>
                      <a:pt x="1957" y="9402"/>
                    </a:lnTo>
                    <a:lnTo>
                      <a:pt x="1982" y="9470"/>
                    </a:lnTo>
                    <a:lnTo>
                      <a:pt x="2024" y="9521"/>
                    </a:lnTo>
                    <a:lnTo>
                      <a:pt x="2075" y="9571"/>
                    </a:lnTo>
                    <a:lnTo>
                      <a:pt x="2135" y="9614"/>
                    </a:lnTo>
                    <a:lnTo>
                      <a:pt x="2202" y="9639"/>
                    </a:lnTo>
                    <a:lnTo>
                      <a:pt x="2202" y="9639"/>
                    </a:lnTo>
                    <a:lnTo>
                      <a:pt x="2278" y="9665"/>
                    </a:lnTo>
                    <a:lnTo>
                      <a:pt x="2363" y="9673"/>
                    </a:lnTo>
                    <a:lnTo>
                      <a:pt x="2363" y="9673"/>
                    </a:lnTo>
                    <a:lnTo>
                      <a:pt x="2414" y="9673"/>
                    </a:lnTo>
                    <a:lnTo>
                      <a:pt x="2456" y="9665"/>
                    </a:lnTo>
                    <a:lnTo>
                      <a:pt x="2507" y="9648"/>
                    </a:lnTo>
                    <a:lnTo>
                      <a:pt x="2558" y="9622"/>
                    </a:lnTo>
                    <a:lnTo>
                      <a:pt x="2600" y="9605"/>
                    </a:lnTo>
                    <a:lnTo>
                      <a:pt x="2643" y="9571"/>
                    </a:lnTo>
                    <a:lnTo>
                      <a:pt x="2677" y="9537"/>
                    </a:lnTo>
                    <a:lnTo>
                      <a:pt x="2710" y="9495"/>
                    </a:lnTo>
                    <a:lnTo>
                      <a:pt x="6013" y="5091"/>
                    </a:lnTo>
                    <a:lnTo>
                      <a:pt x="6013" y="5091"/>
                    </a:lnTo>
                    <a:lnTo>
                      <a:pt x="6047" y="5049"/>
                    </a:lnTo>
                    <a:lnTo>
                      <a:pt x="6073" y="4998"/>
                    </a:lnTo>
                    <a:lnTo>
                      <a:pt x="6090" y="4947"/>
                    </a:lnTo>
                    <a:lnTo>
                      <a:pt x="6098" y="4896"/>
                    </a:lnTo>
                    <a:lnTo>
                      <a:pt x="6107" y="4837"/>
                    </a:lnTo>
                    <a:lnTo>
                      <a:pt x="6098" y="4786"/>
                    </a:lnTo>
                    <a:lnTo>
                      <a:pt x="6090" y="4735"/>
                    </a:lnTo>
                    <a:lnTo>
                      <a:pt x="6081" y="4676"/>
                    </a:lnTo>
                    <a:lnTo>
                      <a:pt x="6081" y="467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1231;p21">
                <a:extLst>
                  <a:ext uri="{FF2B5EF4-FFF2-40B4-BE49-F238E27FC236}">
                    <a16:creationId xmlns:a16="http://schemas.microsoft.com/office/drawing/2014/main" id="{D4FA5FF8-8FC9-47A4-ADAB-6E2C826B2EF0}"/>
                  </a:ext>
                </a:extLst>
              </p:cNvPr>
              <p:cNvSpPr/>
              <p:nvPr/>
            </p:nvSpPr>
            <p:spPr>
              <a:xfrm>
                <a:off x="1907350" y="35977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1232;p21">
                <a:extLst>
                  <a:ext uri="{FF2B5EF4-FFF2-40B4-BE49-F238E27FC236}">
                    <a16:creationId xmlns:a16="http://schemas.microsoft.com/office/drawing/2014/main" id="{6BE2D560-4075-4B87-B794-92B086F7BB4B}"/>
                  </a:ext>
                </a:extLst>
              </p:cNvPr>
              <p:cNvSpPr/>
              <p:nvPr/>
            </p:nvSpPr>
            <p:spPr>
              <a:xfrm>
                <a:off x="1887650" y="3706750"/>
                <a:ext cx="794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36" extrusionOk="0">
                    <a:moveTo>
                      <a:pt x="1525" y="1"/>
                    </a:moveTo>
                    <a:lnTo>
                      <a:pt x="1474" y="9"/>
                    </a:lnTo>
                    <a:lnTo>
                      <a:pt x="1423" y="26"/>
                    </a:lnTo>
                    <a:lnTo>
                      <a:pt x="1373" y="43"/>
                    </a:lnTo>
                    <a:lnTo>
                      <a:pt x="1279" y="94"/>
                    </a:lnTo>
                    <a:lnTo>
                      <a:pt x="1203" y="153"/>
                    </a:lnTo>
                    <a:lnTo>
                      <a:pt x="1127" y="229"/>
                    </a:lnTo>
                    <a:lnTo>
                      <a:pt x="1059" y="306"/>
                    </a:lnTo>
                    <a:lnTo>
                      <a:pt x="941" y="475"/>
                    </a:lnTo>
                    <a:lnTo>
                      <a:pt x="746" y="772"/>
                    </a:lnTo>
                    <a:lnTo>
                      <a:pt x="551" y="1110"/>
                    </a:lnTo>
                    <a:lnTo>
                      <a:pt x="424" y="1356"/>
                    </a:lnTo>
                    <a:lnTo>
                      <a:pt x="314" y="1585"/>
                    </a:lnTo>
                    <a:lnTo>
                      <a:pt x="212" y="1796"/>
                    </a:lnTo>
                    <a:lnTo>
                      <a:pt x="136" y="2000"/>
                    </a:lnTo>
                    <a:lnTo>
                      <a:pt x="77" y="2186"/>
                    </a:lnTo>
                    <a:lnTo>
                      <a:pt x="34" y="2355"/>
                    </a:lnTo>
                    <a:lnTo>
                      <a:pt x="9" y="2508"/>
                    </a:lnTo>
                    <a:lnTo>
                      <a:pt x="1" y="2643"/>
                    </a:lnTo>
                    <a:lnTo>
                      <a:pt x="9" y="2804"/>
                    </a:lnTo>
                    <a:lnTo>
                      <a:pt x="34" y="2965"/>
                    </a:lnTo>
                    <a:lnTo>
                      <a:pt x="68" y="3118"/>
                    </a:lnTo>
                    <a:lnTo>
                      <a:pt x="128" y="3262"/>
                    </a:lnTo>
                    <a:lnTo>
                      <a:pt x="187" y="3405"/>
                    </a:lnTo>
                    <a:lnTo>
                      <a:pt x="272" y="3533"/>
                    </a:lnTo>
                    <a:lnTo>
                      <a:pt x="365" y="3660"/>
                    </a:lnTo>
                    <a:lnTo>
                      <a:pt x="466" y="3770"/>
                    </a:lnTo>
                    <a:lnTo>
                      <a:pt x="577" y="3871"/>
                    </a:lnTo>
                    <a:lnTo>
                      <a:pt x="704" y="3964"/>
                    </a:lnTo>
                    <a:lnTo>
                      <a:pt x="831" y="4041"/>
                    </a:lnTo>
                    <a:lnTo>
                      <a:pt x="966" y="4108"/>
                    </a:lnTo>
                    <a:lnTo>
                      <a:pt x="1119" y="4159"/>
                    </a:lnTo>
                    <a:lnTo>
                      <a:pt x="1271" y="4202"/>
                    </a:lnTo>
                    <a:lnTo>
                      <a:pt x="1423" y="4227"/>
                    </a:lnTo>
                    <a:lnTo>
                      <a:pt x="1584" y="4235"/>
                    </a:lnTo>
                    <a:lnTo>
                      <a:pt x="1745" y="4227"/>
                    </a:lnTo>
                    <a:lnTo>
                      <a:pt x="1906" y="4202"/>
                    </a:lnTo>
                    <a:lnTo>
                      <a:pt x="2059" y="4159"/>
                    </a:lnTo>
                    <a:lnTo>
                      <a:pt x="2203" y="4108"/>
                    </a:lnTo>
                    <a:lnTo>
                      <a:pt x="2347" y="4041"/>
                    </a:lnTo>
                    <a:lnTo>
                      <a:pt x="2474" y="3964"/>
                    </a:lnTo>
                    <a:lnTo>
                      <a:pt x="2601" y="3871"/>
                    </a:lnTo>
                    <a:lnTo>
                      <a:pt x="2711" y="3770"/>
                    </a:lnTo>
                    <a:lnTo>
                      <a:pt x="2812" y="3660"/>
                    </a:lnTo>
                    <a:lnTo>
                      <a:pt x="2906" y="3533"/>
                    </a:lnTo>
                    <a:lnTo>
                      <a:pt x="2982" y="3405"/>
                    </a:lnTo>
                    <a:lnTo>
                      <a:pt x="3050" y="3262"/>
                    </a:lnTo>
                    <a:lnTo>
                      <a:pt x="3100" y="3118"/>
                    </a:lnTo>
                    <a:lnTo>
                      <a:pt x="3143" y="2965"/>
                    </a:lnTo>
                    <a:lnTo>
                      <a:pt x="3168" y="2804"/>
                    </a:lnTo>
                    <a:lnTo>
                      <a:pt x="3177" y="2643"/>
                    </a:lnTo>
                    <a:lnTo>
                      <a:pt x="3168" y="2508"/>
                    </a:lnTo>
                    <a:lnTo>
                      <a:pt x="3143" y="2355"/>
                    </a:lnTo>
                    <a:lnTo>
                      <a:pt x="3100" y="2186"/>
                    </a:lnTo>
                    <a:lnTo>
                      <a:pt x="3033" y="2000"/>
                    </a:lnTo>
                    <a:lnTo>
                      <a:pt x="2956" y="1796"/>
                    </a:lnTo>
                    <a:lnTo>
                      <a:pt x="2863" y="1585"/>
                    </a:lnTo>
                    <a:lnTo>
                      <a:pt x="2753" y="1356"/>
                    </a:lnTo>
                    <a:lnTo>
                      <a:pt x="2618" y="1110"/>
                    </a:lnTo>
                    <a:lnTo>
                      <a:pt x="2423" y="772"/>
                    </a:lnTo>
                    <a:lnTo>
                      <a:pt x="2236" y="475"/>
                    </a:lnTo>
                    <a:lnTo>
                      <a:pt x="2118" y="306"/>
                    </a:lnTo>
                    <a:lnTo>
                      <a:pt x="2050" y="229"/>
                    </a:lnTo>
                    <a:lnTo>
                      <a:pt x="1974" y="153"/>
                    </a:lnTo>
                    <a:lnTo>
                      <a:pt x="1889" y="94"/>
                    </a:lnTo>
                    <a:lnTo>
                      <a:pt x="1805" y="43"/>
                    </a:lnTo>
                    <a:lnTo>
                      <a:pt x="1754" y="26"/>
                    </a:lnTo>
                    <a:lnTo>
                      <a:pt x="1703" y="9"/>
                    </a:lnTo>
                    <a:lnTo>
                      <a:pt x="16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1233;p21">
                <a:extLst>
                  <a:ext uri="{FF2B5EF4-FFF2-40B4-BE49-F238E27FC236}">
                    <a16:creationId xmlns:a16="http://schemas.microsoft.com/office/drawing/2014/main" id="{53BC765F-9A45-4452-9CCB-B6BC01BC56E4}"/>
                  </a:ext>
                </a:extLst>
              </p:cNvPr>
              <p:cNvSpPr/>
              <p:nvPr/>
            </p:nvSpPr>
            <p:spPr>
              <a:xfrm>
                <a:off x="1887650" y="3706750"/>
                <a:ext cx="794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36" fill="none" extrusionOk="0">
                    <a:moveTo>
                      <a:pt x="2236" y="475"/>
                    </a:moveTo>
                    <a:lnTo>
                      <a:pt x="2236" y="475"/>
                    </a:lnTo>
                    <a:lnTo>
                      <a:pt x="2118" y="306"/>
                    </a:lnTo>
                    <a:lnTo>
                      <a:pt x="2050" y="229"/>
                    </a:lnTo>
                    <a:lnTo>
                      <a:pt x="1974" y="153"/>
                    </a:lnTo>
                    <a:lnTo>
                      <a:pt x="1889" y="94"/>
                    </a:lnTo>
                    <a:lnTo>
                      <a:pt x="1805" y="43"/>
                    </a:lnTo>
                    <a:lnTo>
                      <a:pt x="1754" y="26"/>
                    </a:lnTo>
                    <a:lnTo>
                      <a:pt x="1703" y="9"/>
                    </a:lnTo>
                    <a:lnTo>
                      <a:pt x="1644" y="1"/>
                    </a:lnTo>
                    <a:lnTo>
                      <a:pt x="1584" y="1"/>
                    </a:lnTo>
                    <a:lnTo>
                      <a:pt x="1584" y="1"/>
                    </a:lnTo>
                    <a:lnTo>
                      <a:pt x="1525" y="1"/>
                    </a:lnTo>
                    <a:lnTo>
                      <a:pt x="1474" y="9"/>
                    </a:lnTo>
                    <a:lnTo>
                      <a:pt x="1423" y="26"/>
                    </a:lnTo>
                    <a:lnTo>
                      <a:pt x="1373" y="43"/>
                    </a:lnTo>
                    <a:lnTo>
                      <a:pt x="1279" y="94"/>
                    </a:lnTo>
                    <a:lnTo>
                      <a:pt x="1203" y="153"/>
                    </a:lnTo>
                    <a:lnTo>
                      <a:pt x="1127" y="229"/>
                    </a:lnTo>
                    <a:lnTo>
                      <a:pt x="1059" y="306"/>
                    </a:lnTo>
                    <a:lnTo>
                      <a:pt x="941" y="475"/>
                    </a:lnTo>
                    <a:lnTo>
                      <a:pt x="941" y="475"/>
                    </a:lnTo>
                    <a:lnTo>
                      <a:pt x="746" y="772"/>
                    </a:lnTo>
                    <a:lnTo>
                      <a:pt x="551" y="1110"/>
                    </a:lnTo>
                    <a:lnTo>
                      <a:pt x="551" y="1110"/>
                    </a:lnTo>
                    <a:lnTo>
                      <a:pt x="424" y="1356"/>
                    </a:lnTo>
                    <a:lnTo>
                      <a:pt x="314" y="1585"/>
                    </a:lnTo>
                    <a:lnTo>
                      <a:pt x="212" y="1796"/>
                    </a:lnTo>
                    <a:lnTo>
                      <a:pt x="136" y="2000"/>
                    </a:lnTo>
                    <a:lnTo>
                      <a:pt x="77" y="2186"/>
                    </a:lnTo>
                    <a:lnTo>
                      <a:pt x="34" y="2355"/>
                    </a:lnTo>
                    <a:lnTo>
                      <a:pt x="9" y="2508"/>
                    </a:lnTo>
                    <a:lnTo>
                      <a:pt x="1" y="2643"/>
                    </a:lnTo>
                    <a:lnTo>
                      <a:pt x="1" y="2643"/>
                    </a:lnTo>
                    <a:lnTo>
                      <a:pt x="9" y="2804"/>
                    </a:lnTo>
                    <a:lnTo>
                      <a:pt x="34" y="2965"/>
                    </a:lnTo>
                    <a:lnTo>
                      <a:pt x="68" y="3118"/>
                    </a:lnTo>
                    <a:lnTo>
                      <a:pt x="128" y="3262"/>
                    </a:lnTo>
                    <a:lnTo>
                      <a:pt x="187" y="3405"/>
                    </a:lnTo>
                    <a:lnTo>
                      <a:pt x="272" y="3533"/>
                    </a:lnTo>
                    <a:lnTo>
                      <a:pt x="365" y="3660"/>
                    </a:lnTo>
                    <a:lnTo>
                      <a:pt x="466" y="3770"/>
                    </a:lnTo>
                    <a:lnTo>
                      <a:pt x="577" y="3871"/>
                    </a:lnTo>
                    <a:lnTo>
                      <a:pt x="704" y="3964"/>
                    </a:lnTo>
                    <a:lnTo>
                      <a:pt x="831" y="4041"/>
                    </a:lnTo>
                    <a:lnTo>
                      <a:pt x="966" y="4108"/>
                    </a:lnTo>
                    <a:lnTo>
                      <a:pt x="1119" y="4159"/>
                    </a:lnTo>
                    <a:lnTo>
                      <a:pt x="1271" y="4202"/>
                    </a:lnTo>
                    <a:lnTo>
                      <a:pt x="1423" y="4227"/>
                    </a:lnTo>
                    <a:lnTo>
                      <a:pt x="1584" y="4235"/>
                    </a:lnTo>
                    <a:lnTo>
                      <a:pt x="1584" y="4235"/>
                    </a:lnTo>
                    <a:lnTo>
                      <a:pt x="1745" y="4227"/>
                    </a:lnTo>
                    <a:lnTo>
                      <a:pt x="1906" y="4202"/>
                    </a:lnTo>
                    <a:lnTo>
                      <a:pt x="2059" y="4159"/>
                    </a:lnTo>
                    <a:lnTo>
                      <a:pt x="2203" y="4108"/>
                    </a:lnTo>
                    <a:lnTo>
                      <a:pt x="2347" y="4041"/>
                    </a:lnTo>
                    <a:lnTo>
                      <a:pt x="2474" y="3964"/>
                    </a:lnTo>
                    <a:lnTo>
                      <a:pt x="2601" y="3871"/>
                    </a:lnTo>
                    <a:lnTo>
                      <a:pt x="2711" y="3770"/>
                    </a:lnTo>
                    <a:lnTo>
                      <a:pt x="2812" y="3660"/>
                    </a:lnTo>
                    <a:lnTo>
                      <a:pt x="2906" y="3533"/>
                    </a:lnTo>
                    <a:lnTo>
                      <a:pt x="2982" y="3405"/>
                    </a:lnTo>
                    <a:lnTo>
                      <a:pt x="3050" y="3262"/>
                    </a:lnTo>
                    <a:lnTo>
                      <a:pt x="3100" y="3118"/>
                    </a:lnTo>
                    <a:lnTo>
                      <a:pt x="3143" y="2965"/>
                    </a:lnTo>
                    <a:lnTo>
                      <a:pt x="3168" y="2804"/>
                    </a:lnTo>
                    <a:lnTo>
                      <a:pt x="3177" y="2643"/>
                    </a:lnTo>
                    <a:lnTo>
                      <a:pt x="3177" y="2643"/>
                    </a:lnTo>
                    <a:lnTo>
                      <a:pt x="3168" y="2508"/>
                    </a:lnTo>
                    <a:lnTo>
                      <a:pt x="3143" y="2355"/>
                    </a:lnTo>
                    <a:lnTo>
                      <a:pt x="3100" y="2186"/>
                    </a:lnTo>
                    <a:lnTo>
                      <a:pt x="3033" y="2000"/>
                    </a:lnTo>
                    <a:lnTo>
                      <a:pt x="2956" y="1796"/>
                    </a:lnTo>
                    <a:lnTo>
                      <a:pt x="2863" y="1585"/>
                    </a:lnTo>
                    <a:lnTo>
                      <a:pt x="2753" y="1356"/>
                    </a:lnTo>
                    <a:lnTo>
                      <a:pt x="2618" y="1110"/>
                    </a:lnTo>
                    <a:lnTo>
                      <a:pt x="2618" y="1110"/>
                    </a:lnTo>
                    <a:lnTo>
                      <a:pt x="2423" y="772"/>
                    </a:lnTo>
                    <a:lnTo>
                      <a:pt x="2236" y="475"/>
                    </a:lnTo>
                    <a:lnTo>
                      <a:pt x="2236" y="475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1234;p21">
                <a:extLst>
                  <a:ext uri="{FF2B5EF4-FFF2-40B4-BE49-F238E27FC236}">
                    <a16:creationId xmlns:a16="http://schemas.microsoft.com/office/drawing/2014/main" id="{B53BCDED-74C1-4933-AC3C-48B00875D92D}"/>
                  </a:ext>
                </a:extLst>
              </p:cNvPr>
              <p:cNvSpPr/>
              <p:nvPr/>
            </p:nvSpPr>
            <p:spPr>
              <a:xfrm>
                <a:off x="1943550" y="37186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1235;p21">
                <a:extLst>
                  <a:ext uri="{FF2B5EF4-FFF2-40B4-BE49-F238E27FC236}">
                    <a16:creationId xmlns:a16="http://schemas.microsoft.com/office/drawing/2014/main" id="{05658529-6558-4F74-BA70-A4630FF02866}"/>
                  </a:ext>
                </a:extLst>
              </p:cNvPr>
              <p:cNvSpPr/>
              <p:nvPr/>
            </p:nvSpPr>
            <p:spPr>
              <a:xfrm>
                <a:off x="2006650" y="3644075"/>
                <a:ext cx="796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4236" extrusionOk="0">
                    <a:moveTo>
                      <a:pt x="1533" y="1"/>
                    </a:moveTo>
                    <a:lnTo>
                      <a:pt x="1483" y="9"/>
                    </a:lnTo>
                    <a:lnTo>
                      <a:pt x="1423" y="26"/>
                    </a:lnTo>
                    <a:lnTo>
                      <a:pt x="1381" y="43"/>
                    </a:lnTo>
                    <a:lnTo>
                      <a:pt x="1288" y="94"/>
                    </a:lnTo>
                    <a:lnTo>
                      <a:pt x="1203" y="153"/>
                    </a:lnTo>
                    <a:lnTo>
                      <a:pt x="1135" y="230"/>
                    </a:lnTo>
                    <a:lnTo>
                      <a:pt x="1068" y="306"/>
                    </a:lnTo>
                    <a:lnTo>
                      <a:pt x="940" y="475"/>
                    </a:lnTo>
                    <a:lnTo>
                      <a:pt x="754" y="780"/>
                    </a:lnTo>
                    <a:lnTo>
                      <a:pt x="559" y="1110"/>
                    </a:lnTo>
                    <a:lnTo>
                      <a:pt x="432" y="1356"/>
                    </a:lnTo>
                    <a:lnTo>
                      <a:pt x="314" y="1585"/>
                    </a:lnTo>
                    <a:lnTo>
                      <a:pt x="221" y="1796"/>
                    </a:lnTo>
                    <a:lnTo>
                      <a:pt x="144" y="2000"/>
                    </a:lnTo>
                    <a:lnTo>
                      <a:pt x="85" y="2186"/>
                    </a:lnTo>
                    <a:lnTo>
                      <a:pt x="43" y="2355"/>
                    </a:lnTo>
                    <a:lnTo>
                      <a:pt x="9" y="2508"/>
                    </a:lnTo>
                    <a:lnTo>
                      <a:pt x="0" y="2643"/>
                    </a:lnTo>
                    <a:lnTo>
                      <a:pt x="9" y="2813"/>
                    </a:lnTo>
                    <a:lnTo>
                      <a:pt x="34" y="2965"/>
                    </a:lnTo>
                    <a:lnTo>
                      <a:pt x="77" y="3118"/>
                    </a:lnTo>
                    <a:lnTo>
                      <a:pt x="127" y="3262"/>
                    </a:lnTo>
                    <a:lnTo>
                      <a:pt x="195" y="3406"/>
                    </a:lnTo>
                    <a:lnTo>
                      <a:pt x="271" y="3533"/>
                    </a:lnTo>
                    <a:lnTo>
                      <a:pt x="365" y="3660"/>
                    </a:lnTo>
                    <a:lnTo>
                      <a:pt x="466" y="3770"/>
                    </a:lnTo>
                    <a:lnTo>
                      <a:pt x="585" y="3871"/>
                    </a:lnTo>
                    <a:lnTo>
                      <a:pt x="703" y="3965"/>
                    </a:lnTo>
                    <a:lnTo>
                      <a:pt x="839" y="4041"/>
                    </a:lnTo>
                    <a:lnTo>
                      <a:pt x="974" y="4109"/>
                    </a:lnTo>
                    <a:lnTo>
                      <a:pt x="1118" y="4168"/>
                    </a:lnTo>
                    <a:lnTo>
                      <a:pt x="1271" y="4202"/>
                    </a:lnTo>
                    <a:lnTo>
                      <a:pt x="1432" y="4227"/>
                    </a:lnTo>
                    <a:lnTo>
                      <a:pt x="1593" y="4236"/>
                    </a:lnTo>
                    <a:lnTo>
                      <a:pt x="1754" y="4227"/>
                    </a:lnTo>
                    <a:lnTo>
                      <a:pt x="1914" y="4202"/>
                    </a:lnTo>
                    <a:lnTo>
                      <a:pt x="2067" y="4168"/>
                    </a:lnTo>
                    <a:lnTo>
                      <a:pt x="2211" y="4109"/>
                    </a:lnTo>
                    <a:lnTo>
                      <a:pt x="2346" y="4041"/>
                    </a:lnTo>
                    <a:lnTo>
                      <a:pt x="2482" y="3965"/>
                    </a:lnTo>
                    <a:lnTo>
                      <a:pt x="2600" y="3871"/>
                    </a:lnTo>
                    <a:lnTo>
                      <a:pt x="2719" y="3770"/>
                    </a:lnTo>
                    <a:lnTo>
                      <a:pt x="2821" y="3660"/>
                    </a:lnTo>
                    <a:lnTo>
                      <a:pt x="2905" y="3533"/>
                    </a:lnTo>
                    <a:lnTo>
                      <a:pt x="2990" y="3406"/>
                    </a:lnTo>
                    <a:lnTo>
                      <a:pt x="3058" y="3262"/>
                    </a:lnTo>
                    <a:lnTo>
                      <a:pt x="3109" y="3118"/>
                    </a:lnTo>
                    <a:lnTo>
                      <a:pt x="3151" y="2965"/>
                    </a:lnTo>
                    <a:lnTo>
                      <a:pt x="3176" y="2813"/>
                    </a:lnTo>
                    <a:lnTo>
                      <a:pt x="3185" y="2643"/>
                    </a:lnTo>
                    <a:lnTo>
                      <a:pt x="3168" y="2508"/>
                    </a:lnTo>
                    <a:lnTo>
                      <a:pt x="3143" y="2355"/>
                    </a:lnTo>
                    <a:lnTo>
                      <a:pt x="3100" y="2186"/>
                    </a:lnTo>
                    <a:lnTo>
                      <a:pt x="3041" y="2000"/>
                    </a:lnTo>
                    <a:lnTo>
                      <a:pt x="2965" y="1796"/>
                    </a:lnTo>
                    <a:lnTo>
                      <a:pt x="2871" y="1585"/>
                    </a:lnTo>
                    <a:lnTo>
                      <a:pt x="2753" y="1356"/>
                    </a:lnTo>
                    <a:lnTo>
                      <a:pt x="2626" y="1110"/>
                    </a:lnTo>
                    <a:lnTo>
                      <a:pt x="2431" y="780"/>
                    </a:lnTo>
                    <a:lnTo>
                      <a:pt x="2236" y="475"/>
                    </a:lnTo>
                    <a:lnTo>
                      <a:pt x="2118" y="306"/>
                    </a:lnTo>
                    <a:lnTo>
                      <a:pt x="2050" y="230"/>
                    </a:lnTo>
                    <a:lnTo>
                      <a:pt x="1982" y="153"/>
                    </a:lnTo>
                    <a:lnTo>
                      <a:pt x="1898" y="94"/>
                    </a:lnTo>
                    <a:lnTo>
                      <a:pt x="1804" y="43"/>
                    </a:lnTo>
                    <a:lnTo>
                      <a:pt x="1762" y="26"/>
                    </a:lnTo>
                    <a:lnTo>
                      <a:pt x="1703" y="9"/>
                    </a:lnTo>
                    <a:lnTo>
                      <a:pt x="1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1236;p21">
                <a:extLst>
                  <a:ext uri="{FF2B5EF4-FFF2-40B4-BE49-F238E27FC236}">
                    <a16:creationId xmlns:a16="http://schemas.microsoft.com/office/drawing/2014/main" id="{0B2A295F-3D74-4595-8BC9-9A27DD0AD616}"/>
                  </a:ext>
                </a:extLst>
              </p:cNvPr>
              <p:cNvSpPr/>
              <p:nvPr/>
            </p:nvSpPr>
            <p:spPr>
              <a:xfrm>
                <a:off x="2006650" y="3644075"/>
                <a:ext cx="796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4236" fill="none" extrusionOk="0">
                    <a:moveTo>
                      <a:pt x="2236" y="475"/>
                    </a:moveTo>
                    <a:lnTo>
                      <a:pt x="2236" y="475"/>
                    </a:lnTo>
                    <a:lnTo>
                      <a:pt x="2118" y="306"/>
                    </a:lnTo>
                    <a:lnTo>
                      <a:pt x="2050" y="230"/>
                    </a:lnTo>
                    <a:lnTo>
                      <a:pt x="1982" y="153"/>
                    </a:lnTo>
                    <a:lnTo>
                      <a:pt x="1898" y="94"/>
                    </a:lnTo>
                    <a:lnTo>
                      <a:pt x="1804" y="43"/>
                    </a:lnTo>
                    <a:lnTo>
                      <a:pt x="1762" y="26"/>
                    </a:lnTo>
                    <a:lnTo>
                      <a:pt x="1703" y="9"/>
                    </a:lnTo>
                    <a:lnTo>
                      <a:pt x="1652" y="1"/>
                    </a:lnTo>
                    <a:lnTo>
                      <a:pt x="1593" y="1"/>
                    </a:lnTo>
                    <a:lnTo>
                      <a:pt x="1593" y="1"/>
                    </a:lnTo>
                    <a:lnTo>
                      <a:pt x="1533" y="1"/>
                    </a:lnTo>
                    <a:lnTo>
                      <a:pt x="1483" y="9"/>
                    </a:lnTo>
                    <a:lnTo>
                      <a:pt x="1423" y="26"/>
                    </a:lnTo>
                    <a:lnTo>
                      <a:pt x="1381" y="43"/>
                    </a:lnTo>
                    <a:lnTo>
                      <a:pt x="1288" y="94"/>
                    </a:lnTo>
                    <a:lnTo>
                      <a:pt x="1203" y="153"/>
                    </a:lnTo>
                    <a:lnTo>
                      <a:pt x="1135" y="230"/>
                    </a:lnTo>
                    <a:lnTo>
                      <a:pt x="1068" y="306"/>
                    </a:lnTo>
                    <a:lnTo>
                      <a:pt x="940" y="475"/>
                    </a:lnTo>
                    <a:lnTo>
                      <a:pt x="940" y="475"/>
                    </a:lnTo>
                    <a:lnTo>
                      <a:pt x="754" y="780"/>
                    </a:lnTo>
                    <a:lnTo>
                      <a:pt x="559" y="1110"/>
                    </a:lnTo>
                    <a:lnTo>
                      <a:pt x="559" y="1110"/>
                    </a:lnTo>
                    <a:lnTo>
                      <a:pt x="432" y="1356"/>
                    </a:lnTo>
                    <a:lnTo>
                      <a:pt x="314" y="1585"/>
                    </a:lnTo>
                    <a:lnTo>
                      <a:pt x="221" y="1796"/>
                    </a:lnTo>
                    <a:lnTo>
                      <a:pt x="144" y="2000"/>
                    </a:lnTo>
                    <a:lnTo>
                      <a:pt x="85" y="2186"/>
                    </a:lnTo>
                    <a:lnTo>
                      <a:pt x="43" y="2355"/>
                    </a:lnTo>
                    <a:lnTo>
                      <a:pt x="9" y="2508"/>
                    </a:lnTo>
                    <a:lnTo>
                      <a:pt x="0" y="2643"/>
                    </a:lnTo>
                    <a:lnTo>
                      <a:pt x="0" y="2643"/>
                    </a:lnTo>
                    <a:lnTo>
                      <a:pt x="9" y="2813"/>
                    </a:lnTo>
                    <a:lnTo>
                      <a:pt x="34" y="2965"/>
                    </a:lnTo>
                    <a:lnTo>
                      <a:pt x="77" y="3118"/>
                    </a:lnTo>
                    <a:lnTo>
                      <a:pt x="127" y="3262"/>
                    </a:lnTo>
                    <a:lnTo>
                      <a:pt x="195" y="3406"/>
                    </a:lnTo>
                    <a:lnTo>
                      <a:pt x="271" y="3533"/>
                    </a:lnTo>
                    <a:lnTo>
                      <a:pt x="365" y="3660"/>
                    </a:lnTo>
                    <a:lnTo>
                      <a:pt x="466" y="3770"/>
                    </a:lnTo>
                    <a:lnTo>
                      <a:pt x="585" y="3871"/>
                    </a:lnTo>
                    <a:lnTo>
                      <a:pt x="703" y="3965"/>
                    </a:lnTo>
                    <a:lnTo>
                      <a:pt x="839" y="4041"/>
                    </a:lnTo>
                    <a:lnTo>
                      <a:pt x="974" y="4109"/>
                    </a:lnTo>
                    <a:lnTo>
                      <a:pt x="1118" y="4168"/>
                    </a:lnTo>
                    <a:lnTo>
                      <a:pt x="1271" y="4202"/>
                    </a:lnTo>
                    <a:lnTo>
                      <a:pt x="1432" y="4227"/>
                    </a:lnTo>
                    <a:lnTo>
                      <a:pt x="1593" y="4236"/>
                    </a:lnTo>
                    <a:lnTo>
                      <a:pt x="1593" y="4236"/>
                    </a:lnTo>
                    <a:lnTo>
                      <a:pt x="1754" y="4227"/>
                    </a:lnTo>
                    <a:lnTo>
                      <a:pt x="1914" y="4202"/>
                    </a:lnTo>
                    <a:lnTo>
                      <a:pt x="2067" y="4168"/>
                    </a:lnTo>
                    <a:lnTo>
                      <a:pt x="2211" y="4109"/>
                    </a:lnTo>
                    <a:lnTo>
                      <a:pt x="2346" y="4041"/>
                    </a:lnTo>
                    <a:lnTo>
                      <a:pt x="2482" y="3965"/>
                    </a:lnTo>
                    <a:lnTo>
                      <a:pt x="2600" y="3871"/>
                    </a:lnTo>
                    <a:lnTo>
                      <a:pt x="2719" y="3770"/>
                    </a:lnTo>
                    <a:lnTo>
                      <a:pt x="2821" y="3660"/>
                    </a:lnTo>
                    <a:lnTo>
                      <a:pt x="2905" y="3533"/>
                    </a:lnTo>
                    <a:lnTo>
                      <a:pt x="2990" y="3406"/>
                    </a:lnTo>
                    <a:lnTo>
                      <a:pt x="3058" y="3262"/>
                    </a:lnTo>
                    <a:lnTo>
                      <a:pt x="3109" y="3118"/>
                    </a:lnTo>
                    <a:lnTo>
                      <a:pt x="3151" y="2965"/>
                    </a:lnTo>
                    <a:lnTo>
                      <a:pt x="3176" y="2813"/>
                    </a:lnTo>
                    <a:lnTo>
                      <a:pt x="3185" y="2643"/>
                    </a:lnTo>
                    <a:lnTo>
                      <a:pt x="3185" y="2643"/>
                    </a:lnTo>
                    <a:lnTo>
                      <a:pt x="3168" y="2508"/>
                    </a:lnTo>
                    <a:lnTo>
                      <a:pt x="3143" y="2355"/>
                    </a:lnTo>
                    <a:lnTo>
                      <a:pt x="3100" y="2186"/>
                    </a:lnTo>
                    <a:lnTo>
                      <a:pt x="3041" y="2000"/>
                    </a:lnTo>
                    <a:lnTo>
                      <a:pt x="2965" y="1796"/>
                    </a:lnTo>
                    <a:lnTo>
                      <a:pt x="2871" y="1585"/>
                    </a:lnTo>
                    <a:lnTo>
                      <a:pt x="2753" y="1356"/>
                    </a:lnTo>
                    <a:lnTo>
                      <a:pt x="2626" y="1110"/>
                    </a:lnTo>
                    <a:lnTo>
                      <a:pt x="2626" y="1110"/>
                    </a:lnTo>
                    <a:lnTo>
                      <a:pt x="2431" y="780"/>
                    </a:lnTo>
                    <a:lnTo>
                      <a:pt x="2236" y="475"/>
                    </a:lnTo>
                    <a:lnTo>
                      <a:pt x="2236" y="475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1237;p21">
                <a:extLst>
                  <a:ext uri="{FF2B5EF4-FFF2-40B4-BE49-F238E27FC236}">
                    <a16:creationId xmlns:a16="http://schemas.microsoft.com/office/drawing/2014/main" id="{7EF5A5A8-B090-4B5C-BD82-EC83C1300B01}"/>
                  </a:ext>
                </a:extLst>
              </p:cNvPr>
              <p:cNvSpPr/>
              <p:nvPr/>
            </p:nvSpPr>
            <p:spPr>
              <a:xfrm>
                <a:off x="2062550" y="3655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6" name="Google Shape;1238;p21">
              <a:extLst>
                <a:ext uri="{FF2B5EF4-FFF2-40B4-BE49-F238E27FC236}">
                  <a16:creationId xmlns:a16="http://schemas.microsoft.com/office/drawing/2014/main" id="{2C43871C-3A18-4043-BD1A-6B5B4F891C2B}"/>
                </a:ext>
              </a:extLst>
            </p:cNvPr>
            <p:cNvGrpSpPr/>
            <p:nvPr/>
          </p:nvGrpSpPr>
          <p:grpSpPr>
            <a:xfrm>
              <a:off x="6701028" y="3300183"/>
              <a:ext cx="470828" cy="470619"/>
              <a:chOff x="2766050" y="-563975"/>
              <a:chExt cx="451850" cy="451650"/>
            </a:xfrm>
          </p:grpSpPr>
          <p:sp>
            <p:nvSpPr>
              <p:cNvPr id="489" name="Google Shape;1239;p21">
                <a:extLst>
                  <a:ext uri="{FF2B5EF4-FFF2-40B4-BE49-F238E27FC236}">
                    <a16:creationId xmlns:a16="http://schemas.microsoft.com/office/drawing/2014/main" id="{86292FF8-69C4-4D8C-A870-6CE54CDB350E}"/>
                  </a:ext>
                </a:extLst>
              </p:cNvPr>
              <p:cNvSpPr/>
              <p:nvPr/>
            </p:nvSpPr>
            <p:spPr>
              <a:xfrm>
                <a:off x="2869375" y="-460875"/>
                <a:ext cx="245200" cy="245425"/>
              </a:xfrm>
              <a:custGeom>
                <a:avLst/>
                <a:gdLst/>
                <a:ahLst/>
                <a:cxnLst/>
                <a:rect l="l" t="t" r="r" b="b"/>
                <a:pathLst>
                  <a:path w="9808" h="9817" extrusionOk="0">
                    <a:moveTo>
                      <a:pt x="4904" y="1"/>
                    </a:moveTo>
                    <a:lnTo>
                      <a:pt x="4650" y="9"/>
                    </a:lnTo>
                    <a:lnTo>
                      <a:pt x="4404" y="26"/>
                    </a:lnTo>
                    <a:lnTo>
                      <a:pt x="4159" y="60"/>
                    </a:lnTo>
                    <a:lnTo>
                      <a:pt x="3913" y="102"/>
                    </a:lnTo>
                    <a:lnTo>
                      <a:pt x="3676" y="153"/>
                    </a:lnTo>
                    <a:lnTo>
                      <a:pt x="3447" y="221"/>
                    </a:lnTo>
                    <a:lnTo>
                      <a:pt x="3219" y="297"/>
                    </a:lnTo>
                    <a:lnTo>
                      <a:pt x="2998" y="390"/>
                    </a:lnTo>
                    <a:lnTo>
                      <a:pt x="2778" y="483"/>
                    </a:lnTo>
                    <a:lnTo>
                      <a:pt x="2566" y="593"/>
                    </a:lnTo>
                    <a:lnTo>
                      <a:pt x="2363" y="712"/>
                    </a:lnTo>
                    <a:lnTo>
                      <a:pt x="2160" y="839"/>
                    </a:lnTo>
                    <a:lnTo>
                      <a:pt x="1974" y="975"/>
                    </a:lnTo>
                    <a:lnTo>
                      <a:pt x="1787" y="1119"/>
                    </a:lnTo>
                    <a:lnTo>
                      <a:pt x="1609" y="1279"/>
                    </a:lnTo>
                    <a:lnTo>
                      <a:pt x="1440" y="1440"/>
                    </a:lnTo>
                    <a:lnTo>
                      <a:pt x="1271" y="1610"/>
                    </a:lnTo>
                    <a:lnTo>
                      <a:pt x="1118" y="1788"/>
                    </a:lnTo>
                    <a:lnTo>
                      <a:pt x="974" y="1974"/>
                    </a:lnTo>
                    <a:lnTo>
                      <a:pt x="839" y="2169"/>
                    </a:lnTo>
                    <a:lnTo>
                      <a:pt x="712" y="2364"/>
                    </a:lnTo>
                    <a:lnTo>
                      <a:pt x="593" y="2567"/>
                    </a:lnTo>
                    <a:lnTo>
                      <a:pt x="483" y="2779"/>
                    </a:lnTo>
                    <a:lnTo>
                      <a:pt x="381" y="2999"/>
                    </a:lnTo>
                    <a:lnTo>
                      <a:pt x="297" y="3219"/>
                    </a:lnTo>
                    <a:lnTo>
                      <a:pt x="220" y="3448"/>
                    </a:lnTo>
                    <a:lnTo>
                      <a:pt x="153" y="3685"/>
                    </a:lnTo>
                    <a:lnTo>
                      <a:pt x="102" y="3922"/>
                    </a:lnTo>
                    <a:lnTo>
                      <a:pt x="60" y="4159"/>
                    </a:lnTo>
                    <a:lnTo>
                      <a:pt x="26" y="4405"/>
                    </a:lnTo>
                    <a:lnTo>
                      <a:pt x="9" y="4659"/>
                    </a:lnTo>
                    <a:lnTo>
                      <a:pt x="0" y="4904"/>
                    </a:lnTo>
                    <a:lnTo>
                      <a:pt x="9" y="5158"/>
                    </a:lnTo>
                    <a:lnTo>
                      <a:pt x="26" y="5413"/>
                    </a:lnTo>
                    <a:lnTo>
                      <a:pt x="60" y="5658"/>
                    </a:lnTo>
                    <a:lnTo>
                      <a:pt x="102" y="5895"/>
                    </a:lnTo>
                    <a:lnTo>
                      <a:pt x="153" y="6132"/>
                    </a:lnTo>
                    <a:lnTo>
                      <a:pt x="220" y="6370"/>
                    </a:lnTo>
                    <a:lnTo>
                      <a:pt x="297" y="6598"/>
                    </a:lnTo>
                    <a:lnTo>
                      <a:pt x="381" y="6818"/>
                    </a:lnTo>
                    <a:lnTo>
                      <a:pt x="483" y="7039"/>
                    </a:lnTo>
                    <a:lnTo>
                      <a:pt x="593" y="7250"/>
                    </a:lnTo>
                    <a:lnTo>
                      <a:pt x="712" y="7454"/>
                    </a:lnTo>
                    <a:lnTo>
                      <a:pt x="839" y="7648"/>
                    </a:lnTo>
                    <a:lnTo>
                      <a:pt x="974" y="7843"/>
                    </a:lnTo>
                    <a:lnTo>
                      <a:pt x="1118" y="8030"/>
                    </a:lnTo>
                    <a:lnTo>
                      <a:pt x="1271" y="8207"/>
                    </a:lnTo>
                    <a:lnTo>
                      <a:pt x="1440" y="8377"/>
                    </a:lnTo>
                    <a:lnTo>
                      <a:pt x="1609" y="8538"/>
                    </a:lnTo>
                    <a:lnTo>
                      <a:pt x="1787" y="8690"/>
                    </a:lnTo>
                    <a:lnTo>
                      <a:pt x="1974" y="8843"/>
                    </a:lnTo>
                    <a:lnTo>
                      <a:pt x="2160" y="8978"/>
                    </a:lnTo>
                    <a:lnTo>
                      <a:pt x="2363" y="9105"/>
                    </a:lnTo>
                    <a:lnTo>
                      <a:pt x="2566" y="9224"/>
                    </a:lnTo>
                    <a:lnTo>
                      <a:pt x="2778" y="9334"/>
                    </a:lnTo>
                    <a:lnTo>
                      <a:pt x="2998" y="9427"/>
                    </a:lnTo>
                    <a:lnTo>
                      <a:pt x="3219" y="9520"/>
                    </a:lnTo>
                    <a:lnTo>
                      <a:pt x="3447" y="9596"/>
                    </a:lnTo>
                    <a:lnTo>
                      <a:pt x="3676" y="9664"/>
                    </a:lnTo>
                    <a:lnTo>
                      <a:pt x="3913" y="9715"/>
                    </a:lnTo>
                    <a:lnTo>
                      <a:pt x="4159" y="9757"/>
                    </a:lnTo>
                    <a:lnTo>
                      <a:pt x="4404" y="9791"/>
                    </a:lnTo>
                    <a:lnTo>
                      <a:pt x="4650" y="9808"/>
                    </a:lnTo>
                    <a:lnTo>
                      <a:pt x="4904" y="9817"/>
                    </a:lnTo>
                    <a:lnTo>
                      <a:pt x="5158" y="9808"/>
                    </a:lnTo>
                    <a:lnTo>
                      <a:pt x="5404" y="9791"/>
                    </a:lnTo>
                    <a:lnTo>
                      <a:pt x="5649" y="9757"/>
                    </a:lnTo>
                    <a:lnTo>
                      <a:pt x="5895" y="9715"/>
                    </a:lnTo>
                    <a:lnTo>
                      <a:pt x="6132" y="9664"/>
                    </a:lnTo>
                    <a:lnTo>
                      <a:pt x="6361" y="9596"/>
                    </a:lnTo>
                    <a:lnTo>
                      <a:pt x="6589" y="9520"/>
                    </a:lnTo>
                    <a:lnTo>
                      <a:pt x="6818" y="9427"/>
                    </a:lnTo>
                    <a:lnTo>
                      <a:pt x="7030" y="9334"/>
                    </a:lnTo>
                    <a:lnTo>
                      <a:pt x="7242" y="9224"/>
                    </a:lnTo>
                    <a:lnTo>
                      <a:pt x="7453" y="9105"/>
                    </a:lnTo>
                    <a:lnTo>
                      <a:pt x="7648" y="8978"/>
                    </a:lnTo>
                    <a:lnTo>
                      <a:pt x="7843" y="8843"/>
                    </a:lnTo>
                    <a:lnTo>
                      <a:pt x="8029" y="8690"/>
                    </a:lnTo>
                    <a:lnTo>
                      <a:pt x="8207" y="8538"/>
                    </a:lnTo>
                    <a:lnTo>
                      <a:pt x="8376" y="8377"/>
                    </a:lnTo>
                    <a:lnTo>
                      <a:pt x="8537" y="8207"/>
                    </a:lnTo>
                    <a:lnTo>
                      <a:pt x="8690" y="8030"/>
                    </a:lnTo>
                    <a:lnTo>
                      <a:pt x="8834" y="7843"/>
                    </a:lnTo>
                    <a:lnTo>
                      <a:pt x="8978" y="7648"/>
                    </a:lnTo>
                    <a:lnTo>
                      <a:pt x="9105" y="7454"/>
                    </a:lnTo>
                    <a:lnTo>
                      <a:pt x="9223" y="7250"/>
                    </a:lnTo>
                    <a:lnTo>
                      <a:pt x="9325" y="7039"/>
                    </a:lnTo>
                    <a:lnTo>
                      <a:pt x="9427" y="6818"/>
                    </a:lnTo>
                    <a:lnTo>
                      <a:pt x="9511" y="6598"/>
                    </a:lnTo>
                    <a:lnTo>
                      <a:pt x="9588" y="6370"/>
                    </a:lnTo>
                    <a:lnTo>
                      <a:pt x="9655" y="6132"/>
                    </a:lnTo>
                    <a:lnTo>
                      <a:pt x="9715" y="5895"/>
                    </a:lnTo>
                    <a:lnTo>
                      <a:pt x="9757" y="5658"/>
                    </a:lnTo>
                    <a:lnTo>
                      <a:pt x="9782" y="5413"/>
                    </a:lnTo>
                    <a:lnTo>
                      <a:pt x="9808" y="5158"/>
                    </a:lnTo>
                    <a:lnTo>
                      <a:pt x="9808" y="4904"/>
                    </a:lnTo>
                    <a:lnTo>
                      <a:pt x="9808" y="4659"/>
                    </a:lnTo>
                    <a:lnTo>
                      <a:pt x="9782" y="4405"/>
                    </a:lnTo>
                    <a:lnTo>
                      <a:pt x="9757" y="4159"/>
                    </a:lnTo>
                    <a:lnTo>
                      <a:pt x="9715" y="3922"/>
                    </a:lnTo>
                    <a:lnTo>
                      <a:pt x="9655" y="3685"/>
                    </a:lnTo>
                    <a:lnTo>
                      <a:pt x="9588" y="3448"/>
                    </a:lnTo>
                    <a:lnTo>
                      <a:pt x="9511" y="3219"/>
                    </a:lnTo>
                    <a:lnTo>
                      <a:pt x="9427" y="2999"/>
                    </a:lnTo>
                    <a:lnTo>
                      <a:pt x="9325" y="2779"/>
                    </a:lnTo>
                    <a:lnTo>
                      <a:pt x="9223" y="2567"/>
                    </a:lnTo>
                    <a:lnTo>
                      <a:pt x="9105" y="2364"/>
                    </a:lnTo>
                    <a:lnTo>
                      <a:pt x="8978" y="2169"/>
                    </a:lnTo>
                    <a:lnTo>
                      <a:pt x="8834" y="1974"/>
                    </a:lnTo>
                    <a:lnTo>
                      <a:pt x="8690" y="1788"/>
                    </a:lnTo>
                    <a:lnTo>
                      <a:pt x="8537" y="1610"/>
                    </a:lnTo>
                    <a:lnTo>
                      <a:pt x="8376" y="1440"/>
                    </a:lnTo>
                    <a:lnTo>
                      <a:pt x="8207" y="1279"/>
                    </a:lnTo>
                    <a:lnTo>
                      <a:pt x="8029" y="1119"/>
                    </a:lnTo>
                    <a:lnTo>
                      <a:pt x="7843" y="975"/>
                    </a:lnTo>
                    <a:lnTo>
                      <a:pt x="7648" y="839"/>
                    </a:lnTo>
                    <a:lnTo>
                      <a:pt x="7453" y="712"/>
                    </a:lnTo>
                    <a:lnTo>
                      <a:pt x="7242" y="593"/>
                    </a:lnTo>
                    <a:lnTo>
                      <a:pt x="7030" y="483"/>
                    </a:lnTo>
                    <a:lnTo>
                      <a:pt x="6818" y="390"/>
                    </a:lnTo>
                    <a:lnTo>
                      <a:pt x="6589" y="297"/>
                    </a:lnTo>
                    <a:lnTo>
                      <a:pt x="6361" y="221"/>
                    </a:lnTo>
                    <a:lnTo>
                      <a:pt x="6132" y="153"/>
                    </a:lnTo>
                    <a:lnTo>
                      <a:pt x="5895" y="102"/>
                    </a:lnTo>
                    <a:lnTo>
                      <a:pt x="5649" y="60"/>
                    </a:lnTo>
                    <a:lnTo>
                      <a:pt x="5404" y="26"/>
                    </a:lnTo>
                    <a:lnTo>
                      <a:pt x="5158" y="9"/>
                    </a:lnTo>
                    <a:lnTo>
                      <a:pt x="49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1240;p21">
                <a:extLst>
                  <a:ext uri="{FF2B5EF4-FFF2-40B4-BE49-F238E27FC236}">
                    <a16:creationId xmlns:a16="http://schemas.microsoft.com/office/drawing/2014/main" id="{C4F80E66-1EC0-4C83-B7EA-D5A5DC2121DE}"/>
                  </a:ext>
                </a:extLst>
              </p:cNvPr>
              <p:cNvSpPr/>
              <p:nvPr/>
            </p:nvSpPr>
            <p:spPr>
              <a:xfrm>
                <a:off x="2869375" y="-460875"/>
                <a:ext cx="245200" cy="245425"/>
              </a:xfrm>
              <a:custGeom>
                <a:avLst/>
                <a:gdLst/>
                <a:ahLst/>
                <a:cxnLst/>
                <a:rect l="l" t="t" r="r" b="b"/>
                <a:pathLst>
                  <a:path w="9808" h="9817" fill="none" extrusionOk="0">
                    <a:moveTo>
                      <a:pt x="9808" y="4904"/>
                    </a:moveTo>
                    <a:lnTo>
                      <a:pt x="9808" y="4904"/>
                    </a:lnTo>
                    <a:lnTo>
                      <a:pt x="9808" y="5158"/>
                    </a:lnTo>
                    <a:lnTo>
                      <a:pt x="9782" y="5413"/>
                    </a:lnTo>
                    <a:lnTo>
                      <a:pt x="9757" y="5658"/>
                    </a:lnTo>
                    <a:lnTo>
                      <a:pt x="9715" y="5895"/>
                    </a:lnTo>
                    <a:lnTo>
                      <a:pt x="9655" y="6132"/>
                    </a:lnTo>
                    <a:lnTo>
                      <a:pt x="9588" y="6370"/>
                    </a:lnTo>
                    <a:lnTo>
                      <a:pt x="9511" y="6598"/>
                    </a:lnTo>
                    <a:lnTo>
                      <a:pt x="9427" y="6818"/>
                    </a:lnTo>
                    <a:lnTo>
                      <a:pt x="9325" y="7039"/>
                    </a:lnTo>
                    <a:lnTo>
                      <a:pt x="9223" y="7250"/>
                    </a:lnTo>
                    <a:lnTo>
                      <a:pt x="9105" y="7454"/>
                    </a:lnTo>
                    <a:lnTo>
                      <a:pt x="8978" y="7648"/>
                    </a:lnTo>
                    <a:lnTo>
                      <a:pt x="8834" y="7843"/>
                    </a:lnTo>
                    <a:lnTo>
                      <a:pt x="8690" y="8030"/>
                    </a:lnTo>
                    <a:lnTo>
                      <a:pt x="8537" y="8207"/>
                    </a:lnTo>
                    <a:lnTo>
                      <a:pt x="8376" y="8377"/>
                    </a:lnTo>
                    <a:lnTo>
                      <a:pt x="8207" y="8538"/>
                    </a:lnTo>
                    <a:lnTo>
                      <a:pt x="8029" y="8690"/>
                    </a:lnTo>
                    <a:lnTo>
                      <a:pt x="7843" y="8843"/>
                    </a:lnTo>
                    <a:lnTo>
                      <a:pt x="7648" y="8978"/>
                    </a:lnTo>
                    <a:lnTo>
                      <a:pt x="7453" y="9105"/>
                    </a:lnTo>
                    <a:lnTo>
                      <a:pt x="7242" y="9224"/>
                    </a:lnTo>
                    <a:lnTo>
                      <a:pt x="7030" y="9334"/>
                    </a:lnTo>
                    <a:lnTo>
                      <a:pt x="6818" y="9427"/>
                    </a:lnTo>
                    <a:lnTo>
                      <a:pt x="6589" y="9520"/>
                    </a:lnTo>
                    <a:lnTo>
                      <a:pt x="6361" y="9596"/>
                    </a:lnTo>
                    <a:lnTo>
                      <a:pt x="6132" y="9664"/>
                    </a:lnTo>
                    <a:lnTo>
                      <a:pt x="5895" y="9715"/>
                    </a:lnTo>
                    <a:lnTo>
                      <a:pt x="5649" y="9757"/>
                    </a:lnTo>
                    <a:lnTo>
                      <a:pt x="5404" y="9791"/>
                    </a:lnTo>
                    <a:lnTo>
                      <a:pt x="5158" y="9808"/>
                    </a:lnTo>
                    <a:lnTo>
                      <a:pt x="4904" y="9817"/>
                    </a:lnTo>
                    <a:lnTo>
                      <a:pt x="4904" y="9817"/>
                    </a:lnTo>
                    <a:lnTo>
                      <a:pt x="4650" y="9808"/>
                    </a:lnTo>
                    <a:lnTo>
                      <a:pt x="4404" y="9791"/>
                    </a:lnTo>
                    <a:lnTo>
                      <a:pt x="4159" y="9757"/>
                    </a:lnTo>
                    <a:lnTo>
                      <a:pt x="3913" y="9715"/>
                    </a:lnTo>
                    <a:lnTo>
                      <a:pt x="3676" y="9664"/>
                    </a:lnTo>
                    <a:lnTo>
                      <a:pt x="3447" y="9596"/>
                    </a:lnTo>
                    <a:lnTo>
                      <a:pt x="3219" y="9520"/>
                    </a:lnTo>
                    <a:lnTo>
                      <a:pt x="2998" y="9427"/>
                    </a:lnTo>
                    <a:lnTo>
                      <a:pt x="2778" y="9334"/>
                    </a:lnTo>
                    <a:lnTo>
                      <a:pt x="2566" y="9224"/>
                    </a:lnTo>
                    <a:lnTo>
                      <a:pt x="2363" y="9105"/>
                    </a:lnTo>
                    <a:lnTo>
                      <a:pt x="2160" y="8978"/>
                    </a:lnTo>
                    <a:lnTo>
                      <a:pt x="1974" y="8843"/>
                    </a:lnTo>
                    <a:lnTo>
                      <a:pt x="1787" y="8690"/>
                    </a:lnTo>
                    <a:lnTo>
                      <a:pt x="1609" y="8538"/>
                    </a:lnTo>
                    <a:lnTo>
                      <a:pt x="1440" y="8377"/>
                    </a:lnTo>
                    <a:lnTo>
                      <a:pt x="1271" y="8207"/>
                    </a:lnTo>
                    <a:lnTo>
                      <a:pt x="1118" y="8030"/>
                    </a:lnTo>
                    <a:lnTo>
                      <a:pt x="974" y="7843"/>
                    </a:lnTo>
                    <a:lnTo>
                      <a:pt x="839" y="7648"/>
                    </a:lnTo>
                    <a:lnTo>
                      <a:pt x="712" y="7454"/>
                    </a:lnTo>
                    <a:lnTo>
                      <a:pt x="593" y="7250"/>
                    </a:lnTo>
                    <a:lnTo>
                      <a:pt x="483" y="7039"/>
                    </a:lnTo>
                    <a:lnTo>
                      <a:pt x="381" y="6818"/>
                    </a:lnTo>
                    <a:lnTo>
                      <a:pt x="297" y="6598"/>
                    </a:lnTo>
                    <a:lnTo>
                      <a:pt x="220" y="6370"/>
                    </a:lnTo>
                    <a:lnTo>
                      <a:pt x="153" y="6132"/>
                    </a:lnTo>
                    <a:lnTo>
                      <a:pt x="102" y="5895"/>
                    </a:lnTo>
                    <a:lnTo>
                      <a:pt x="60" y="5658"/>
                    </a:lnTo>
                    <a:lnTo>
                      <a:pt x="26" y="5413"/>
                    </a:lnTo>
                    <a:lnTo>
                      <a:pt x="9" y="5158"/>
                    </a:lnTo>
                    <a:lnTo>
                      <a:pt x="0" y="4904"/>
                    </a:lnTo>
                    <a:lnTo>
                      <a:pt x="0" y="4904"/>
                    </a:lnTo>
                    <a:lnTo>
                      <a:pt x="9" y="4659"/>
                    </a:lnTo>
                    <a:lnTo>
                      <a:pt x="26" y="4405"/>
                    </a:lnTo>
                    <a:lnTo>
                      <a:pt x="60" y="4159"/>
                    </a:lnTo>
                    <a:lnTo>
                      <a:pt x="102" y="3922"/>
                    </a:lnTo>
                    <a:lnTo>
                      <a:pt x="153" y="3685"/>
                    </a:lnTo>
                    <a:lnTo>
                      <a:pt x="220" y="3448"/>
                    </a:lnTo>
                    <a:lnTo>
                      <a:pt x="297" y="3219"/>
                    </a:lnTo>
                    <a:lnTo>
                      <a:pt x="381" y="2999"/>
                    </a:lnTo>
                    <a:lnTo>
                      <a:pt x="483" y="2779"/>
                    </a:lnTo>
                    <a:lnTo>
                      <a:pt x="593" y="2567"/>
                    </a:lnTo>
                    <a:lnTo>
                      <a:pt x="712" y="2364"/>
                    </a:lnTo>
                    <a:lnTo>
                      <a:pt x="839" y="2169"/>
                    </a:lnTo>
                    <a:lnTo>
                      <a:pt x="974" y="1974"/>
                    </a:lnTo>
                    <a:lnTo>
                      <a:pt x="1118" y="1788"/>
                    </a:lnTo>
                    <a:lnTo>
                      <a:pt x="1271" y="1610"/>
                    </a:lnTo>
                    <a:lnTo>
                      <a:pt x="1440" y="1440"/>
                    </a:lnTo>
                    <a:lnTo>
                      <a:pt x="1609" y="1279"/>
                    </a:lnTo>
                    <a:lnTo>
                      <a:pt x="1787" y="1119"/>
                    </a:lnTo>
                    <a:lnTo>
                      <a:pt x="1974" y="975"/>
                    </a:lnTo>
                    <a:lnTo>
                      <a:pt x="2160" y="839"/>
                    </a:lnTo>
                    <a:lnTo>
                      <a:pt x="2363" y="712"/>
                    </a:lnTo>
                    <a:lnTo>
                      <a:pt x="2566" y="593"/>
                    </a:lnTo>
                    <a:lnTo>
                      <a:pt x="2778" y="483"/>
                    </a:lnTo>
                    <a:lnTo>
                      <a:pt x="2998" y="390"/>
                    </a:lnTo>
                    <a:lnTo>
                      <a:pt x="3219" y="297"/>
                    </a:lnTo>
                    <a:lnTo>
                      <a:pt x="3447" y="221"/>
                    </a:lnTo>
                    <a:lnTo>
                      <a:pt x="3676" y="153"/>
                    </a:lnTo>
                    <a:lnTo>
                      <a:pt x="3913" y="102"/>
                    </a:lnTo>
                    <a:lnTo>
                      <a:pt x="4159" y="60"/>
                    </a:lnTo>
                    <a:lnTo>
                      <a:pt x="4404" y="26"/>
                    </a:lnTo>
                    <a:lnTo>
                      <a:pt x="4650" y="9"/>
                    </a:lnTo>
                    <a:lnTo>
                      <a:pt x="4904" y="1"/>
                    </a:lnTo>
                    <a:lnTo>
                      <a:pt x="4904" y="1"/>
                    </a:lnTo>
                    <a:lnTo>
                      <a:pt x="5158" y="9"/>
                    </a:lnTo>
                    <a:lnTo>
                      <a:pt x="5404" y="26"/>
                    </a:lnTo>
                    <a:lnTo>
                      <a:pt x="5649" y="60"/>
                    </a:lnTo>
                    <a:lnTo>
                      <a:pt x="5895" y="102"/>
                    </a:lnTo>
                    <a:lnTo>
                      <a:pt x="6132" y="153"/>
                    </a:lnTo>
                    <a:lnTo>
                      <a:pt x="6361" y="221"/>
                    </a:lnTo>
                    <a:lnTo>
                      <a:pt x="6589" y="297"/>
                    </a:lnTo>
                    <a:lnTo>
                      <a:pt x="6818" y="390"/>
                    </a:lnTo>
                    <a:lnTo>
                      <a:pt x="7030" y="483"/>
                    </a:lnTo>
                    <a:lnTo>
                      <a:pt x="7242" y="593"/>
                    </a:lnTo>
                    <a:lnTo>
                      <a:pt x="7453" y="712"/>
                    </a:lnTo>
                    <a:lnTo>
                      <a:pt x="7648" y="839"/>
                    </a:lnTo>
                    <a:lnTo>
                      <a:pt x="7843" y="975"/>
                    </a:lnTo>
                    <a:lnTo>
                      <a:pt x="8029" y="1119"/>
                    </a:lnTo>
                    <a:lnTo>
                      <a:pt x="8207" y="1279"/>
                    </a:lnTo>
                    <a:lnTo>
                      <a:pt x="8376" y="1440"/>
                    </a:lnTo>
                    <a:lnTo>
                      <a:pt x="8537" y="1610"/>
                    </a:lnTo>
                    <a:lnTo>
                      <a:pt x="8690" y="1788"/>
                    </a:lnTo>
                    <a:lnTo>
                      <a:pt x="8834" y="1974"/>
                    </a:lnTo>
                    <a:lnTo>
                      <a:pt x="8978" y="2169"/>
                    </a:lnTo>
                    <a:lnTo>
                      <a:pt x="9105" y="2364"/>
                    </a:lnTo>
                    <a:lnTo>
                      <a:pt x="9223" y="2567"/>
                    </a:lnTo>
                    <a:lnTo>
                      <a:pt x="9325" y="2779"/>
                    </a:lnTo>
                    <a:lnTo>
                      <a:pt x="9427" y="2999"/>
                    </a:lnTo>
                    <a:lnTo>
                      <a:pt x="9511" y="3219"/>
                    </a:lnTo>
                    <a:lnTo>
                      <a:pt x="9588" y="3448"/>
                    </a:lnTo>
                    <a:lnTo>
                      <a:pt x="9655" y="3685"/>
                    </a:lnTo>
                    <a:lnTo>
                      <a:pt x="9715" y="3922"/>
                    </a:lnTo>
                    <a:lnTo>
                      <a:pt x="9757" y="4159"/>
                    </a:lnTo>
                    <a:lnTo>
                      <a:pt x="9782" y="4405"/>
                    </a:lnTo>
                    <a:lnTo>
                      <a:pt x="9808" y="4659"/>
                    </a:lnTo>
                    <a:lnTo>
                      <a:pt x="9808" y="4904"/>
                    </a:lnTo>
                    <a:lnTo>
                      <a:pt x="9808" y="4904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1241;p21">
                <a:extLst>
                  <a:ext uri="{FF2B5EF4-FFF2-40B4-BE49-F238E27FC236}">
                    <a16:creationId xmlns:a16="http://schemas.microsoft.com/office/drawing/2014/main" id="{447C7FD5-21F5-4578-8D4A-A9BABC347ACD}"/>
                  </a:ext>
                </a:extLst>
              </p:cNvPr>
              <p:cNvSpPr/>
              <p:nvPr/>
            </p:nvSpPr>
            <p:spPr>
              <a:xfrm>
                <a:off x="3114550" y="-338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1242;p21">
                <a:extLst>
                  <a:ext uri="{FF2B5EF4-FFF2-40B4-BE49-F238E27FC236}">
                    <a16:creationId xmlns:a16="http://schemas.microsoft.com/office/drawing/2014/main" id="{DDAF937D-FD28-4123-A85C-8AB59E6E2B2F}"/>
                  </a:ext>
                </a:extLst>
              </p:cNvPr>
              <p:cNvSpPr/>
              <p:nvPr/>
            </p:nvSpPr>
            <p:spPr>
              <a:xfrm>
                <a:off x="2978825" y="-563975"/>
                <a:ext cx="26500" cy="7200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880" extrusionOk="0">
                    <a:moveTo>
                      <a:pt x="475" y="0"/>
                    </a:moveTo>
                    <a:lnTo>
                      <a:pt x="424" y="8"/>
                    </a:lnTo>
                    <a:lnTo>
                      <a:pt x="374" y="17"/>
                    </a:lnTo>
                    <a:lnTo>
                      <a:pt x="323" y="34"/>
                    </a:lnTo>
                    <a:lnTo>
                      <a:pt x="230" y="85"/>
                    </a:lnTo>
                    <a:lnTo>
                      <a:pt x="153" y="152"/>
                    </a:lnTo>
                    <a:lnTo>
                      <a:pt x="86" y="229"/>
                    </a:lnTo>
                    <a:lnTo>
                      <a:pt x="43" y="322"/>
                    </a:lnTo>
                    <a:lnTo>
                      <a:pt x="18" y="364"/>
                    </a:lnTo>
                    <a:lnTo>
                      <a:pt x="9" y="415"/>
                    </a:lnTo>
                    <a:lnTo>
                      <a:pt x="1" y="474"/>
                    </a:lnTo>
                    <a:lnTo>
                      <a:pt x="1" y="525"/>
                    </a:lnTo>
                    <a:lnTo>
                      <a:pt x="1" y="2346"/>
                    </a:lnTo>
                    <a:lnTo>
                      <a:pt x="1" y="2405"/>
                    </a:lnTo>
                    <a:lnTo>
                      <a:pt x="9" y="2456"/>
                    </a:lnTo>
                    <a:lnTo>
                      <a:pt x="18" y="2507"/>
                    </a:lnTo>
                    <a:lnTo>
                      <a:pt x="43" y="2558"/>
                    </a:lnTo>
                    <a:lnTo>
                      <a:pt x="86" y="2642"/>
                    </a:lnTo>
                    <a:lnTo>
                      <a:pt x="153" y="2719"/>
                    </a:lnTo>
                    <a:lnTo>
                      <a:pt x="230" y="2786"/>
                    </a:lnTo>
                    <a:lnTo>
                      <a:pt x="323" y="2837"/>
                    </a:lnTo>
                    <a:lnTo>
                      <a:pt x="374" y="2854"/>
                    </a:lnTo>
                    <a:lnTo>
                      <a:pt x="424" y="2863"/>
                    </a:lnTo>
                    <a:lnTo>
                      <a:pt x="475" y="2871"/>
                    </a:lnTo>
                    <a:lnTo>
                      <a:pt x="526" y="2880"/>
                    </a:lnTo>
                    <a:lnTo>
                      <a:pt x="585" y="2871"/>
                    </a:lnTo>
                    <a:lnTo>
                      <a:pt x="636" y="2863"/>
                    </a:lnTo>
                    <a:lnTo>
                      <a:pt x="687" y="2854"/>
                    </a:lnTo>
                    <a:lnTo>
                      <a:pt x="729" y="2837"/>
                    </a:lnTo>
                    <a:lnTo>
                      <a:pt x="822" y="2786"/>
                    </a:lnTo>
                    <a:lnTo>
                      <a:pt x="899" y="2719"/>
                    </a:lnTo>
                    <a:lnTo>
                      <a:pt x="966" y="2642"/>
                    </a:lnTo>
                    <a:lnTo>
                      <a:pt x="1017" y="2558"/>
                    </a:lnTo>
                    <a:lnTo>
                      <a:pt x="1034" y="2507"/>
                    </a:lnTo>
                    <a:lnTo>
                      <a:pt x="1043" y="2456"/>
                    </a:lnTo>
                    <a:lnTo>
                      <a:pt x="1051" y="2405"/>
                    </a:lnTo>
                    <a:lnTo>
                      <a:pt x="1060" y="2346"/>
                    </a:lnTo>
                    <a:lnTo>
                      <a:pt x="1060" y="525"/>
                    </a:lnTo>
                    <a:lnTo>
                      <a:pt x="1051" y="474"/>
                    </a:lnTo>
                    <a:lnTo>
                      <a:pt x="1043" y="415"/>
                    </a:lnTo>
                    <a:lnTo>
                      <a:pt x="1034" y="364"/>
                    </a:lnTo>
                    <a:lnTo>
                      <a:pt x="1017" y="322"/>
                    </a:lnTo>
                    <a:lnTo>
                      <a:pt x="966" y="229"/>
                    </a:lnTo>
                    <a:lnTo>
                      <a:pt x="899" y="152"/>
                    </a:lnTo>
                    <a:lnTo>
                      <a:pt x="822" y="85"/>
                    </a:lnTo>
                    <a:lnTo>
                      <a:pt x="729" y="34"/>
                    </a:lnTo>
                    <a:lnTo>
                      <a:pt x="687" y="17"/>
                    </a:lnTo>
                    <a:lnTo>
                      <a:pt x="636" y="8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1243;p21">
                <a:extLst>
                  <a:ext uri="{FF2B5EF4-FFF2-40B4-BE49-F238E27FC236}">
                    <a16:creationId xmlns:a16="http://schemas.microsoft.com/office/drawing/2014/main" id="{73EE320A-C7F2-48DA-8283-4471EAF57A51}"/>
                  </a:ext>
                </a:extLst>
              </p:cNvPr>
              <p:cNvSpPr/>
              <p:nvPr/>
            </p:nvSpPr>
            <p:spPr>
              <a:xfrm>
                <a:off x="2978825" y="-563975"/>
                <a:ext cx="26500" cy="7200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880" fill="none" extrusionOk="0">
                    <a:moveTo>
                      <a:pt x="526" y="2880"/>
                    </a:moveTo>
                    <a:lnTo>
                      <a:pt x="526" y="2880"/>
                    </a:lnTo>
                    <a:lnTo>
                      <a:pt x="585" y="2871"/>
                    </a:lnTo>
                    <a:lnTo>
                      <a:pt x="636" y="2863"/>
                    </a:lnTo>
                    <a:lnTo>
                      <a:pt x="687" y="2854"/>
                    </a:lnTo>
                    <a:lnTo>
                      <a:pt x="729" y="2837"/>
                    </a:lnTo>
                    <a:lnTo>
                      <a:pt x="822" y="2786"/>
                    </a:lnTo>
                    <a:lnTo>
                      <a:pt x="899" y="2719"/>
                    </a:lnTo>
                    <a:lnTo>
                      <a:pt x="966" y="2642"/>
                    </a:lnTo>
                    <a:lnTo>
                      <a:pt x="1017" y="2558"/>
                    </a:lnTo>
                    <a:lnTo>
                      <a:pt x="1034" y="2507"/>
                    </a:lnTo>
                    <a:lnTo>
                      <a:pt x="1043" y="2456"/>
                    </a:lnTo>
                    <a:lnTo>
                      <a:pt x="1051" y="2405"/>
                    </a:lnTo>
                    <a:lnTo>
                      <a:pt x="1060" y="2346"/>
                    </a:lnTo>
                    <a:lnTo>
                      <a:pt x="1060" y="525"/>
                    </a:lnTo>
                    <a:lnTo>
                      <a:pt x="1060" y="525"/>
                    </a:lnTo>
                    <a:lnTo>
                      <a:pt x="1051" y="474"/>
                    </a:lnTo>
                    <a:lnTo>
                      <a:pt x="1043" y="415"/>
                    </a:lnTo>
                    <a:lnTo>
                      <a:pt x="1034" y="364"/>
                    </a:lnTo>
                    <a:lnTo>
                      <a:pt x="1017" y="322"/>
                    </a:lnTo>
                    <a:lnTo>
                      <a:pt x="966" y="229"/>
                    </a:lnTo>
                    <a:lnTo>
                      <a:pt x="899" y="152"/>
                    </a:lnTo>
                    <a:lnTo>
                      <a:pt x="822" y="85"/>
                    </a:lnTo>
                    <a:lnTo>
                      <a:pt x="729" y="34"/>
                    </a:lnTo>
                    <a:lnTo>
                      <a:pt x="687" y="17"/>
                    </a:lnTo>
                    <a:lnTo>
                      <a:pt x="636" y="8"/>
                    </a:lnTo>
                    <a:lnTo>
                      <a:pt x="585" y="0"/>
                    </a:lnTo>
                    <a:lnTo>
                      <a:pt x="526" y="0"/>
                    </a:lnTo>
                    <a:lnTo>
                      <a:pt x="526" y="0"/>
                    </a:lnTo>
                    <a:lnTo>
                      <a:pt x="475" y="0"/>
                    </a:lnTo>
                    <a:lnTo>
                      <a:pt x="424" y="8"/>
                    </a:lnTo>
                    <a:lnTo>
                      <a:pt x="374" y="17"/>
                    </a:lnTo>
                    <a:lnTo>
                      <a:pt x="323" y="34"/>
                    </a:lnTo>
                    <a:lnTo>
                      <a:pt x="230" y="85"/>
                    </a:lnTo>
                    <a:lnTo>
                      <a:pt x="153" y="152"/>
                    </a:lnTo>
                    <a:lnTo>
                      <a:pt x="86" y="229"/>
                    </a:lnTo>
                    <a:lnTo>
                      <a:pt x="43" y="322"/>
                    </a:lnTo>
                    <a:lnTo>
                      <a:pt x="18" y="364"/>
                    </a:lnTo>
                    <a:lnTo>
                      <a:pt x="9" y="415"/>
                    </a:lnTo>
                    <a:lnTo>
                      <a:pt x="1" y="474"/>
                    </a:lnTo>
                    <a:lnTo>
                      <a:pt x="1" y="525"/>
                    </a:lnTo>
                    <a:lnTo>
                      <a:pt x="1" y="2346"/>
                    </a:lnTo>
                    <a:lnTo>
                      <a:pt x="1" y="2346"/>
                    </a:lnTo>
                    <a:lnTo>
                      <a:pt x="1" y="2405"/>
                    </a:lnTo>
                    <a:lnTo>
                      <a:pt x="9" y="2456"/>
                    </a:lnTo>
                    <a:lnTo>
                      <a:pt x="18" y="2507"/>
                    </a:lnTo>
                    <a:lnTo>
                      <a:pt x="43" y="2558"/>
                    </a:lnTo>
                    <a:lnTo>
                      <a:pt x="86" y="2642"/>
                    </a:lnTo>
                    <a:lnTo>
                      <a:pt x="153" y="2719"/>
                    </a:lnTo>
                    <a:lnTo>
                      <a:pt x="230" y="2786"/>
                    </a:lnTo>
                    <a:lnTo>
                      <a:pt x="323" y="2837"/>
                    </a:lnTo>
                    <a:lnTo>
                      <a:pt x="374" y="2854"/>
                    </a:lnTo>
                    <a:lnTo>
                      <a:pt x="424" y="2863"/>
                    </a:lnTo>
                    <a:lnTo>
                      <a:pt x="475" y="2871"/>
                    </a:lnTo>
                    <a:lnTo>
                      <a:pt x="526" y="2880"/>
                    </a:lnTo>
                    <a:lnTo>
                      <a:pt x="526" y="288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1244;p21">
                <a:extLst>
                  <a:ext uri="{FF2B5EF4-FFF2-40B4-BE49-F238E27FC236}">
                    <a16:creationId xmlns:a16="http://schemas.microsoft.com/office/drawing/2014/main" id="{C68160F5-ECC9-4E63-B481-E9DA77DC1C11}"/>
                  </a:ext>
                </a:extLst>
              </p:cNvPr>
              <p:cNvSpPr/>
              <p:nvPr/>
            </p:nvSpPr>
            <p:spPr>
              <a:xfrm>
                <a:off x="2991975" y="-4920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1245;p21">
                <a:extLst>
                  <a:ext uri="{FF2B5EF4-FFF2-40B4-BE49-F238E27FC236}">
                    <a16:creationId xmlns:a16="http://schemas.microsoft.com/office/drawing/2014/main" id="{7C36A30D-6316-46B8-BB11-ADDE525E0783}"/>
                  </a:ext>
                </a:extLst>
              </p:cNvPr>
              <p:cNvSpPr/>
              <p:nvPr/>
            </p:nvSpPr>
            <p:spPr>
              <a:xfrm>
                <a:off x="3145900" y="-351400"/>
                <a:ext cx="720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2880" h="1059" extrusionOk="0">
                    <a:moveTo>
                      <a:pt x="475" y="0"/>
                    </a:moveTo>
                    <a:lnTo>
                      <a:pt x="424" y="9"/>
                    </a:lnTo>
                    <a:lnTo>
                      <a:pt x="373" y="26"/>
                    </a:lnTo>
                    <a:lnTo>
                      <a:pt x="322" y="43"/>
                    </a:lnTo>
                    <a:lnTo>
                      <a:pt x="229" y="93"/>
                    </a:lnTo>
                    <a:lnTo>
                      <a:pt x="153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0" y="475"/>
                    </a:lnTo>
                    <a:lnTo>
                      <a:pt x="0" y="525"/>
                    </a:lnTo>
                    <a:lnTo>
                      <a:pt x="0" y="585"/>
                    </a:lnTo>
                    <a:lnTo>
                      <a:pt x="9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22"/>
                    </a:lnTo>
                    <a:lnTo>
                      <a:pt x="153" y="907"/>
                    </a:lnTo>
                    <a:lnTo>
                      <a:pt x="229" y="966"/>
                    </a:lnTo>
                    <a:lnTo>
                      <a:pt x="322" y="1017"/>
                    </a:lnTo>
                    <a:lnTo>
                      <a:pt x="373" y="1034"/>
                    </a:lnTo>
                    <a:lnTo>
                      <a:pt x="424" y="1050"/>
                    </a:lnTo>
                    <a:lnTo>
                      <a:pt x="475" y="1059"/>
                    </a:lnTo>
                    <a:lnTo>
                      <a:pt x="2406" y="1059"/>
                    </a:lnTo>
                    <a:lnTo>
                      <a:pt x="2456" y="1050"/>
                    </a:lnTo>
                    <a:lnTo>
                      <a:pt x="2507" y="1034"/>
                    </a:lnTo>
                    <a:lnTo>
                      <a:pt x="2558" y="1017"/>
                    </a:lnTo>
                    <a:lnTo>
                      <a:pt x="2651" y="966"/>
                    </a:lnTo>
                    <a:lnTo>
                      <a:pt x="2727" y="907"/>
                    </a:lnTo>
                    <a:lnTo>
                      <a:pt x="2787" y="822"/>
                    </a:lnTo>
                    <a:lnTo>
                      <a:pt x="2838" y="737"/>
                    </a:lnTo>
                    <a:lnTo>
                      <a:pt x="2854" y="686"/>
                    </a:lnTo>
                    <a:lnTo>
                      <a:pt x="2871" y="635"/>
                    </a:lnTo>
                    <a:lnTo>
                      <a:pt x="2880" y="585"/>
                    </a:lnTo>
                    <a:lnTo>
                      <a:pt x="2880" y="525"/>
                    </a:lnTo>
                    <a:lnTo>
                      <a:pt x="2880" y="475"/>
                    </a:lnTo>
                    <a:lnTo>
                      <a:pt x="2871" y="424"/>
                    </a:lnTo>
                    <a:lnTo>
                      <a:pt x="2854" y="373"/>
                    </a:lnTo>
                    <a:lnTo>
                      <a:pt x="2838" y="322"/>
                    </a:lnTo>
                    <a:lnTo>
                      <a:pt x="2787" y="237"/>
                    </a:lnTo>
                    <a:lnTo>
                      <a:pt x="2727" y="153"/>
                    </a:lnTo>
                    <a:lnTo>
                      <a:pt x="2651" y="93"/>
                    </a:lnTo>
                    <a:lnTo>
                      <a:pt x="2558" y="43"/>
                    </a:lnTo>
                    <a:lnTo>
                      <a:pt x="2507" y="26"/>
                    </a:lnTo>
                    <a:lnTo>
                      <a:pt x="2456" y="9"/>
                    </a:lnTo>
                    <a:lnTo>
                      <a:pt x="24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1246;p21">
                <a:extLst>
                  <a:ext uri="{FF2B5EF4-FFF2-40B4-BE49-F238E27FC236}">
                    <a16:creationId xmlns:a16="http://schemas.microsoft.com/office/drawing/2014/main" id="{AA2CC5C4-ACF9-404C-BB25-42050169AF4A}"/>
                  </a:ext>
                </a:extLst>
              </p:cNvPr>
              <p:cNvSpPr/>
              <p:nvPr/>
            </p:nvSpPr>
            <p:spPr>
              <a:xfrm>
                <a:off x="3145900" y="-351400"/>
                <a:ext cx="720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2880" h="1059" fill="none" extrusionOk="0">
                    <a:moveTo>
                      <a:pt x="2355" y="0"/>
                    </a:moveTo>
                    <a:lnTo>
                      <a:pt x="525" y="0"/>
                    </a:lnTo>
                    <a:lnTo>
                      <a:pt x="525" y="0"/>
                    </a:lnTo>
                    <a:lnTo>
                      <a:pt x="475" y="0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22" y="43"/>
                    </a:lnTo>
                    <a:lnTo>
                      <a:pt x="229" y="93"/>
                    </a:lnTo>
                    <a:lnTo>
                      <a:pt x="153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0" y="475"/>
                    </a:lnTo>
                    <a:lnTo>
                      <a:pt x="0" y="525"/>
                    </a:lnTo>
                    <a:lnTo>
                      <a:pt x="0" y="525"/>
                    </a:lnTo>
                    <a:lnTo>
                      <a:pt x="0" y="585"/>
                    </a:lnTo>
                    <a:lnTo>
                      <a:pt x="9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22"/>
                    </a:lnTo>
                    <a:lnTo>
                      <a:pt x="153" y="907"/>
                    </a:lnTo>
                    <a:lnTo>
                      <a:pt x="229" y="966"/>
                    </a:lnTo>
                    <a:lnTo>
                      <a:pt x="322" y="1017"/>
                    </a:lnTo>
                    <a:lnTo>
                      <a:pt x="373" y="1034"/>
                    </a:lnTo>
                    <a:lnTo>
                      <a:pt x="424" y="1050"/>
                    </a:lnTo>
                    <a:lnTo>
                      <a:pt x="475" y="1059"/>
                    </a:lnTo>
                    <a:lnTo>
                      <a:pt x="525" y="1059"/>
                    </a:lnTo>
                    <a:lnTo>
                      <a:pt x="2355" y="1059"/>
                    </a:lnTo>
                    <a:lnTo>
                      <a:pt x="2355" y="1059"/>
                    </a:lnTo>
                    <a:lnTo>
                      <a:pt x="2406" y="1059"/>
                    </a:lnTo>
                    <a:lnTo>
                      <a:pt x="2456" y="1050"/>
                    </a:lnTo>
                    <a:lnTo>
                      <a:pt x="2507" y="1034"/>
                    </a:lnTo>
                    <a:lnTo>
                      <a:pt x="2558" y="1017"/>
                    </a:lnTo>
                    <a:lnTo>
                      <a:pt x="2651" y="966"/>
                    </a:lnTo>
                    <a:lnTo>
                      <a:pt x="2727" y="907"/>
                    </a:lnTo>
                    <a:lnTo>
                      <a:pt x="2787" y="822"/>
                    </a:lnTo>
                    <a:lnTo>
                      <a:pt x="2838" y="737"/>
                    </a:lnTo>
                    <a:lnTo>
                      <a:pt x="2854" y="686"/>
                    </a:lnTo>
                    <a:lnTo>
                      <a:pt x="2871" y="635"/>
                    </a:lnTo>
                    <a:lnTo>
                      <a:pt x="2880" y="585"/>
                    </a:lnTo>
                    <a:lnTo>
                      <a:pt x="2880" y="525"/>
                    </a:lnTo>
                    <a:lnTo>
                      <a:pt x="2880" y="525"/>
                    </a:lnTo>
                    <a:lnTo>
                      <a:pt x="2880" y="475"/>
                    </a:lnTo>
                    <a:lnTo>
                      <a:pt x="2871" y="424"/>
                    </a:lnTo>
                    <a:lnTo>
                      <a:pt x="2854" y="373"/>
                    </a:lnTo>
                    <a:lnTo>
                      <a:pt x="2838" y="322"/>
                    </a:lnTo>
                    <a:lnTo>
                      <a:pt x="2787" y="237"/>
                    </a:lnTo>
                    <a:lnTo>
                      <a:pt x="2727" y="153"/>
                    </a:lnTo>
                    <a:lnTo>
                      <a:pt x="2651" y="93"/>
                    </a:lnTo>
                    <a:lnTo>
                      <a:pt x="2558" y="43"/>
                    </a:lnTo>
                    <a:lnTo>
                      <a:pt x="2507" y="26"/>
                    </a:lnTo>
                    <a:lnTo>
                      <a:pt x="2456" y="9"/>
                    </a:lnTo>
                    <a:lnTo>
                      <a:pt x="2406" y="0"/>
                    </a:lnTo>
                    <a:lnTo>
                      <a:pt x="2355" y="0"/>
                    </a:lnTo>
                    <a:lnTo>
                      <a:pt x="2355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1247;p21">
                <a:extLst>
                  <a:ext uri="{FF2B5EF4-FFF2-40B4-BE49-F238E27FC236}">
                    <a16:creationId xmlns:a16="http://schemas.microsoft.com/office/drawing/2014/main" id="{7EB1A155-6BCA-488C-BC36-BDB2729AA566}"/>
                  </a:ext>
                </a:extLst>
              </p:cNvPr>
              <p:cNvSpPr/>
              <p:nvPr/>
            </p:nvSpPr>
            <p:spPr>
              <a:xfrm>
                <a:off x="3204750" y="-3514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1248;p21">
                <a:extLst>
                  <a:ext uri="{FF2B5EF4-FFF2-40B4-BE49-F238E27FC236}">
                    <a16:creationId xmlns:a16="http://schemas.microsoft.com/office/drawing/2014/main" id="{00A40635-837F-4487-A55E-9A913A178910}"/>
                  </a:ext>
                </a:extLst>
              </p:cNvPr>
              <p:cNvSpPr/>
              <p:nvPr/>
            </p:nvSpPr>
            <p:spPr>
              <a:xfrm>
                <a:off x="2978825" y="-184350"/>
                <a:ext cx="26500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881" extrusionOk="0">
                    <a:moveTo>
                      <a:pt x="475" y="1"/>
                    </a:move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4"/>
                    </a:lnTo>
                    <a:lnTo>
                      <a:pt x="153" y="153"/>
                    </a:lnTo>
                    <a:lnTo>
                      <a:pt x="86" y="238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2355"/>
                    </a:lnTo>
                    <a:lnTo>
                      <a:pt x="1" y="2406"/>
                    </a:lnTo>
                    <a:lnTo>
                      <a:pt x="9" y="2465"/>
                    </a:lnTo>
                    <a:lnTo>
                      <a:pt x="18" y="2508"/>
                    </a:lnTo>
                    <a:lnTo>
                      <a:pt x="43" y="2558"/>
                    </a:lnTo>
                    <a:lnTo>
                      <a:pt x="86" y="2652"/>
                    </a:lnTo>
                    <a:lnTo>
                      <a:pt x="153" y="2728"/>
                    </a:lnTo>
                    <a:lnTo>
                      <a:pt x="230" y="2796"/>
                    </a:lnTo>
                    <a:lnTo>
                      <a:pt x="323" y="2846"/>
                    </a:lnTo>
                    <a:lnTo>
                      <a:pt x="374" y="2863"/>
                    </a:lnTo>
                    <a:lnTo>
                      <a:pt x="424" y="2872"/>
                    </a:lnTo>
                    <a:lnTo>
                      <a:pt x="475" y="2880"/>
                    </a:lnTo>
                    <a:lnTo>
                      <a:pt x="585" y="2880"/>
                    </a:lnTo>
                    <a:lnTo>
                      <a:pt x="636" y="2872"/>
                    </a:lnTo>
                    <a:lnTo>
                      <a:pt x="687" y="2863"/>
                    </a:lnTo>
                    <a:lnTo>
                      <a:pt x="729" y="2846"/>
                    </a:lnTo>
                    <a:lnTo>
                      <a:pt x="822" y="2796"/>
                    </a:lnTo>
                    <a:lnTo>
                      <a:pt x="899" y="2728"/>
                    </a:lnTo>
                    <a:lnTo>
                      <a:pt x="966" y="2652"/>
                    </a:lnTo>
                    <a:lnTo>
                      <a:pt x="1017" y="2558"/>
                    </a:lnTo>
                    <a:lnTo>
                      <a:pt x="1034" y="2508"/>
                    </a:lnTo>
                    <a:lnTo>
                      <a:pt x="1043" y="2465"/>
                    </a:lnTo>
                    <a:lnTo>
                      <a:pt x="1051" y="2406"/>
                    </a:lnTo>
                    <a:lnTo>
                      <a:pt x="1060" y="2355"/>
                    </a:lnTo>
                    <a:lnTo>
                      <a:pt x="1060" y="534"/>
                    </a:lnTo>
                    <a:lnTo>
                      <a:pt x="1051" y="475"/>
                    </a:lnTo>
                    <a:lnTo>
                      <a:pt x="1043" y="424"/>
                    </a:lnTo>
                    <a:lnTo>
                      <a:pt x="1034" y="373"/>
                    </a:lnTo>
                    <a:lnTo>
                      <a:pt x="1017" y="322"/>
                    </a:lnTo>
                    <a:lnTo>
                      <a:pt x="966" y="238"/>
                    </a:lnTo>
                    <a:lnTo>
                      <a:pt x="899" y="153"/>
                    </a:lnTo>
                    <a:lnTo>
                      <a:pt x="822" y="94"/>
                    </a:lnTo>
                    <a:lnTo>
                      <a:pt x="729" y="43"/>
                    </a:lnTo>
                    <a:lnTo>
                      <a:pt x="687" y="26"/>
                    </a:lnTo>
                    <a:lnTo>
                      <a:pt x="636" y="9"/>
                    </a:lnTo>
                    <a:lnTo>
                      <a:pt x="5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1249;p21">
                <a:extLst>
                  <a:ext uri="{FF2B5EF4-FFF2-40B4-BE49-F238E27FC236}">
                    <a16:creationId xmlns:a16="http://schemas.microsoft.com/office/drawing/2014/main" id="{C47AEAC7-46A5-4713-A848-E36F43464B6C}"/>
                  </a:ext>
                </a:extLst>
              </p:cNvPr>
              <p:cNvSpPr/>
              <p:nvPr/>
            </p:nvSpPr>
            <p:spPr>
              <a:xfrm>
                <a:off x="2978825" y="-184350"/>
                <a:ext cx="26500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881" fill="none" extrusionOk="0">
                    <a:moveTo>
                      <a:pt x="526" y="1"/>
                    </a:move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4"/>
                    </a:lnTo>
                    <a:lnTo>
                      <a:pt x="153" y="153"/>
                    </a:lnTo>
                    <a:lnTo>
                      <a:pt x="86" y="238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2355"/>
                    </a:lnTo>
                    <a:lnTo>
                      <a:pt x="1" y="2355"/>
                    </a:lnTo>
                    <a:lnTo>
                      <a:pt x="1" y="2406"/>
                    </a:lnTo>
                    <a:lnTo>
                      <a:pt x="9" y="2465"/>
                    </a:lnTo>
                    <a:lnTo>
                      <a:pt x="18" y="2508"/>
                    </a:lnTo>
                    <a:lnTo>
                      <a:pt x="43" y="2558"/>
                    </a:lnTo>
                    <a:lnTo>
                      <a:pt x="86" y="2652"/>
                    </a:lnTo>
                    <a:lnTo>
                      <a:pt x="153" y="2728"/>
                    </a:lnTo>
                    <a:lnTo>
                      <a:pt x="230" y="2796"/>
                    </a:lnTo>
                    <a:lnTo>
                      <a:pt x="323" y="2846"/>
                    </a:lnTo>
                    <a:lnTo>
                      <a:pt x="374" y="2863"/>
                    </a:lnTo>
                    <a:lnTo>
                      <a:pt x="424" y="2872"/>
                    </a:lnTo>
                    <a:lnTo>
                      <a:pt x="475" y="2880"/>
                    </a:lnTo>
                    <a:lnTo>
                      <a:pt x="526" y="2880"/>
                    </a:lnTo>
                    <a:lnTo>
                      <a:pt x="526" y="2880"/>
                    </a:lnTo>
                    <a:lnTo>
                      <a:pt x="585" y="2880"/>
                    </a:lnTo>
                    <a:lnTo>
                      <a:pt x="636" y="2872"/>
                    </a:lnTo>
                    <a:lnTo>
                      <a:pt x="687" y="2863"/>
                    </a:lnTo>
                    <a:lnTo>
                      <a:pt x="729" y="2846"/>
                    </a:lnTo>
                    <a:lnTo>
                      <a:pt x="822" y="2796"/>
                    </a:lnTo>
                    <a:lnTo>
                      <a:pt x="899" y="2728"/>
                    </a:lnTo>
                    <a:lnTo>
                      <a:pt x="966" y="2652"/>
                    </a:lnTo>
                    <a:lnTo>
                      <a:pt x="1017" y="2558"/>
                    </a:lnTo>
                    <a:lnTo>
                      <a:pt x="1034" y="2508"/>
                    </a:lnTo>
                    <a:lnTo>
                      <a:pt x="1043" y="2465"/>
                    </a:lnTo>
                    <a:lnTo>
                      <a:pt x="1051" y="2406"/>
                    </a:lnTo>
                    <a:lnTo>
                      <a:pt x="1060" y="2355"/>
                    </a:lnTo>
                    <a:lnTo>
                      <a:pt x="1060" y="534"/>
                    </a:lnTo>
                    <a:lnTo>
                      <a:pt x="1060" y="534"/>
                    </a:lnTo>
                    <a:lnTo>
                      <a:pt x="1051" y="475"/>
                    </a:lnTo>
                    <a:lnTo>
                      <a:pt x="1043" y="424"/>
                    </a:lnTo>
                    <a:lnTo>
                      <a:pt x="1034" y="373"/>
                    </a:lnTo>
                    <a:lnTo>
                      <a:pt x="1017" y="322"/>
                    </a:lnTo>
                    <a:lnTo>
                      <a:pt x="966" y="238"/>
                    </a:lnTo>
                    <a:lnTo>
                      <a:pt x="899" y="153"/>
                    </a:lnTo>
                    <a:lnTo>
                      <a:pt x="822" y="94"/>
                    </a:lnTo>
                    <a:lnTo>
                      <a:pt x="729" y="43"/>
                    </a:lnTo>
                    <a:lnTo>
                      <a:pt x="687" y="26"/>
                    </a:lnTo>
                    <a:lnTo>
                      <a:pt x="636" y="9"/>
                    </a:lnTo>
                    <a:lnTo>
                      <a:pt x="585" y="1"/>
                    </a:lnTo>
                    <a:lnTo>
                      <a:pt x="526" y="1"/>
                    </a:lnTo>
                    <a:lnTo>
                      <a:pt x="526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1250;p21">
                <a:extLst>
                  <a:ext uri="{FF2B5EF4-FFF2-40B4-BE49-F238E27FC236}">
                    <a16:creationId xmlns:a16="http://schemas.microsoft.com/office/drawing/2014/main" id="{924A6FED-FE97-417E-AB4E-2DE54C8F3732}"/>
                  </a:ext>
                </a:extLst>
              </p:cNvPr>
              <p:cNvSpPr/>
              <p:nvPr/>
            </p:nvSpPr>
            <p:spPr>
              <a:xfrm>
                <a:off x="2991975" y="-1843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1251;p21">
                <a:extLst>
                  <a:ext uri="{FF2B5EF4-FFF2-40B4-BE49-F238E27FC236}">
                    <a16:creationId xmlns:a16="http://schemas.microsoft.com/office/drawing/2014/main" id="{BC66E850-71AD-458A-A210-858256BC9F1B}"/>
                  </a:ext>
                </a:extLst>
              </p:cNvPr>
              <p:cNvSpPr/>
              <p:nvPr/>
            </p:nvSpPr>
            <p:spPr>
              <a:xfrm>
                <a:off x="2766050" y="-351400"/>
                <a:ext cx="720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2880" h="1059" extrusionOk="0">
                    <a:moveTo>
                      <a:pt x="474" y="0"/>
                    </a:moveTo>
                    <a:lnTo>
                      <a:pt x="424" y="9"/>
                    </a:lnTo>
                    <a:lnTo>
                      <a:pt x="373" y="26"/>
                    </a:lnTo>
                    <a:lnTo>
                      <a:pt x="322" y="43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9" y="475"/>
                    </a:lnTo>
                    <a:lnTo>
                      <a:pt x="0" y="525"/>
                    </a:lnTo>
                    <a:lnTo>
                      <a:pt x="9" y="585"/>
                    </a:lnTo>
                    <a:lnTo>
                      <a:pt x="9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22"/>
                    </a:lnTo>
                    <a:lnTo>
                      <a:pt x="161" y="907"/>
                    </a:lnTo>
                    <a:lnTo>
                      <a:pt x="237" y="966"/>
                    </a:lnTo>
                    <a:lnTo>
                      <a:pt x="322" y="1017"/>
                    </a:lnTo>
                    <a:lnTo>
                      <a:pt x="373" y="1034"/>
                    </a:lnTo>
                    <a:lnTo>
                      <a:pt x="424" y="1050"/>
                    </a:lnTo>
                    <a:lnTo>
                      <a:pt x="474" y="1059"/>
                    </a:lnTo>
                    <a:lnTo>
                      <a:pt x="2406" y="1059"/>
                    </a:lnTo>
                    <a:lnTo>
                      <a:pt x="2465" y="1050"/>
                    </a:lnTo>
                    <a:lnTo>
                      <a:pt x="2516" y="1034"/>
                    </a:lnTo>
                    <a:lnTo>
                      <a:pt x="2558" y="1017"/>
                    </a:lnTo>
                    <a:lnTo>
                      <a:pt x="2651" y="966"/>
                    </a:lnTo>
                    <a:lnTo>
                      <a:pt x="2727" y="907"/>
                    </a:lnTo>
                    <a:lnTo>
                      <a:pt x="2795" y="822"/>
                    </a:lnTo>
                    <a:lnTo>
                      <a:pt x="2846" y="737"/>
                    </a:lnTo>
                    <a:lnTo>
                      <a:pt x="2863" y="686"/>
                    </a:lnTo>
                    <a:lnTo>
                      <a:pt x="2871" y="635"/>
                    </a:lnTo>
                    <a:lnTo>
                      <a:pt x="2880" y="585"/>
                    </a:lnTo>
                    <a:lnTo>
                      <a:pt x="2880" y="525"/>
                    </a:lnTo>
                    <a:lnTo>
                      <a:pt x="2880" y="475"/>
                    </a:lnTo>
                    <a:lnTo>
                      <a:pt x="2871" y="424"/>
                    </a:lnTo>
                    <a:lnTo>
                      <a:pt x="2863" y="373"/>
                    </a:lnTo>
                    <a:lnTo>
                      <a:pt x="2846" y="322"/>
                    </a:lnTo>
                    <a:lnTo>
                      <a:pt x="2795" y="237"/>
                    </a:lnTo>
                    <a:lnTo>
                      <a:pt x="2727" y="153"/>
                    </a:lnTo>
                    <a:lnTo>
                      <a:pt x="2651" y="93"/>
                    </a:lnTo>
                    <a:lnTo>
                      <a:pt x="2558" y="43"/>
                    </a:lnTo>
                    <a:lnTo>
                      <a:pt x="2516" y="26"/>
                    </a:lnTo>
                    <a:lnTo>
                      <a:pt x="2465" y="9"/>
                    </a:lnTo>
                    <a:lnTo>
                      <a:pt x="24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1252;p21">
                <a:extLst>
                  <a:ext uri="{FF2B5EF4-FFF2-40B4-BE49-F238E27FC236}">
                    <a16:creationId xmlns:a16="http://schemas.microsoft.com/office/drawing/2014/main" id="{6BA8A84A-FA27-4C03-8E94-5306B2F6C07D}"/>
                  </a:ext>
                </a:extLst>
              </p:cNvPr>
              <p:cNvSpPr/>
              <p:nvPr/>
            </p:nvSpPr>
            <p:spPr>
              <a:xfrm>
                <a:off x="2766050" y="-351400"/>
                <a:ext cx="720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2880" h="1059" fill="none" extrusionOk="0">
                    <a:moveTo>
                      <a:pt x="2880" y="525"/>
                    </a:moveTo>
                    <a:lnTo>
                      <a:pt x="2880" y="525"/>
                    </a:lnTo>
                    <a:lnTo>
                      <a:pt x="2880" y="475"/>
                    </a:lnTo>
                    <a:lnTo>
                      <a:pt x="2871" y="424"/>
                    </a:lnTo>
                    <a:lnTo>
                      <a:pt x="2863" y="373"/>
                    </a:lnTo>
                    <a:lnTo>
                      <a:pt x="2846" y="322"/>
                    </a:lnTo>
                    <a:lnTo>
                      <a:pt x="2795" y="237"/>
                    </a:lnTo>
                    <a:lnTo>
                      <a:pt x="2727" y="153"/>
                    </a:lnTo>
                    <a:lnTo>
                      <a:pt x="2651" y="93"/>
                    </a:lnTo>
                    <a:lnTo>
                      <a:pt x="2558" y="43"/>
                    </a:lnTo>
                    <a:lnTo>
                      <a:pt x="2516" y="26"/>
                    </a:lnTo>
                    <a:lnTo>
                      <a:pt x="2465" y="9"/>
                    </a:lnTo>
                    <a:lnTo>
                      <a:pt x="2406" y="0"/>
                    </a:lnTo>
                    <a:lnTo>
                      <a:pt x="2355" y="0"/>
                    </a:lnTo>
                    <a:lnTo>
                      <a:pt x="534" y="0"/>
                    </a:lnTo>
                    <a:lnTo>
                      <a:pt x="534" y="0"/>
                    </a:lnTo>
                    <a:lnTo>
                      <a:pt x="474" y="0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22" y="43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9" y="475"/>
                    </a:lnTo>
                    <a:lnTo>
                      <a:pt x="0" y="525"/>
                    </a:lnTo>
                    <a:lnTo>
                      <a:pt x="0" y="525"/>
                    </a:lnTo>
                    <a:lnTo>
                      <a:pt x="9" y="585"/>
                    </a:lnTo>
                    <a:lnTo>
                      <a:pt x="9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22"/>
                    </a:lnTo>
                    <a:lnTo>
                      <a:pt x="161" y="907"/>
                    </a:lnTo>
                    <a:lnTo>
                      <a:pt x="237" y="966"/>
                    </a:lnTo>
                    <a:lnTo>
                      <a:pt x="322" y="1017"/>
                    </a:lnTo>
                    <a:lnTo>
                      <a:pt x="373" y="1034"/>
                    </a:lnTo>
                    <a:lnTo>
                      <a:pt x="424" y="1050"/>
                    </a:lnTo>
                    <a:lnTo>
                      <a:pt x="474" y="1059"/>
                    </a:lnTo>
                    <a:lnTo>
                      <a:pt x="534" y="1059"/>
                    </a:lnTo>
                    <a:lnTo>
                      <a:pt x="2355" y="1059"/>
                    </a:lnTo>
                    <a:lnTo>
                      <a:pt x="2355" y="1059"/>
                    </a:lnTo>
                    <a:lnTo>
                      <a:pt x="2406" y="1059"/>
                    </a:lnTo>
                    <a:lnTo>
                      <a:pt x="2465" y="1050"/>
                    </a:lnTo>
                    <a:lnTo>
                      <a:pt x="2516" y="1034"/>
                    </a:lnTo>
                    <a:lnTo>
                      <a:pt x="2558" y="1017"/>
                    </a:lnTo>
                    <a:lnTo>
                      <a:pt x="2651" y="966"/>
                    </a:lnTo>
                    <a:lnTo>
                      <a:pt x="2727" y="907"/>
                    </a:lnTo>
                    <a:lnTo>
                      <a:pt x="2795" y="822"/>
                    </a:lnTo>
                    <a:lnTo>
                      <a:pt x="2846" y="737"/>
                    </a:lnTo>
                    <a:lnTo>
                      <a:pt x="2863" y="686"/>
                    </a:lnTo>
                    <a:lnTo>
                      <a:pt x="2871" y="635"/>
                    </a:lnTo>
                    <a:lnTo>
                      <a:pt x="2880" y="585"/>
                    </a:lnTo>
                    <a:lnTo>
                      <a:pt x="2880" y="525"/>
                    </a:lnTo>
                    <a:lnTo>
                      <a:pt x="2880" y="525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1253;p21">
                <a:extLst>
                  <a:ext uri="{FF2B5EF4-FFF2-40B4-BE49-F238E27FC236}">
                    <a16:creationId xmlns:a16="http://schemas.microsoft.com/office/drawing/2014/main" id="{EADB2D77-C4C2-4276-B7A9-24135CB6213E}"/>
                  </a:ext>
                </a:extLst>
              </p:cNvPr>
              <p:cNvSpPr/>
              <p:nvPr/>
            </p:nvSpPr>
            <p:spPr>
              <a:xfrm>
                <a:off x="2838025" y="-338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1254;p21">
                <a:extLst>
                  <a:ext uri="{FF2B5EF4-FFF2-40B4-BE49-F238E27FC236}">
                    <a16:creationId xmlns:a16="http://schemas.microsoft.com/office/drawing/2014/main" id="{1611DC2D-9CD3-4D89-8E9C-DD751E3E26B4}"/>
                  </a:ext>
                </a:extLst>
              </p:cNvPr>
              <p:cNvSpPr/>
              <p:nvPr/>
            </p:nvSpPr>
            <p:spPr>
              <a:xfrm>
                <a:off x="3096975" y="-501725"/>
                <a:ext cx="586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347" extrusionOk="0">
                    <a:moveTo>
                      <a:pt x="1813" y="0"/>
                    </a:moveTo>
                    <a:lnTo>
                      <a:pt x="1712" y="8"/>
                    </a:lnTo>
                    <a:lnTo>
                      <a:pt x="1618" y="34"/>
                    </a:lnTo>
                    <a:lnTo>
                      <a:pt x="1568" y="59"/>
                    </a:lnTo>
                    <a:lnTo>
                      <a:pt x="1525" y="85"/>
                    </a:lnTo>
                    <a:lnTo>
                      <a:pt x="1483" y="119"/>
                    </a:lnTo>
                    <a:lnTo>
                      <a:pt x="1441" y="152"/>
                    </a:lnTo>
                    <a:lnTo>
                      <a:pt x="153" y="1440"/>
                    </a:lnTo>
                    <a:lnTo>
                      <a:pt x="119" y="1482"/>
                    </a:lnTo>
                    <a:lnTo>
                      <a:pt x="86" y="1524"/>
                    </a:lnTo>
                    <a:lnTo>
                      <a:pt x="60" y="1567"/>
                    </a:lnTo>
                    <a:lnTo>
                      <a:pt x="35" y="1618"/>
                    </a:lnTo>
                    <a:lnTo>
                      <a:pt x="9" y="1711"/>
                    </a:lnTo>
                    <a:lnTo>
                      <a:pt x="1" y="1812"/>
                    </a:lnTo>
                    <a:lnTo>
                      <a:pt x="9" y="1914"/>
                    </a:lnTo>
                    <a:lnTo>
                      <a:pt x="35" y="2016"/>
                    </a:lnTo>
                    <a:lnTo>
                      <a:pt x="60" y="2058"/>
                    </a:lnTo>
                    <a:lnTo>
                      <a:pt x="86" y="2109"/>
                    </a:lnTo>
                    <a:lnTo>
                      <a:pt x="119" y="2151"/>
                    </a:lnTo>
                    <a:lnTo>
                      <a:pt x="153" y="2194"/>
                    </a:lnTo>
                    <a:lnTo>
                      <a:pt x="196" y="2227"/>
                    </a:lnTo>
                    <a:lnTo>
                      <a:pt x="238" y="2261"/>
                    </a:lnTo>
                    <a:lnTo>
                      <a:pt x="280" y="2287"/>
                    </a:lnTo>
                    <a:lnTo>
                      <a:pt x="331" y="2304"/>
                    </a:lnTo>
                    <a:lnTo>
                      <a:pt x="424" y="2338"/>
                    </a:lnTo>
                    <a:lnTo>
                      <a:pt x="526" y="2346"/>
                    </a:lnTo>
                    <a:lnTo>
                      <a:pt x="628" y="2338"/>
                    </a:lnTo>
                    <a:lnTo>
                      <a:pt x="729" y="2304"/>
                    </a:lnTo>
                    <a:lnTo>
                      <a:pt x="772" y="2287"/>
                    </a:lnTo>
                    <a:lnTo>
                      <a:pt x="822" y="2261"/>
                    </a:lnTo>
                    <a:lnTo>
                      <a:pt x="865" y="2227"/>
                    </a:lnTo>
                    <a:lnTo>
                      <a:pt x="899" y="2194"/>
                    </a:lnTo>
                    <a:lnTo>
                      <a:pt x="2194" y="898"/>
                    </a:lnTo>
                    <a:lnTo>
                      <a:pt x="2228" y="864"/>
                    </a:lnTo>
                    <a:lnTo>
                      <a:pt x="2262" y="822"/>
                    </a:lnTo>
                    <a:lnTo>
                      <a:pt x="2288" y="771"/>
                    </a:lnTo>
                    <a:lnTo>
                      <a:pt x="2305" y="728"/>
                    </a:lnTo>
                    <a:lnTo>
                      <a:pt x="2338" y="627"/>
                    </a:lnTo>
                    <a:lnTo>
                      <a:pt x="2347" y="525"/>
                    </a:lnTo>
                    <a:lnTo>
                      <a:pt x="2338" y="423"/>
                    </a:lnTo>
                    <a:lnTo>
                      <a:pt x="2305" y="330"/>
                    </a:lnTo>
                    <a:lnTo>
                      <a:pt x="2288" y="279"/>
                    </a:lnTo>
                    <a:lnTo>
                      <a:pt x="2262" y="237"/>
                    </a:lnTo>
                    <a:lnTo>
                      <a:pt x="2228" y="195"/>
                    </a:lnTo>
                    <a:lnTo>
                      <a:pt x="2194" y="152"/>
                    </a:lnTo>
                    <a:lnTo>
                      <a:pt x="2152" y="119"/>
                    </a:lnTo>
                    <a:lnTo>
                      <a:pt x="2110" y="85"/>
                    </a:lnTo>
                    <a:lnTo>
                      <a:pt x="2059" y="59"/>
                    </a:lnTo>
                    <a:lnTo>
                      <a:pt x="2017" y="34"/>
                    </a:lnTo>
                    <a:lnTo>
                      <a:pt x="1915" y="8"/>
                    </a:lnTo>
                    <a:lnTo>
                      <a:pt x="18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1255;p21">
                <a:extLst>
                  <a:ext uri="{FF2B5EF4-FFF2-40B4-BE49-F238E27FC236}">
                    <a16:creationId xmlns:a16="http://schemas.microsoft.com/office/drawing/2014/main" id="{EAE9E70E-ECE6-48FD-92C6-BA387953D6C4}"/>
                  </a:ext>
                </a:extLst>
              </p:cNvPr>
              <p:cNvSpPr/>
              <p:nvPr/>
            </p:nvSpPr>
            <p:spPr>
              <a:xfrm>
                <a:off x="3096975" y="-501725"/>
                <a:ext cx="586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347" fill="none" extrusionOk="0">
                    <a:moveTo>
                      <a:pt x="526" y="2346"/>
                    </a:moveTo>
                    <a:lnTo>
                      <a:pt x="526" y="2346"/>
                    </a:lnTo>
                    <a:lnTo>
                      <a:pt x="628" y="2338"/>
                    </a:lnTo>
                    <a:lnTo>
                      <a:pt x="729" y="2304"/>
                    </a:lnTo>
                    <a:lnTo>
                      <a:pt x="772" y="2287"/>
                    </a:lnTo>
                    <a:lnTo>
                      <a:pt x="822" y="2261"/>
                    </a:lnTo>
                    <a:lnTo>
                      <a:pt x="865" y="2227"/>
                    </a:lnTo>
                    <a:lnTo>
                      <a:pt x="899" y="2194"/>
                    </a:lnTo>
                    <a:lnTo>
                      <a:pt x="2194" y="898"/>
                    </a:lnTo>
                    <a:lnTo>
                      <a:pt x="2194" y="898"/>
                    </a:lnTo>
                    <a:lnTo>
                      <a:pt x="2228" y="864"/>
                    </a:lnTo>
                    <a:lnTo>
                      <a:pt x="2262" y="822"/>
                    </a:lnTo>
                    <a:lnTo>
                      <a:pt x="2288" y="771"/>
                    </a:lnTo>
                    <a:lnTo>
                      <a:pt x="2305" y="728"/>
                    </a:lnTo>
                    <a:lnTo>
                      <a:pt x="2338" y="627"/>
                    </a:lnTo>
                    <a:lnTo>
                      <a:pt x="2347" y="525"/>
                    </a:lnTo>
                    <a:lnTo>
                      <a:pt x="2338" y="423"/>
                    </a:lnTo>
                    <a:lnTo>
                      <a:pt x="2305" y="330"/>
                    </a:lnTo>
                    <a:lnTo>
                      <a:pt x="2288" y="279"/>
                    </a:lnTo>
                    <a:lnTo>
                      <a:pt x="2262" y="237"/>
                    </a:lnTo>
                    <a:lnTo>
                      <a:pt x="2228" y="195"/>
                    </a:lnTo>
                    <a:lnTo>
                      <a:pt x="2194" y="152"/>
                    </a:lnTo>
                    <a:lnTo>
                      <a:pt x="2194" y="152"/>
                    </a:lnTo>
                    <a:lnTo>
                      <a:pt x="2152" y="119"/>
                    </a:lnTo>
                    <a:lnTo>
                      <a:pt x="2110" y="85"/>
                    </a:lnTo>
                    <a:lnTo>
                      <a:pt x="2059" y="59"/>
                    </a:lnTo>
                    <a:lnTo>
                      <a:pt x="2017" y="34"/>
                    </a:lnTo>
                    <a:lnTo>
                      <a:pt x="1915" y="8"/>
                    </a:lnTo>
                    <a:lnTo>
                      <a:pt x="1813" y="0"/>
                    </a:lnTo>
                    <a:lnTo>
                      <a:pt x="1712" y="8"/>
                    </a:lnTo>
                    <a:lnTo>
                      <a:pt x="1618" y="34"/>
                    </a:lnTo>
                    <a:lnTo>
                      <a:pt x="1568" y="59"/>
                    </a:lnTo>
                    <a:lnTo>
                      <a:pt x="1525" y="85"/>
                    </a:lnTo>
                    <a:lnTo>
                      <a:pt x="1483" y="119"/>
                    </a:lnTo>
                    <a:lnTo>
                      <a:pt x="1441" y="152"/>
                    </a:lnTo>
                    <a:lnTo>
                      <a:pt x="153" y="1440"/>
                    </a:lnTo>
                    <a:lnTo>
                      <a:pt x="153" y="1440"/>
                    </a:lnTo>
                    <a:lnTo>
                      <a:pt x="119" y="1482"/>
                    </a:lnTo>
                    <a:lnTo>
                      <a:pt x="86" y="1524"/>
                    </a:lnTo>
                    <a:lnTo>
                      <a:pt x="60" y="1567"/>
                    </a:lnTo>
                    <a:lnTo>
                      <a:pt x="35" y="1618"/>
                    </a:lnTo>
                    <a:lnTo>
                      <a:pt x="9" y="1711"/>
                    </a:lnTo>
                    <a:lnTo>
                      <a:pt x="1" y="1812"/>
                    </a:lnTo>
                    <a:lnTo>
                      <a:pt x="9" y="1914"/>
                    </a:lnTo>
                    <a:lnTo>
                      <a:pt x="35" y="2016"/>
                    </a:lnTo>
                    <a:lnTo>
                      <a:pt x="60" y="2058"/>
                    </a:lnTo>
                    <a:lnTo>
                      <a:pt x="86" y="2109"/>
                    </a:lnTo>
                    <a:lnTo>
                      <a:pt x="119" y="2151"/>
                    </a:lnTo>
                    <a:lnTo>
                      <a:pt x="153" y="2194"/>
                    </a:lnTo>
                    <a:lnTo>
                      <a:pt x="153" y="2194"/>
                    </a:lnTo>
                    <a:lnTo>
                      <a:pt x="196" y="2227"/>
                    </a:lnTo>
                    <a:lnTo>
                      <a:pt x="238" y="2261"/>
                    </a:lnTo>
                    <a:lnTo>
                      <a:pt x="280" y="2287"/>
                    </a:lnTo>
                    <a:lnTo>
                      <a:pt x="331" y="2304"/>
                    </a:lnTo>
                    <a:lnTo>
                      <a:pt x="424" y="2338"/>
                    </a:lnTo>
                    <a:lnTo>
                      <a:pt x="526" y="2346"/>
                    </a:lnTo>
                    <a:lnTo>
                      <a:pt x="526" y="234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1256;p21">
                <a:extLst>
                  <a:ext uri="{FF2B5EF4-FFF2-40B4-BE49-F238E27FC236}">
                    <a16:creationId xmlns:a16="http://schemas.microsoft.com/office/drawing/2014/main" id="{0B91425F-3EB8-4D25-84E9-96D280E8DCCB}"/>
                  </a:ext>
                </a:extLst>
              </p:cNvPr>
              <p:cNvSpPr/>
              <p:nvPr/>
            </p:nvSpPr>
            <p:spPr>
              <a:xfrm>
                <a:off x="3110100" y="-4430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1257;p21">
                <a:extLst>
                  <a:ext uri="{FF2B5EF4-FFF2-40B4-BE49-F238E27FC236}">
                    <a16:creationId xmlns:a16="http://schemas.microsoft.com/office/drawing/2014/main" id="{F2C305D6-369D-4C4C-8AE7-268198AB2160}"/>
                  </a:ext>
                </a:extLst>
              </p:cNvPr>
              <p:cNvSpPr/>
              <p:nvPr/>
            </p:nvSpPr>
            <p:spPr>
              <a:xfrm>
                <a:off x="3096975" y="-233250"/>
                <a:ext cx="586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347" extrusionOk="0">
                    <a:moveTo>
                      <a:pt x="526" y="0"/>
                    </a:moveTo>
                    <a:lnTo>
                      <a:pt x="424" y="9"/>
                    </a:lnTo>
                    <a:lnTo>
                      <a:pt x="331" y="43"/>
                    </a:lnTo>
                    <a:lnTo>
                      <a:pt x="280" y="59"/>
                    </a:lnTo>
                    <a:lnTo>
                      <a:pt x="238" y="85"/>
                    </a:lnTo>
                    <a:lnTo>
                      <a:pt x="196" y="119"/>
                    </a:lnTo>
                    <a:lnTo>
                      <a:pt x="153" y="153"/>
                    </a:lnTo>
                    <a:lnTo>
                      <a:pt x="119" y="195"/>
                    </a:lnTo>
                    <a:lnTo>
                      <a:pt x="86" y="237"/>
                    </a:lnTo>
                    <a:lnTo>
                      <a:pt x="60" y="280"/>
                    </a:lnTo>
                    <a:lnTo>
                      <a:pt x="35" y="331"/>
                    </a:lnTo>
                    <a:lnTo>
                      <a:pt x="9" y="432"/>
                    </a:lnTo>
                    <a:lnTo>
                      <a:pt x="1" y="534"/>
                    </a:lnTo>
                    <a:lnTo>
                      <a:pt x="9" y="627"/>
                    </a:lnTo>
                    <a:lnTo>
                      <a:pt x="35" y="729"/>
                    </a:lnTo>
                    <a:lnTo>
                      <a:pt x="60" y="779"/>
                    </a:lnTo>
                    <a:lnTo>
                      <a:pt x="86" y="822"/>
                    </a:lnTo>
                    <a:lnTo>
                      <a:pt x="119" y="864"/>
                    </a:lnTo>
                    <a:lnTo>
                      <a:pt x="153" y="906"/>
                    </a:lnTo>
                    <a:lnTo>
                      <a:pt x="1441" y="2194"/>
                    </a:lnTo>
                    <a:lnTo>
                      <a:pt x="1483" y="2228"/>
                    </a:lnTo>
                    <a:lnTo>
                      <a:pt x="1525" y="2262"/>
                    </a:lnTo>
                    <a:lnTo>
                      <a:pt x="1568" y="2287"/>
                    </a:lnTo>
                    <a:lnTo>
                      <a:pt x="1618" y="2312"/>
                    </a:lnTo>
                    <a:lnTo>
                      <a:pt x="1712" y="2338"/>
                    </a:lnTo>
                    <a:lnTo>
                      <a:pt x="1813" y="2346"/>
                    </a:lnTo>
                    <a:lnTo>
                      <a:pt x="1915" y="2338"/>
                    </a:lnTo>
                    <a:lnTo>
                      <a:pt x="2017" y="2312"/>
                    </a:lnTo>
                    <a:lnTo>
                      <a:pt x="2059" y="2287"/>
                    </a:lnTo>
                    <a:lnTo>
                      <a:pt x="2110" y="2262"/>
                    </a:lnTo>
                    <a:lnTo>
                      <a:pt x="2152" y="2228"/>
                    </a:lnTo>
                    <a:lnTo>
                      <a:pt x="2194" y="2194"/>
                    </a:lnTo>
                    <a:lnTo>
                      <a:pt x="2228" y="2151"/>
                    </a:lnTo>
                    <a:lnTo>
                      <a:pt x="2262" y="2109"/>
                    </a:lnTo>
                    <a:lnTo>
                      <a:pt x="2288" y="2067"/>
                    </a:lnTo>
                    <a:lnTo>
                      <a:pt x="2305" y="2016"/>
                    </a:lnTo>
                    <a:lnTo>
                      <a:pt x="2338" y="1923"/>
                    </a:lnTo>
                    <a:lnTo>
                      <a:pt x="2347" y="1821"/>
                    </a:lnTo>
                    <a:lnTo>
                      <a:pt x="2338" y="1719"/>
                    </a:lnTo>
                    <a:lnTo>
                      <a:pt x="2305" y="1618"/>
                    </a:lnTo>
                    <a:lnTo>
                      <a:pt x="2288" y="1576"/>
                    </a:lnTo>
                    <a:lnTo>
                      <a:pt x="2262" y="1525"/>
                    </a:lnTo>
                    <a:lnTo>
                      <a:pt x="2228" y="1482"/>
                    </a:lnTo>
                    <a:lnTo>
                      <a:pt x="2194" y="1448"/>
                    </a:lnTo>
                    <a:lnTo>
                      <a:pt x="899" y="153"/>
                    </a:lnTo>
                    <a:lnTo>
                      <a:pt x="865" y="119"/>
                    </a:lnTo>
                    <a:lnTo>
                      <a:pt x="822" y="85"/>
                    </a:lnTo>
                    <a:lnTo>
                      <a:pt x="772" y="59"/>
                    </a:lnTo>
                    <a:lnTo>
                      <a:pt x="729" y="43"/>
                    </a:lnTo>
                    <a:lnTo>
                      <a:pt x="628" y="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1258;p21">
                <a:extLst>
                  <a:ext uri="{FF2B5EF4-FFF2-40B4-BE49-F238E27FC236}">
                    <a16:creationId xmlns:a16="http://schemas.microsoft.com/office/drawing/2014/main" id="{6C8C4FFC-0954-401D-9F9D-36DB2D7DAB5E}"/>
                  </a:ext>
                </a:extLst>
              </p:cNvPr>
              <p:cNvSpPr/>
              <p:nvPr/>
            </p:nvSpPr>
            <p:spPr>
              <a:xfrm>
                <a:off x="3096975" y="-233250"/>
                <a:ext cx="586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347" fill="none" extrusionOk="0">
                    <a:moveTo>
                      <a:pt x="899" y="153"/>
                    </a:moveTo>
                    <a:lnTo>
                      <a:pt x="899" y="153"/>
                    </a:lnTo>
                    <a:lnTo>
                      <a:pt x="865" y="119"/>
                    </a:lnTo>
                    <a:lnTo>
                      <a:pt x="822" y="85"/>
                    </a:lnTo>
                    <a:lnTo>
                      <a:pt x="772" y="59"/>
                    </a:lnTo>
                    <a:lnTo>
                      <a:pt x="729" y="43"/>
                    </a:lnTo>
                    <a:lnTo>
                      <a:pt x="628" y="9"/>
                    </a:lnTo>
                    <a:lnTo>
                      <a:pt x="526" y="0"/>
                    </a:lnTo>
                    <a:lnTo>
                      <a:pt x="424" y="9"/>
                    </a:lnTo>
                    <a:lnTo>
                      <a:pt x="331" y="43"/>
                    </a:lnTo>
                    <a:lnTo>
                      <a:pt x="280" y="59"/>
                    </a:lnTo>
                    <a:lnTo>
                      <a:pt x="238" y="85"/>
                    </a:lnTo>
                    <a:lnTo>
                      <a:pt x="196" y="119"/>
                    </a:lnTo>
                    <a:lnTo>
                      <a:pt x="153" y="153"/>
                    </a:lnTo>
                    <a:lnTo>
                      <a:pt x="153" y="153"/>
                    </a:lnTo>
                    <a:lnTo>
                      <a:pt x="119" y="195"/>
                    </a:lnTo>
                    <a:lnTo>
                      <a:pt x="86" y="237"/>
                    </a:lnTo>
                    <a:lnTo>
                      <a:pt x="60" y="280"/>
                    </a:lnTo>
                    <a:lnTo>
                      <a:pt x="35" y="331"/>
                    </a:lnTo>
                    <a:lnTo>
                      <a:pt x="9" y="432"/>
                    </a:lnTo>
                    <a:lnTo>
                      <a:pt x="1" y="534"/>
                    </a:lnTo>
                    <a:lnTo>
                      <a:pt x="9" y="627"/>
                    </a:lnTo>
                    <a:lnTo>
                      <a:pt x="35" y="729"/>
                    </a:lnTo>
                    <a:lnTo>
                      <a:pt x="60" y="779"/>
                    </a:lnTo>
                    <a:lnTo>
                      <a:pt x="86" y="822"/>
                    </a:lnTo>
                    <a:lnTo>
                      <a:pt x="119" y="864"/>
                    </a:lnTo>
                    <a:lnTo>
                      <a:pt x="153" y="906"/>
                    </a:lnTo>
                    <a:lnTo>
                      <a:pt x="1441" y="2194"/>
                    </a:lnTo>
                    <a:lnTo>
                      <a:pt x="1441" y="2194"/>
                    </a:lnTo>
                    <a:lnTo>
                      <a:pt x="1483" y="2228"/>
                    </a:lnTo>
                    <a:lnTo>
                      <a:pt x="1525" y="2262"/>
                    </a:lnTo>
                    <a:lnTo>
                      <a:pt x="1568" y="2287"/>
                    </a:lnTo>
                    <a:lnTo>
                      <a:pt x="1618" y="2312"/>
                    </a:lnTo>
                    <a:lnTo>
                      <a:pt x="1712" y="2338"/>
                    </a:lnTo>
                    <a:lnTo>
                      <a:pt x="1813" y="2346"/>
                    </a:lnTo>
                    <a:lnTo>
                      <a:pt x="1813" y="2346"/>
                    </a:lnTo>
                    <a:lnTo>
                      <a:pt x="1915" y="2338"/>
                    </a:lnTo>
                    <a:lnTo>
                      <a:pt x="2017" y="2312"/>
                    </a:lnTo>
                    <a:lnTo>
                      <a:pt x="2059" y="2287"/>
                    </a:lnTo>
                    <a:lnTo>
                      <a:pt x="2110" y="2262"/>
                    </a:lnTo>
                    <a:lnTo>
                      <a:pt x="2152" y="2228"/>
                    </a:lnTo>
                    <a:lnTo>
                      <a:pt x="2194" y="2194"/>
                    </a:lnTo>
                    <a:lnTo>
                      <a:pt x="2194" y="2194"/>
                    </a:lnTo>
                    <a:lnTo>
                      <a:pt x="2228" y="2151"/>
                    </a:lnTo>
                    <a:lnTo>
                      <a:pt x="2262" y="2109"/>
                    </a:lnTo>
                    <a:lnTo>
                      <a:pt x="2288" y="2067"/>
                    </a:lnTo>
                    <a:lnTo>
                      <a:pt x="2305" y="2016"/>
                    </a:lnTo>
                    <a:lnTo>
                      <a:pt x="2338" y="1923"/>
                    </a:lnTo>
                    <a:lnTo>
                      <a:pt x="2347" y="1821"/>
                    </a:lnTo>
                    <a:lnTo>
                      <a:pt x="2338" y="1719"/>
                    </a:lnTo>
                    <a:lnTo>
                      <a:pt x="2305" y="1618"/>
                    </a:lnTo>
                    <a:lnTo>
                      <a:pt x="2288" y="1576"/>
                    </a:lnTo>
                    <a:lnTo>
                      <a:pt x="2262" y="1525"/>
                    </a:lnTo>
                    <a:lnTo>
                      <a:pt x="2228" y="1482"/>
                    </a:lnTo>
                    <a:lnTo>
                      <a:pt x="2194" y="1448"/>
                    </a:lnTo>
                    <a:lnTo>
                      <a:pt x="899" y="15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1259;p21">
                <a:extLst>
                  <a:ext uri="{FF2B5EF4-FFF2-40B4-BE49-F238E27FC236}">
                    <a16:creationId xmlns:a16="http://schemas.microsoft.com/office/drawing/2014/main" id="{7F81DB62-F74A-44A5-B6DA-F41D56892FA0}"/>
                  </a:ext>
                </a:extLst>
              </p:cNvPr>
              <p:cNvSpPr/>
              <p:nvPr/>
            </p:nvSpPr>
            <p:spPr>
              <a:xfrm>
                <a:off x="3119425" y="-229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1260;p21">
                <a:extLst>
                  <a:ext uri="{FF2B5EF4-FFF2-40B4-BE49-F238E27FC236}">
                    <a16:creationId xmlns:a16="http://schemas.microsoft.com/office/drawing/2014/main" id="{67656E2F-F514-49AD-9AC3-1F90D52A4A91}"/>
                  </a:ext>
                </a:extLst>
              </p:cNvPr>
              <p:cNvSpPr/>
              <p:nvPr/>
            </p:nvSpPr>
            <p:spPr>
              <a:xfrm>
                <a:off x="2828300" y="-233250"/>
                <a:ext cx="588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2347" extrusionOk="0">
                    <a:moveTo>
                      <a:pt x="1821" y="0"/>
                    </a:moveTo>
                    <a:lnTo>
                      <a:pt x="1719" y="9"/>
                    </a:lnTo>
                    <a:lnTo>
                      <a:pt x="1626" y="43"/>
                    </a:lnTo>
                    <a:lnTo>
                      <a:pt x="1576" y="59"/>
                    </a:lnTo>
                    <a:lnTo>
                      <a:pt x="1533" y="85"/>
                    </a:lnTo>
                    <a:lnTo>
                      <a:pt x="1491" y="119"/>
                    </a:lnTo>
                    <a:lnTo>
                      <a:pt x="1448" y="153"/>
                    </a:lnTo>
                    <a:lnTo>
                      <a:pt x="161" y="1448"/>
                    </a:lnTo>
                    <a:lnTo>
                      <a:pt x="119" y="1482"/>
                    </a:lnTo>
                    <a:lnTo>
                      <a:pt x="93" y="1525"/>
                    </a:lnTo>
                    <a:lnTo>
                      <a:pt x="68" y="1576"/>
                    </a:lnTo>
                    <a:lnTo>
                      <a:pt x="43" y="1618"/>
                    </a:lnTo>
                    <a:lnTo>
                      <a:pt x="17" y="1719"/>
                    </a:lnTo>
                    <a:lnTo>
                      <a:pt x="0" y="1821"/>
                    </a:lnTo>
                    <a:lnTo>
                      <a:pt x="17" y="1923"/>
                    </a:lnTo>
                    <a:lnTo>
                      <a:pt x="43" y="2016"/>
                    </a:lnTo>
                    <a:lnTo>
                      <a:pt x="68" y="2067"/>
                    </a:lnTo>
                    <a:lnTo>
                      <a:pt x="93" y="2109"/>
                    </a:lnTo>
                    <a:lnTo>
                      <a:pt x="119" y="2151"/>
                    </a:lnTo>
                    <a:lnTo>
                      <a:pt x="161" y="2194"/>
                    </a:lnTo>
                    <a:lnTo>
                      <a:pt x="195" y="2228"/>
                    </a:lnTo>
                    <a:lnTo>
                      <a:pt x="246" y="2262"/>
                    </a:lnTo>
                    <a:lnTo>
                      <a:pt x="288" y="2287"/>
                    </a:lnTo>
                    <a:lnTo>
                      <a:pt x="331" y="2312"/>
                    </a:lnTo>
                    <a:lnTo>
                      <a:pt x="432" y="2338"/>
                    </a:lnTo>
                    <a:lnTo>
                      <a:pt x="534" y="2346"/>
                    </a:lnTo>
                    <a:lnTo>
                      <a:pt x="635" y="2338"/>
                    </a:lnTo>
                    <a:lnTo>
                      <a:pt x="729" y="2312"/>
                    </a:lnTo>
                    <a:lnTo>
                      <a:pt x="779" y="2287"/>
                    </a:lnTo>
                    <a:lnTo>
                      <a:pt x="822" y="2262"/>
                    </a:lnTo>
                    <a:lnTo>
                      <a:pt x="864" y="2228"/>
                    </a:lnTo>
                    <a:lnTo>
                      <a:pt x="906" y="2194"/>
                    </a:lnTo>
                    <a:lnTo>
                      <a:pt x="2194" y="906"/>
                    </a:lnTo>
                    <a:lnTo>
                      <a:pt x="2236" y="864"/>
                    </a:lnTo>
                    <a:lnTo>
                      <a:pt x="2262" y="822"/>
                    </a:lnTo>
                    <a:lnTo>
                      <a:pt x="2287" y="779"/>
                    </a:lnTo>
                    <a:lnTo>
                      <a:pt x="2312" y="729"/>
                    </a:lnTo>
                    <a:lnTo>
                      <a:pt x="2338" y="627"/>
                    </a:lnTo>
                    <a:lnTo>
                      <a:pt x="2355" y="534"/>
                    </a:lnTo>
                    <a:lnTo>
                      <a:pt x="2338" y="432"/>
                    </a:lnTo>
                    <a:lnTo>
                      <a:pt x="2312" y="331"/>
                    </a:lnTo>
                    <a:lnTo>
                      <a:pt x="2287" y="280"/>
                    </a:lnTo>
                    <a:lnTo>
                      <a:pt x="2262" y="237"/>
                    </a:lnTo>
                    <a:lnTo>
                      <a:pt x="2236" y="195"/>
                    </a:lnTo>
                    <a:lnTo>
                      <a:pt x="2194" y="153"/>
                    </a:lnTo>
                    <a:lnTo>
                      <a:pt x="2160" y="119"/>
                    </a:lnTo>
                    <a:lnTo>
                      <a:pt x="2118" y="85"/>
                    </a:lnTo>
                    <a:lnTo>
                      <a:pt x="2067" y="59"/>
                    </a:lnTo>
                    <a:lnTo>
                      <a:pt x="2024" y="43"/>
                    </a:lnTo>
                    <a:lnTo>
                      <a:pt x="1923" y="9"/>
                    </a:lnTo>
                    <a:lnTo>
                      <a:pt x="18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1261;p21">
                <a:extLst>
                  <a:ext uri="{FF2B5EF4-FFF2-40B4-BE49-F238E27FC236}">
                    <a16:creationId xmlns:a16="http://schemas.microsoft.com/office/drawing/2014/main" id="{5D75BBDA-59E2-432B-8DCE-FF7B98F20A12}"/>
                  </a:ext>
                </a:extLst>
              </p:cNvPr>
              <p:cNvSpPr/>
              <p:nvPr/>
            </p:nvSpPr>
            <p:spPr>
              <a:xfrm>
                <a:off x="2828300" y="-233250"/>
                <a:ext cx="588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2347" fill="none" extrusionOk="0">
                    <a:moveTo>
                      <a:pt x="1448" y="153"/>
                    </a:moveTo>
                    <a:lnTo>
                      <a:pt x="161" y="1448"/>
                    </a:lnTo>
                    <a:lnTo>
                      <a:pt x="161" y="1448"/>
                    </a:lnTo>
                    <a:lnTo>
                      <a:pt x="119" y="1482"/>
                    </a:lnTo>
                    <a:lnTo>
                      <a:pt x="93" y="1525"/>
                    </a:lnTo>
                    <a:lnTo>
                      <a:pt x="68" y="1576"/>
                    </a:lnTo>
                    <a:lnTo>
                      <a:pt x="43" y="1618"/>
                    </a:lnTo>
                    <a:lnTo>
                      <a:pt x="17" y="1719"/>
                    </a:lnTo>
                    <a:lnTo>
                      <a:pt x="0" y="1821"/>
                    </a:lnTo>
                    <a:lnTo>
                      <a:pt x="17" y="1923"/>
                    </a:lnTo>
                    <a:lnTo>
                      <a:pt x="43" y="2016"/>
                    </a:lnTo>
                    <a:lnTo>
                      <a:pt x="68" y="2067"/>
                    </a:lnTo>
                    <a:lnTo>
                      <a:pt x="93" y="2109"/>
                    </a:lnTo>
                    <a:lnTo>
                      <a:pt x="119" y="2151"/>
                    </a:lnTo>
                    <a:lnTo>
                      <a:pt x="161" y="2194"/>
                    </a:lnTo>
                    <a:lnTo>
                      <a:pt x="161" y="2194"/>
                    </a:lnTo>
                    <a:lnTo>
                      <a:pt x="195" y="2228"/>
                    </a:lnTo>
                    <a:lnTo>
                      <a:pt x="246" y="2262"/>
                    </a:lnTo>
                    <a:lnTo>
                      <a:pt x="288" y="2287"/>
                    </a:lnTo>
                    <a:lnTo>
                      <a:pt x="331" y="2312"/>
                    </a:lnTo>
                    <a:lnTo>
                      <a:pt x="432" y="2338"/>
                    </a:lnTo>
                    <a:lnTo>
                      <a:pt x="534" y="2346"/>
                    </a:lnTo>
                    <a:lnTo>
                      <a:pt x="534" y="2346"/>
                    </a:lnTo>
                    <a:lnTo>
                      <a:pt x="635" y="2338"/>
                    </a:lnTo>
                    <a:lnTo>
                      <a:pt x="729" y="2312"/>
                    </a:lnTo>
                    <a:lnTo>
                      <a:pt x="779" y="2287"/>
                    </a:lnTo>
                    <a:lnTo>
                      <a:pt x="822" y="2262"/>
                    </a:lnTo>
                    <a:lnTo>
                      <a:pt x="864" y="2228"/>
                    </a:lnTo>
                    <a:lnTo>
                      <a:pt x="906" y="2194"/>
                    </a:lnTo>
                    <a:lnTo>
                      <a:pt x="2194" y="906"/>
                    </a:lnTo>
                    <a:lnTo>
                      <a:pt x="2194" y="906"/>
                    </a:lnTo>
                    <a:lnTo>
                      <a:pt x="2236" y="864"/>
                    </a:lnTo>
                    <a:lnTo>
                      <a:pt x="2262" y="822"/>
                    </a:lnTo>
                    <a:lnTo>
                      <a:pt x="2287" y="779"/>
                    </a:lnTo>
                    <a:lnTo>
                      <a:pt x="2312" y="729"/>
                    </a:lnTo>
                    <a:lnTo>
                      <a:pt x="2338" y="627"/>
                    </a:lnTo>
                    <a:lnTo>
                      <a:pt x="2355" y="534"/>
                    </a:lnTo>
                    <a:lnTo>
                      <a:pt x="2338" y="432"/>
                    </a:lnTo>
                    <a:lnTo>
                      <a:pt x="2312" y="331"/>
                    </a:lnTo>
                    <a:lnTo>
                      <a:pt x="2287" y="280"/>
                    </a:lnTo>
                    <a:lnTo>
                      <a:pt x="2262" y="237"/>
                    </a:lnTo>
                    <a:lnTo>
                      <a:pt x="2236" y="195"/>
                    </a:lnTo>
                    <a:lnTo>
                      <a:pt x="2194" y="153"/>
                    </a:lnTo>
                    <a:lnTo>
                      <a:pt x="2194" y="153"/>
                    </a:lnTo>
                    <a:lnTo>
                      <a:pt x="2160" y="119"/>
                    </a:lnTo>
                    <a:lnTo>
                      <a:pt x="2118" y="85"/>
                    </a:lnTo>
                    <a:lnTo>
                      <a:pt x="2067" y="59"/>
                    </a:lnTo>
                    <a:lnTo>
                      <a:pt x="2024" y="43"/>
                    </a:lnTo>
                    <a:lnTo>
                      <a:pt x="1923" y="9"/>
                    </a:lnTo>
                    <a:lnTo>
                      <a:pt x="1821" y="0"/>
                    </a:lnTo>
                    <a:lnTo>
                      <a:pt x="1719" y="9"/>
                    </a:lnTo>
                    <a:lnTo>
                      <a:pt x="1626" y="43"/>
                    </a:lnTo>
                    <a:lnTo>
                      <a:pt x="1576" y="59"/>
                    </a:lnTo>
                    <a:lnTo>
                      <a:pt x="1533" y="85"/>
                    </a:lnTo>
                    <a:lnTo>
                      <a:pt x="1491" y="119"/>
                    </a:lnTo>
                    <a:lnTo>
                      <a:pt x="1448" y="153"/>
                    </a:lnTo>
                    <a:lnTo>
                      <a:pt x="1448" y="15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1262;p21">
                <a:extLst>
                  <a:ext uri="{FF2B5EF4-FFF2-40B4-BE49-F238E27FC236}">
                    <a16:creationId xmlns:a16="http://schemas.microsoft.com/office/drawing/2014/main" id="{FB1CAE92-72D1-48B6-AD04-570BABF9ED1B}"/>
                  </a:ext>
                </a:extLst>
              </p:cNvPr>
              <p:cNvSpPr/>
              <p:nvPr/>
            </p:nvSpPr>
            <p:spPr>
              <a:xfrm>
                <a:off x="2864500" y="-229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1263;p21">
                <a:extLst>
                  <a:ext uri="{FF2B5EF4-FFF2-40B4-BE49-F238E27FC236}">
                    <a16:creationId xmlns:a16="http://schemas.microsoft.com/office/drawing/2014/main" id="{6AD9C1D2-6CC5-4204-98FE-2FDFE51E52E5}"/>
                  </a:ext>
                </a:extLst>
              </p:cNvPr>
              <p:cNvSpPr/>
              <p:nvPr/>
            </p:nvSpPr>
            <p:spPr>
              <a:xfrm>
                <a:off x="2828300" y="-501725"/>
                <a:ext cx="588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2347" extrusionOk="0">
                    <a:moveTo>
                      <a:pt x="534" y="0"/>
                    </a:moveTo>
                    <a:lnTo>
                      <a:pt x="432" y="8"/>
                    </a:lnTo>
                    <a:lnTo>
                      <a:pt x="331" y="34"/>
                    </a:lnTo>
                    <a:lnTo>
                      <a:pt x="288" y="59"/>
                    </a:lnTo>
                    <a:lnTo>
                      <a:pt x="246" y="85"/>
                    </a:lnTo>
                    <a:lnTo>
                      <a:pt x="195" y="119"/>
                    </a:lnTo>
                    <a:lnTo>
                      <a:pt x="161" y="152"/>
                    </a:lnTo>
                    <a:lnTo>
                      <a:pt x="119" y="195"/>
                    </a:lnTo>
                    <a:lnTo>
                      <a:pt x="93" y="237"/>
                    </a:lnTo>
                    <a:lnTo>
                      <a:pt x="68" y="279"/>
                    </a:lnTo>
                    <a:lnTo>
                      <a:pt x="43" y="330"/>
                    </a:lnTo>
                    <a:lnTo>
                      <a:pt x="17" y="423"/>
                    </a:lnTo>
                    <a:lnTo>
                      <a:pt x="0" y="525"/>
                    </a:lnTo>
                    <a:lnTo>
                      <a:pt x="17" y="627"/>
                    </a:lnTo>
                    <a:lnTo>
                      <a:pt x="43" y="728"/>
                    </a:lnTo>
                    <a:lnTo>
                      <a:pt x="68" y="771"/>
                    </a:lnTo>
                    <a:lnTo>
                      <a:pt x="93" y="822"/>
                    </a:lnTo>
                    <a:lnTo>
                      <a:pt x="119" y="864"/>
                    </a:lnTo>
                    <a:lnTo>
                      <a:pt x="161" y="898"/>
                    </a:lnTo>
                    <a:lnTo>
                      <a:pt x="1448" y="2194"/>
                    </a:lnTo>
                    <a:lnTo>
                      <a:pt x="1491" y="2227"/>
                    </a:lnTo>
                    <a:lnTo>
                      <a:pt x="1533" y="2261"/>
                    </a:lnTo>
                    <a:lnTo>
                      <a:pt x="1576" y="2287"/>
                    </a:lnTo>
                    <a:lnTo>
                      <a:pt x="1626" y="2304"/>
                    </a:lnTo>
                    <a:lnTo>
                      <a:pt x="1719" y="2338"/>
                    </a:lnTo>
                    <a:lnTo>
                      <a:pt x="1821" y="2346"/>
                    </a:lnTo>
                    <a:lnTo>
                      <a:pt x="1923" y="2338"/>
                    </a:lnTo>
                    <a:lnTo>
                      <a:pt x="2024" y="2304"/>
                    </a:lnTo>
                    <a:lnTo>
                      <a:pt x="2067" y="2287"/>
                    </a:lnTo>
                    <a:lnTo>
                      <a:pt x="2118" y="2261"/>
                    </a:lnTo>
                    <a:lnTo>
                      <a:pt x="2160" y="2227"/>
                    </a:lnTo>
                    <a:lnTo>
                      <a:pt x="2194" y="2194"/>
                    </a:lnTo>
                    <a:lnTo>
                      <a:pt x="2236" y="2151"/>
                    </a:lnTo>
                    <a:lnTo>
                      <a:pt x="2262" y="2109"/>
                    </a:lnTo>
                    <a:lnTo>
                      <a:pt x="2287" y="2058"/>
                    </a:lnTo>
                    <a:lnTo>
                      <a:pt x="2312" y="2016"/>
                    </a:lnTo>
                    <a:lnTo>
                      <a:pt x="2338" y="1914"/>
                    </a:lnTo>
                    <a:lnTo>
                      <a:pt x="2355" y="1812"/>
                    </a:lnTo>
                    <a:lnTo>
                      <a:pt x="2338" y="1711"/>
                    </a:lnTo>
                    <a:lnTo>
                      <a:pt x="2312" y="1618"/>
                    </a:lnTo>
                    <a:lnTo>
                      <a:pt x="2287" y="1567"/>
                    </a:lnTo>
                    <a:lnTo>
                      <a:pt x="2262" y="1524"/>
                    </a:lnTo>
                    <a:lnTo>
                      <a:pt x="2236" y="1482"/>
                    </a:lnTo>
                    <a:lnTo>
                      <a:pt x="2194" y="1440"/>
                    </a:lnTo>
                    <a:lnTo>
                      <a:pt x="906" y="152"/>
                    </a:lnTo>
                    <a:lnTo>
                      <a:pt x="864" y="119"/>
                    </a:lnTo>
                    <a:lnTo>
                      <a:pt x="822" y="85"/>
                    </a:lnTo>
                    <a:lnTo>
                      <a:pt x="779" y="59"/>
                    </a:lnTo>
                    <a:lnTo>
                      <a:pt x="729" y="34"/>
                    </a:lnTo>
                    <a:lnTo>
                      <a:pt x="635" y="8"/>
                    </a:ln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1264;p21">
                <a:extLst>
                  <a:ext uri="{FF2B5EF4-FFF2-40B4-BE49-F238E27FC236}">
                    <a16:creationId xmlns:a16="http://schemas.microsoft.com/office/drawing/2014/main" id="{ED765423-20B5-4BF4-AA26-1E1D35651173}"/>
                  </a:ext>
                </a:extLst>
              </p:cNvPr>
              <p:cNvSpPr/>
              <p:nvPr/>
            </p:nvSpPr>
            <p:spPr>
              <a:xfrm>
                <a:off x="2828300" y="-501725"/>
                <a:ext cx="588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2347" fill="none" extrusionOk="0">
                    <a:moveTo>
                      <a:pt x="1448" y="2194"/>
                    </a:moveTo>
                    <a:lnTo>
                      <a:pt x="1448" y="2194"/>
                    </a:lnTo>
                    <a:lnTo>
                      <a:pt x="1491" y="2227"/>
                    </a:lnTo>
                    <a:lnTo>
                      <a:pt x="1533" y="2261"/>
                    </a:lnTo>
                    <a:lnTo>
                      <a:pt x="1576" y="2287"/>
                    </a:lnTo>
                    <a:lnTo>
                      <a:pt x="1626" y="2304"/>
                    </a:lnTo>
                    <a:lnTo>
                      <a:pt x="1719" y="2338"/>
                    </a:lnTo>
                    <a:lnTo>
                      <a:pt x="1821" y="2346"/>
                    </a:lnTo>
                    <a:lnTo>
                      <a:pt x="1821" y="2346"/>
                    </a:lnTo>
                    <a:lnTo>
                      <a:pt x="1923" y="2338"/>
                    </a:lnTo>
                    <a:lnTo>
                      <a:pt x="2024" y="2304"/>
                    </a:lnTo>
                    <a:lnTo>
                      <a:pt x="2067" y="2287"/>
                    </a:lnTo>
                    <a:lnTo>
                      <a:pt x="2118" y="2261"/>
                    </a:lnTo>
                    <a:lnTo>
                      <a:pt x="2160" y="2227"/>
                    </a:lnTo>
                    <a:lnTo>
                      <a:pt x="2194" y="2194"/>
                    </a:lnTo>
                    <a:lnTo>
                      <a:pt x="2194" y="2194"/>
                    </a:lnTo>
                    <a:lnTo>
                      <a:pt x="2236" y="2151"/>
                    </a:lnTo>
                    <a:lnTo>
                      <a:pt x="2262" y="2109"/>
                    </a:lnTo>
                    <a:lnTo>
                      <a:pt x="2287" y="2058"/>
                    </a:lnTo>
                    <a:lnTo>
                      <a:pt x="2312" y="2016"/>
                    </a:lnTo>
                    <a:lnTo>
                      <a:pt x="2338" y="1914"/>
                    </a:lnTo>
                    <a:lnTo>
                      <a:pt x="2355" y="1812"/>
                    </a:lnTo>
                    <a:lnTo>
                      <a:pt x="2338" y="1711"/>
                    </a:lnTo>
                    <a:lnTo>
                      <a:pt x="2312" y="1618"/>
                    </a:lnTo>
                    <a:lnTo>
                      <a:pt x="2287" y="1567"/>
                    </a:lnTo>
                    <a:lnTo>
                      <a:pt x="2262" y="1524"/>
                    </a:lnTo>
                    <a:lnTo>
                      <a:pt x="2236" y="1482"/>
                    </a:lnTo>
                    <a:lnTo>
                      <a:pt x="2194" y="1440"/>
                    </a:lnTo>
                    <a:lnTo>
                      <a:pt x="906" y="152"/>
                    </a:lnTo>
                    <a:lnTo>
                      <a:pt x="906" y="152"/>
                    </a:lnTo>
                    <a:lnTo>
                      <a:pt x="864" y="119"/>
                    </a:lnTo>
                    <a:lnTo>
                      <a:pt x="822" y="85"/>
                    </a:lnTo>
                    <a:lnTo>
                      <a:pt x="779" y="59"/>
                    </a:lnTo>
                    <a:lnTo>
                      <a:pt x="729" y="34"/>
                    </a:lnTo>
                    <a:lnTo>
                      <a:pt x="635" y="8"/>
                    </a:lnTo>
                    <a:lnTo>
                      <a:pt x="534" y="0"/>
                    </a:lnTo>
                    <a:lnTo>
                      <a:pt x="432" y="8"/>
                    </a:lnTo>
                    <a:lnTo>
                      <a:pt x="331" y="34"/>
                    </a:lnTo>
                    <a:lnTo>
                      <a:pt x="288" y="59"/>
                    </a:lnTo>
                    <a:lnTo>
                      <a:pt x="246" y="85"/>
                    </a:lnTo>
                    <a:lnTo>
                      <a:pt x="195" y="119"/>
                    </a:lnTo>
                    <a:lnTo>
                      <a:pt x="161" y="152"/>
                    </a:lnTo>
                    <a:lnTo>
                      <a:pt x="161" y="152"/>
                    </a:lnTo>
                    <a:lnTo>
                      <a:pt x="119" y="195"/>
                    </a:lnTo>
                    <a:lnTo>
                      <a:pt x="93" y="237"/>
                    </a:lnTo>
                    <a:lnTo>
                      <a:pt x="68" y="279"/>
                    </a:lnTo>
                    <a:lnTo>
                      <a:pt x="43" y="330"/>
                    </a:lnTo>
                    <a:lnTo>
                      <a:pt x="17" y="423"/>
                    </a:lnTo>
                    <a:lnTo>
                      <a:pt x="0" y="525"/>
                    </a:lnTo>
                    <a:lnTo>
                      <a:pt x="17" y="627"/>
                    </a:lnTo>
                    <a:lnTo>
                      <a:pt x="43" y="728"/>
                    </a:lnTo>
                    <a:lnTo>
                      <a:pt x="68" y="771"/>
                    </a:lnTo>
                    <a:lnTo>
                      <a:pt x="93" y="822"/>
                    </a:lnTo>
                    <a:lnTo>
                      <a:pt x="119" y="864"/>
                    </a:lnTo>
                    <a:lnTo>
                      <a:pt x="161" y="898"/>
                    </a:lnTo>
                    <a:lnTo>
                      <a:pt x="1448" y="2194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1265;p21">
                <a:extLst>
                  <a:ext uri="{FF2B5EF4-FFF2-40B4-BE49-F238E27FC236}">
                    <a16:creationId xmlns:a16="http://schemas.microsoft.com/office/drawing/2014/main" id="{6FD89E2E-326E-4BB1-B35D-FBBF230265C4}"/>
                  </a:ext>
                </a:extLst>
              </p:cNvPr>
              <p:cNvSpPr/>
              <p:nvPr/>
            </p:nvSpPr>
            <p:spPr>
              <a:xfrm>
                <a:off x="2864500" y="-4469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1266;p21">
                <a:extLst>
                  <a:ext uri="{FF2B5EF4-FFF2-40B4-BE49-F238E27FC236}">
                    <a16:creationId xmlns:a16="http://schemas.microsoft.com/office/drawing/2014/main" id="{05D515DC-C679-4C09-B4BF-5C9316F8CAE3}"/>
                  </a:ext>
                </a:extLst>
              </p:cNvPr>
              <p:cNvSpPr/>
              <p:nvPr/>
            </p:nvSpPr>
            <p:spPr>
              <a:xfrm>
                <a:off x="3042775" y="-547900"/>
                <a:ext cx="44075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745" extrusionOk="0">
                    <a:moveTo>
                      <a:pt x="1229" y="1"/>
                    </a:moveTo>
                    <a:lnTo>
                      <a:pt x="1127" y="18"/>
                    </a:lnTo>
                    <a:lnTo>
                      <a:pt x="1034" y="43"/>
                    </a:lnTo>
                    <a:lnTo>
                      <a:pt x="941" y="94"/>
                    </a:lnTo>
                    <a:lnTo>
                      <a:pt x="865" y="153"/>
                    </a:lnTo>
                    <a:lnTo>
                      <a:pt x="831" y="195"/>
                    </a:lnTo>
                    <a:lnTo>
                      <a:pt x="797" y="238"/>
                    </a:lnTo>
                    <a:lnTo>
                      <a:pt x="771" y="280"/>
                    </a:lnTo>
                    <a:lnTo>
                      <a:pt x="746" y="331"/>
                    </a:lnTo>
                    <a:lnTo>
                      <a:pt x="43" y="2016"/>
                    </a:lnTo>
                    <a:lnTo>
                      <a:pt x="26" y="2067"/>
                    </a:lnTo>
                    <a:lnTo>
                      <a:pt x="18" y="2118"/>
                    </a:lnTo>
                    <a:lnTo>
                      <a:pt x="9" y="2169"/>
                    </a:lnTo>
                    <a:lnTo>
                      <a:pt x="1" y="2220"/>
                    </a:lnTo>
                    <a:lnTo>
                      <a:pt x="18" y="2321"/>
                    </a:lnTo>
                    <a:lnTo>
                      <a:pt x="43" y="2423"/>
                    </a:lnTo>
                    <a:lnTo>
                      <a:pt x="94" y="2508"/>
                    </a:lnTo>
                    <a:lnTo>
                      <a:pt x="153" y="2592"/>
                    </a:lnTo>
                    <a:lnTo>
                      <a:pt x="195" y="2626"/>
                    </a:lnTo>
                    <a:lnTo>
                      <a:pt x="238" y="2652"/>
                    </a:lnTo>
                    <a:lnTo>
                      <a:pt x="280" y="2685"/>
                    </a:lnTo>
                    <a:lnTo>
                      <a:pt x="331" y="2702"/>
                    </a:lnTo>
                    <a:lnTo>
                      <a:pt x="382" y="2728"/>
                    </a:lnTo>
                    <a:lnTo>
                      <a:pt x="433" y="2736"/>
                    </a:lnTo>
                    <a:lnTo>
                      <a:pt x="534" y="2745"/>
                    </a:lnTo>
                    <a:lnTo>
                      <a:pt x="610" y="2745"/>
                    </a:lnTo>
                    <a:lnTo>
                      <a:pt x="687" y="2728"/>
                    </a:lnTo>
                    <a:lnTo>
                      <a:pt x="754" y="2694"/>
                    </a:lnTo>
                    <a:lnTo>
                      <a:pt x="822" y="2660"/>
                    </a:lnTo>
                    <a:lnTo>
                      <a:pt x="890" y="2609"/>
                    </a:lnTo>
                    <a:lnTo>
                      <a:pt x="941" y="2558"/>
                    </a:lnTo>
                    <a:lnTo>
                      <a:pt x="983" y="2491"/>
                    </a:lnTo>
                    <a:lnTo>
                      <a:pt x="1025" y="2423"/>
                    </a:lnTo>
                    <a:lnTo>
                      <a:pt x="1720" y="738"/>
                    </a:lnTo>
                    <a:lnTo>
                      <a:pt x="1745" y="687"/>
                    </a:lnTo>
                    <a:lnTo>
                      <a:pt x="1754" y="636"/>
                    </a:lnTo>
                    <a:lnTo>
                      <a:pt x="1762" y="585"/>
                    </a:lnTo>
                    <a:lnTo>
                      <a:pt x="1762" y="534"/>
                    </a:lnTo>
                    <a:lnTo>
                      <a:pt x="1754" y="433"/>
                    </a:lnTo>
                    <a:lnTo>
                      <a:pt x="1720" y="331"/>
                    </a:lnTo>
                    <a:lnTo>
                      <a:pt x="1678" y="238"/>
                    </a:lnTo>
                    <a:lnTo>
                      <a:pt x="1610" y="162"/>
                    </a:lnTo>
                    <a:lnTo>
                      <a:pt x="1576" y="128"/>
                    </a:lnTo>
                    <a:lnTo>
                      <a:pt x="1534" y="94"/>
                    </a:lnTo>
                    <a:lnTo>
                      <a:pt x="1483" y="68"/>
                    </a:lnTo>
                    <a:lnTo>
                      <a:pt x="1440" y="43"/>
                    </a:lnTo>
                    <a:lnTo>
                      <a:pt x="1390" y="26"/>
                    </a:lnTo>
                    <a:lnTo>
                      <a:pt x="1339" y="18"/>
                    </a:lnTo>
                    <a:lnTo>
                      <a:pt x="1280" y="9"/>
                    </a:lnTo>
                    <a:lnTo>
                      <a:pt x="1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1267;p21">
                <a:extLst>
                  <a:ext uri="{FF2B5EF4-FFF2-40B4-BE49-F238E27FC236}">
                    <a16:creationId xmlns:a16="http://schemas.microsoft.com/office/drawing/2014/main" id="{75B770A8-8C46-4552-9920-C77934625C84}"/>
                  </a:ext>
                </a:extLst>
              </p:cNvPr>
              <p:cNvSpPr/>
              <p:nvPr/>
            </p:nvSpPr>
            <p:spPr>
              <a:xfrm>
                <a:off x="3042775" y="-547900"/>
                <a:ext cx="44075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745" fill="none" extrusionOk="0">
                    <a:moveTo>
                      <a:pt x="331" y="2702"/>
                    </a:moveTo>
                    <a:lnTo>
                      <a:pt x="331" y="2702"/>
                    </a:lnTo>
                    <a:lnTo>
                      <a:pt x="382" y="2728"/>
                    </a:lnTo>
                    <a:lnTo>
                      <a:pt x="433" y="2736"/>
                    </a:lnTo>
                    <a:lnTo>
                      <a:pt x="534" y="2745"/>
                    </a:lnTo>
                    <a:lnTo>
                      <a:pt x="534" y="2745"/>
                    </a:lnTo>
                    <a:lnTo>
                      <a:pt x="610" y="2745"/>
                    </a:lnTo>
                    <a:lnTo>
                      <a:pt x="687" y="2728"/>
                    </a:lnTo>
                    <a:lnTo>
                      <a:pt x="754" y="2694"/>
                    </a:lnTo>
                    <a:lnTo>
                      <a:pt x="822" y="2660"/>
                    </a:lnTo>
                    <a:lnTo>
                      <a:pt x="890" y="2609"/>
                    </a:lnTo>
                    <a:lnTo>
                      <a:pt x="941" y="2558"/>
                    </a:lnTo>
                    <a:lnTo>
                      <a:pt x="983" y="2491"/>
                    </a:lnTo>
                    <a:lnTo>
                      <a:pt x="1025" y="2423"/>
                    </a:lnTo>
                    <a:lnTo>
                      <a:pt x="1720" y="738"/>
                    </a:lnTo>
                    <a:lnTo>
                      <a:pt x="1720" y="738"/>
                    </a:lnTo>
                    <a:lnTo>
                      <a:pt x="1745" y="687"/>
                    </a:lnTo>
                    <a:lnTo>
                      <a:pt x="1754" y="636"/>
                    </a:lnTo>
                    <a:lnTo>
                      <a:pt x="1762" y="585"/>
                    </a:lnTo>
                    <a:lnTo>
                      <a:pt x="1762" y="534"/>
                    </a:lnTo>
                    <a:lnTo>
                      <a:pt x="1754" y="433"/>
                    </a:lnTo>
                    <a:lnTo>
                      <a:pt x="1720" y="331"/>
                    </a:lnTo>
                    <a:lnTo>
                      <a:pt x="1678" y="238"/>
                    </a:lnTo>
                    <a:lnTo>
                      <a:pt x="1610" y="162"/>
                    </a:lnTo>
                    <a:lnTo>
                      <a:pt x="1576" y="128"/>
                    </a:lnTo>
                    <a:lnTo>
                      <a:pt x="1534" y="94"/>
                    </a:lnTo>
                    <a:lnTo>
                      <a:pt x="1483" y="68"/>
                    </a:lnTo>
                    <a:lnTo>
                      <a:pt x="1440" y="43"/>
                    </a:lnTo>
                    <a:lnTo>
                      <a:pt x="1440" y="43"/>
                    </a:lnTo>
                    <a:lnTo>
                      <a:pt x="1390" y="26"/>
                    </a:lnTo>
                    <a:lnTo>
                      <a:pt x="1339" y="18"/>
                    </a:lnTo>
                    <a:lnTo>
                      <a:pt x="1280" y="9"/>
                    </a:lnTo>
                    <a:lnTo>
                      <a:pt x="1229" y="1"/>
                    </a:lnTo>
                    <a:lnTo>
                      <a:pt x="1127" y="18"/>
                    </a:lnTo>
                    <a:lnTo>
                      <a:pt x="1034" y="43"/>
                    </a:lnTo>
                    <a:lnTo>
                      <a:pt x="941" y="94"/>
                    </a:lnTo>
                    <a:lnTo>
                      <a:pt x="865" y="153"/>
                    </a:lnTo>
                    <a:lnTo>
                      <a:pt x="831" y="195"/>
                    </a:lnTo>
                    <a:lnTo>
                      <a:pt x="797" y="238"/>
                    </a:lnTo>
                    <a:lnTo>
                      <a:pt x="771" y="280"/>
                    </a:lnTo>
                    <a:lnTo>
                      <a:pt x="746" y="331"/>
                    </a:lnTo>
                    <a:lnTo>
                      <a:pt x="43" y="2016"/>
                    </a:lnTo>
                    <a:lnTo>
                      <a:pt x="43" y="2016"/>
                    </a:lnTo>
                    <a:lnTo>
                      <a:pt x="26" y="2067"/>
                    </a:lnTo>
                    <a:lnTo>
                      <a:pt x="18" y="2118"/>
                    </a:lnTo>
                    <a:lnTo>
                      <a:pt x="9" y="2169"/>
                    </a:lnTo>
                    <a:lnTo>
                      <a:pt x="1" y="2220"/>
                    </a:lnTo>
                    <a:lnTo>
                      <a:pt x="18" y="2321"/>
                    </a:lnTo>
                    <a:lnTo>
                      <a:pt x="43" y="2423"/>
                    </a:lnTo>
                    <a:lnTo>
                      <a:pt x="94" y="2508"/>
                    </a:lnTo>
                    <a:lnTo>
                      <a:pt x="153" y="2592"/>
                    </a:lnTo>
                    <a:lnTo>
                      <a:pt x="195" y="2626"/>
                    </a:lnTo>
                    <a:lnTo>
                      <a:pt x="238" y="2652"/>
                    </a:lnTo>
                    <a:lnTo>
                      <a:pt x="280" y="2685"/>
                    </a:lnTo>
                    <a:lnTo>
                      <a:pt x="331" y="2702"/>
                    </a:lnTo>
                    <a:lnTo>
                      <a:pt x="331" y="2702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1268;p21">
                <a:extLst>
                  <a:ext uri="{FF2B5EF4-FFF2-40B4-BE49-F238E27FC236}">
                    <a16:creationId xmlns:a16="http://schemas.microsoft.com/office/drawing/2014/main" id="{C6D5922B-08F9-470D-B939-DD4C89394AC5}"/>
                  </a:ext>
                </a:extLst>
              </p:cNvPr>
              <p:cNvSpPr/>
              <p:nvPr/>
            </p:nvSpPr>
            <p:spPr>
              <a:xfrm>
                <a:off x="3051025" y="-4803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1269;p21">
                <a:extLst>
                  <a:ext uri="{FF2B5EF4-FFF2-40B4-BE49-F238E27FC236}">
                    <a16:creationId xmlns:a16="http://schemas.microsoft.com/office/drawing/2014/main" id="{55681EBC-6325-42B3-8DB5-E2CC525F2766}"/>
                  </a:ext>
                </a:extLst>
              </p:cNvPr>
              <p:cNvSpPr/>
              <p:nvPr/>
            </p:nvSpPr>
            <p:spPr>
              <a:xfrm>
                <a:off x="3132975" y="-287250"/>
                <a:ext cx="6862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1754" extrusionOk="0">
                    <a:moveTo>
                      <a:pt x="534" y="1"/>
                    </a:moveTo>
                    <a:lnTo>
                      <a:pt x="433" y="9"/>
                    </a:lnTo>
                    <a:lnTo>
                      <a:pt x="331" y="43"/>
                    </a:lnTo>
                    <a:lnTo>
                      <a:pt x="238" y="85"/>
                    </a:lnTo>
                    <a:lnTo>
                      <a:pt x="162" y="153"/>
                    </a:lnTo>
                    <a:lnTo>
                      <a:pt x="128" y="187"/>
                    </a:lnTo>
                    <a:lnTo>
                      <a:pt x="94" y="229"/>
                    </a:lnTo>
                    <a:lnTo>
                      <a:pt x="68" y="280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18" y="424"/>
                    </a:lnTo>
                    <a:lnTo>
                      <a:pt x="9" y="483"/>
                    </a:lnTo>
                    <a:lnTo>
                      <a:pt x="1" y="534"/>
                    </a:lnTo>
                    <a:lnTo>
                      <a:pt x="18" y="636"/>
                    </a:lnTo>
                    <a:lnTo>
                      <a:pt x="43" y="729"/>
                    </a:lnTo>
                    <a:lnTo>
                      <a:pt x="94" y="822"/>
                    </a:lnTo>
                    <a:lnTo>
                      <a:pt x="153" y="898"/>
                    </a:lnTo>
                    <a:lnTo>
                      <a:pt x="195" y="932"/>
                    </a:lnTo>
                    <a:lnTo>
                      <a:pt x="238" y="966"/>
                    </a:lnTo>
                    <a:lnTo>
                      <a:pt x="280" y="991"/>
                    </a:lnTo>
                    <a:lnTo>
                      <a:pt x="331" y="1017"/>
                    </a:lnTo>
                    <a:lnTo>
                      <a:pt x="2016" y="1720"/>
                    </a:lnTo>
                    <a:lnTo>
                      <a:pt x="2067" y="1737"/>
                    </a:lnTo>
                    <a:lnTo>
                      <a:pt x="2118" y="1745"/>
                    </a:lnTo>
                    <a:lnTo>
                      <a:pt x="2220" y="1754"/>
                    </a:lnTo>
                    <a:lnTo>
                      <a:pt x="2296" y="1754"/>
                    </a:lnTo>
                    <a:lnTo>
                      <a:pt x="2372" y="1737"/>
                    </a:lnTo>
                    <a:lnTo>
                      <a:pt x="2440" y="1711"/>
                    </a:lnTo>
                    <a:lnTo>
                      <a:pt x="2508" y="1669"/>
                    </a:lnTo>
                    <a:lnTo>
                      <a:pt x="2567" y="1627"/>
                    </a:lnTo>
                    <a:lnTo>
                      <a:pt x="2626" y="1567"/>
                    </a:lnTo>
                    <a:lnTo>
                      <a:pt x="2668" y="1500"/>
                    </a:lnTo>
                    <a:lnTo>
                      <a:pt x="2702" y="1432"/>
                    </a:lnTo>
                    <a:lnTo>
                      <a:pt x="2728" y="1381"/>
                    </a:lnTo>
                    <a:lnTo>
                      <a:pt x="2736" y="1330"/>
                    </a:lnTo>
                    <a:lnTo>
                      <a:pt x="2745" y="1279"/>
                    </a:lnTo>
                    <a:lnTo>
                      <a:pt x="2745" y="1229"/>
                    </a:lnTo>
                    <a:lnTo>
                      <a:pt x="2736" y="1127"/>
                    </a:lnTo>
                    <a:lnTo>
                      <a:pt x="2702" y="1025"/>
                    </a:lnTo>
                    <a:lnTo>
                      <a:pt x="2660" y="932"/>
                    </a:lnTo>
                    <a:lnTo>
                      <a:pt x="2592" y="856"/>
                    </a:lnTo>
                    <a:lnTo>
                      <a:pt x="2558" y="822"/>
                    </a:lnTo>
                    <a:lnTo>
                      <a:pt x="2516" y="788"/>
                    </a:lnTo>
                    <a:lnTo>
                      <a:pt x="2465" y="763"/>
                    </a:lnTo>
                    <a:lnTo>
                      <a:pt x="2423" y="737"/>
                    </a:lnTo>
                    <a:lnTo>
                      <a:pt x="737" y="43"/>
                    </a:lnTo>
                    <a:lnTo>
                      <a:pt x="687" y="17"/>
                    </a:lnTo>
                    <a:lnTo>
                      <a:pt x="636" y="9"/>
                    </a:lnTo>
                    <a:lnTo>
                      <a:pt x="5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1270;p21">
                <a:extLst>
                  <a:ext uri="{FF2B5EF4-FFF2-40B4-BE49-F238E27FC236}">
                    <a16:creationId xmlns:a16="http://schemas.microsoft.com/office/drawing/2014/main" id="{173A8DBC-1290-413E-B535-B1B949699EDD}"/>
                  </a:ext>
                </a:extLst>
              </p:cNvPr>
              <p:cNvSpPr/>
              <p:nvPr/>
            </p:nvSpPr>
            <p:spPr>
              <a:xfrm>
                <a:off x="3132975" y="-287250"/>
                <a:ext cx="6862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1754" fill="none" extrusionOk="0">
                    <a:moveTo>
                      <a:pt x="2423" y="737"/>
                    </a:moveTo>
                    <a:lnTo>
                      <a:pt x="737" y="43"/>
                    </a:lnTo>
                    <a:lnTo>
                      <a:pt x="737" y="43"/>
                    </a:lnTo>
                    <a:lnTo>
                      <a:pt x="687" y="17"/>
                    </a:lnTo>
                    <a:lnTo>
                      <a:pt x="636" y="9"/>
                    </a:lnTo>
                    <a:lnTo>
                      <a:pt x="585" y="1"/>
                    </a:lnTo>
                    <a:lnTo>
                      <a:pt x="534" y="1"/>
                    </a:lnTo>
                    <a:lnTo>
                      <a:pt x="433" y="9"/>
                    </a:lnTo>
                    <a:lnTo>
                      <a:pt x="331" y="43"/>
                    </a:lnTo>
                    <a:lnTo>
                      <a:pt x="238" y="85"/>
                    </a:lnTo>
                    <a:lnTo>
                      <a:pt x="162" y="153"/>
                    </a:lnTo>
                    <a:lnTo>
                      <a:pt x="128" y="187"/>
                    </a:lnTo>
                    <a:lnTo>
                      <a:pt x="94" y="229"/>
                    </a:lnTo>
                    <a:lnTo>
                      <a:pt x="68" y="280"/>
                    </a:lnTo>
                    <a:lnTo>
                      <a:pt x="43" y="322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18" y="424"/>
                    </a:lnTo>
                    <a:lnTo>
                      <a:pt x="9" y="483"/>
                    </a:lnTo>
                    <a:lnTo>
                      <a:pt x="1" y="534"/>
                    </a:lnTo>
                    <a:lnTo>
                      <a:pt x="18" y="636"/>
                    </a:lnTo>
                    <a:lnTo>
                      <a:pt x="43" y="729"/>
                    </a:lnTo>
                    <a:lnTo>
                      <a:pt x="94" y="822"/>
                    </a:lnTo>
                    <a:lnTo>
                      <a:pt x="153" y="898"/>
                    </a:lnTo>
                    <a:lnTo>
                      <a:pt x="195" y="932"/>
                    </a:lnTo>
                    <a:lnTo>
                      <a:pt x="238" y="966"/>
                    </a:lnTo>
                    <a:lnTo>
                      <a:pt x="280" y="991"/>
                    </a:lnTo>
                    <a:lnTo>
                      <a:pt x="331" y="1017"/>
                    </a:lnTo>
                    <a:lnTo>
                      <a:pt x="2016" y="1720"/>
                    </a:lnTo>
                    <a:lnTo>
                      <a:pt x="2016" y="1720"/>
                    </a:lnTo>
                    <a:lnTo>
                      <a:pt x="2067" y="1737"/>
                    </a:lnTo>
                    <a:lnTo>
                      <a:pt x="2118" y="1745"/>
                    </a:lnTo>
                    <a:lnTo>
                      <a:pt x="2220" y="1754"/>
                    </a:lnTo>
                    <a:lnTo>
                      <a:pt x="2220" y="1754"/>
                    </a:lnTo>
                    <a:lnTo>
                      <a:pt x="2296" y="1754"/>
                    </a:lnTo>
                    <a:lnTo>
                      <a:pt x="2372" y="1737"/>
                    </a:lnTo>
                    <a:lnTo>
                      <a:pt x="2440" y="1711"/>
                    </a:lnTo>
                    <a:lnTo>
                      <a:pt x="2508" y="1669"/>
                    </a:lnTo>
                    <a:lnTo>
                      <a:pt x="2567" y="1627"/>
                    </a:lnTo>
                    <a:lnTo>
                      <a:pt x="2626" y="1567"/>
                    </a:lnTo>
                    <a:lnTo>
                      <a:pt x="2668" y="1500"/>
                    </a:lnTo>
                    <a:lnTo>
                      <a:pt x="2702" y="1432"/>
                    </a:lnTo>
                    <a:lnTo>
                      <a:pt x="2702" y="1432"/>
                    </a:lnTo>
                    <a:lnTo>
                      <a:pt x="2728" y="1381"/>
                    </a:lnTo>
                    <a:lnTo>
                      <a:pt x="2736" y="1330"/>
                    </a:lnTo>
                    <a:lnTo>
                      <a:pt x="2745" y="1279"/>
                    </a:lnTo>
                    <a:lnTo>
                      <a:pt x="2745" y="1229"/>
                    </a:lnTo>
                    <a:lnTo>
                      <a:pt x="2736" y="1127"/>
                    </a:lnTo>
                    <a:lnTo>
                      <a:pt x="2702" y="1025"/>
                    </a:lnTo>
                    <a:lnTo>
                      <a:pt x="2660" y="932"/>
                    </a:lnTo>
                    <a:lnTo>
                      <a:pt x="2592" y="856"/>
                    </a:lnTo>
                    <a:lnTo>
                      <a:pt x="2558" y="822"/>
                    </a:lnTo>
                    <a:lnTo>
                      <a:pt x="2516" y="788"/>
                    </a:lnTo>
                    <a:lnTo>
                      <a:pt x="2465" y="763"/>
                    </a:lnTo>
                    <a:lnTo>
                      <a:pt x="2423" y="737"/>
                    </a:lnTo>
                    <a:lnTo>
                      <a:pt x="2423" y="737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1271;p21">
                <a:extLst>
                  <a:ext uri="{FF2B5EF4-FFF2-40B4-BE49-F238E27FC236}">
                    <a16:creationId xmlns:a16="http://schemas.microsoft.com/office/drawing/2014/main" id="{E4879D15-C7F5-434A-8575-416B10261865}"/>
                  </a:ext>
                </a:extLst>
              </p:cNvPr>
              <p:cNvSpPr/>
              <p:nvPr/>
            </p:nvSpPr>
            <p:spPr>
              <a:xfrm>
                <a:off x="3193525" y="-268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1272;p21">
                <a:extLst>
                  <a:ext uri="{FF2B5EF4-FFF2-40B4-BE49-F238E27FC236}">
                    <a16:creationId xmlns:a16="http://schemas.microsoft.com/office/drawing/2014/main" id="{06A95E43-3B00-45D0-9998-A0BB2D94505F}"/>
                  </a:ext>
                </a:extLst>
              </p:cNvPr>
              <p:cNvSpPr/>
              <p:nvPr/>
            </p:nvSpPr>
            <p:spPr>
              <a:xfrm>
                <a:off x="2897100" y="-197050"/>
                <a:ext cx="44075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745" extrusionOk="0">
                    <a:moveTo>
                      <a:pt x="1229" y="0"/>
                    </a:moveTo>
                    <a:lnTo>
                      <a:pt x="1127" y="9"/>
                    </a:lnTo>
                    <a:lnTo>
                      <a:pt x="1026" y="34"/>
                    </a:lnTo>
                    <a:lnTo>
                      <a:pt x="941" y="85"/>
                    </a:lnTo>
                    <a:lnTo>
                      <a:pt x="856" y="153"/>
                    </a:lnTo>
                    <a:lnTo>
                      <a:pt x="822" y="187"/>
                    </a:lnTo>
                    <a:lnTo>
                      <a:pt x="797" y="229"/>
                    </a:lnTo>
                    <a:lnTo>
                      <a:pt x="763" y="271"/>
                    </a:lnTo>
                    <a:lnTo>
                      <a:pt x="746" y="322"/>
                    </a:lnTo>
                    <a:lnTo>
                      <a:pt x="43" y="2008"/>
                    </a:lnTo>
                    <a:lnTo>
                      <a:pt x="26" y="2059"/>
                    </a:lnTo>
                    <a:lnTo>
                      <a:pt x="9" y="2109"/>
                    </a:lnTo>
                    <a:lnTo>
                      <a:pt x="1" y="2160"/>
                    </a:lnTo>
                    <a:lnTo>
                      <a:pt x="1" y="2211"/>
                    </a:lnTo>
                    <a:lnTo>
                      <a:pt x="9" y="2313"/>
                    </a:lnTo>
                    <a:lnTo>
                      <a:pt x="43" y="2414"/>
                    </a:lnTo>
                    <a:lnTo>
                      <a:pt x="94" y="2499"/>
                    </a:lnTo>
                    <a:lnTo>
                      <a:pt x="153" y="2584"/>
                    </a:lnTo>
                    <a:lnTo>
                      <a:pt x="196" y="2618"/>
                    </a:lnTo>
                    <a:lnTo>
                      <a:pt x="238" y="2651"/>
                    </a:lnTo>
                    <a:lnTo>
                      <a:pt x="280" y="2677"/>
                    </a:lnTo>
                    <a:lnTo>
                      <a:pt x="331" y="2702"/>
                    </a:lnTo>
                    <a:lnTo>
                      <a:pt x="382" y="2719"/>
                    </a:lnTo>
                    <a:lnTo>
                      <a:pt x="433" y="2728"/>
                    </a:lnTo>
                    <a:lnTo>
                      <a:pt x="484" y="2736"/>
                    </a:lnTo>
                    <a:lnTo>
                      <a:pt x="534" y="2745"/>
                    </a:lnTo>
                    <a:lnTo>
                      <a:pt x="611" y="2736"/>
                    </a:lnTo>
                    <a:lnTo>
                      <a:pt x="687" y="2719"/>
                    </a:lnTo>
                    <a:lnTo>
                      <a:pt x="755" y="2694"/>
                    </a:lnTo>
                    <a:lnTo>
                      <a:pt x="822" y="2651"/>
                    </a:lnTo>
                    <a:lnTo>
                      <a:pt x="882" y="2609"/>
                    </a:lnTo>
                    <a:lnTo>
                      <a:pt x="941" y="2550"/>
                    </a:lnTo>
                    <a:lnTo>
                      <a:pt x="983" y="2490"/>
                    </a:lnTo>
                    <a:lnTo>
                      <a:pt x="1017" y="2414"/>
                    </a:lnTo>
                    <a:lnTo>
                      <a:pt x="1720" y="729"/>
                    </a:lnTo>
                    <a:lnTo>
                      <a:pt x="1737" y="678"/>
                    </a:lnTo>
                    <a:lnTo>
                      <a:pt x="1754" y="627"/>
                    </a:lnTo>
                    <a:lnTo>
                      <a:pt x="1762" y="576"/>
                    </a:lnTo>
                    <a:lnTo>
                      <a:pt x="1762" y="526"/>
                    </a:lnTo>
                    <a:lnTo>
                      <a:pt x="1754" y="424"/>
                    </a:lnTo>
                    <a:lnTo>
                      <a:pt x="1720" y="322"/>
                    </a:lnTo>
                    <a:lnTo>
                      <a:pt x="1669" y="238"/>
                    </a:lnTo>
                    <a:lnTo>
                      <a:pt x="1610" y="153"/>
                    </a:lnTo>
                    <a:lnTo>
                      <a:pt x="1568" y="119"/>
                    </a:lnTo>
                    <a:lnTo>
                      <a:pt x="1525" y="94"/>
                    </a:lnTo>
                    <a:lnTo>
                      <a:pt x="1483" y="60"/>
                    </a:lnTo>
                    <a:lnTo>
                      <a:pt x="1432" y="34"/>
                    </a:lnTo>
                    <a:lnTo>
                      <a:pt x="1381" y="17"/>
                    </a:lnTo>
                    <a:lnTo>
                      <a:pt x="1330" y="9"/>
                    </a:lnTo>
                    <a:lnTo>
                      <a:pt x="12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1273;p21">
                <a:extLst>
                  <a:ext uri="{FF2B5EF4-FFF2-40B4-BE49-F238E27FC236}">
                    <a16:creationId xmlns:a16="http://schemas.microsoft.com/office/drawing/2014/main" id="{EEE600D2-0264-4C39-8840-B8953DFC3991}"/>
                  </a:ext>
                </a:extLst>
              </p:cNvPr>
              <p:cNvSpPr/>
              <p:nvPr/>
            </p:nvSpPr>
            <p:spPr>
              <a:xfrm>
                <a:off x="2897100" y="-197050"/>
                <a:ext cx="44075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745" fill="none" extrusionOk="0">
                    <a:moveTo>
                      <a:pt x="1432" y="34"/>
                    </a:moveTo>
                    <a:lnTo>
                      <a:pt x="1432" y="34"/>
                    </a:lnTo>
                    <a:lnTo>
                      <a:pt x="1381" y="17"/>
                    </a:lnTo>
                    <a:lnTo>
                      <a:pt x="1330" y="9"/>
                    </a:lnTo>
                    <a:lnTo>
                      <a:pt x="1280" y="0"/>
                    </a:lnTo>
                    <a:lnTo>
                      <a:pt x="1229" y="0"/>
                    </a:lnTo>
                    <a:lnTo>
                      <a:pt x="1127" y="9"/>
                    </a:lnTo>
                    <a:lnTo>
                      <a:pt x="1026" y="34"/>
                    </a:lnTo>
                    <a:lnTo>
                      <a:pt x="941" y="85"/>
                    </a:lnTo>
                    <a:lnTo>
                      <a:pt x="856" y="153"/>
                    </a:lnTo>
                    <a:lnTo>
                      <a:pt x="822" y="187"/>
                    </a:lnTo>
                    <a:lnTo>
                      <a:pt x="797" y="229"/>
                    </a:lnTo>
                    <a:lnTo>
                      <a:pt x="763" y="271"/>
                    </a:lnTo>
                    <a:lnTo>
                      <a:pt x="746" y="322"/>
                    </a:lnTo>
                    <a:lnTo>
                      <a:pt x="43" y="2008"/>
                    </a:lnTo>
                    <a:lnTo>
                      <a:pt x="43" y="2008"/>
                    </a:lnTo>
                    <a:lnTo>
                      <a:pt x="26" y="2059"/>
                    </a:lnTo>
                    <a:lnTo>
                      <a:pt x="9" y="2109"/>
                    </a:lnTo>
                    <a:lnTo>
                      <a:pt x="1" y="2160"/>
                    </a:lnTo>
                    <a:lnTo>
                      <a:pt x="1" y="2211"/>
                    </a:lnTo>
                    <a:lnTo>
                      <a:pt x="9" y="2313"/>
                    </a:lnTo>
                    <a:lnTo>
                      <a:pt x="43" y="2414"/>
                    </a:lnTo>
                    <a:lnTo>
                      <a:pt x="94" y="2499"/>
                    </a:lnTo>
                    <a:lnTo>
                      <a:pt x="153" y="2584"/>
                    </a:lnTo>
                    <a:lnTo>
                      <a:pt x="196" y="2618"/>
                    </a:lnTo>
                    <a:lnTo>
                      <a:pt x="238" y="2651"/>
                    </a:lnTo>
                    <a:lnTo>
                      <a:pt x="280" y="2677"/>
                    </a:lnTo>
                    <a:lnTo>
                      <a:pt x="331" y="2702"/>
                    </a:lnTo>
                    <a:lnTo>
                      <a:pt x="331" y="2702"/>
                    </a:lnTo>
                    <a:lnTo>
                      <a:pt x="382" y="2719"/>
                    </a:lnTo>
                    <a:lnTo>
                      <a:pt x="433" y="2728"/>
                    </a:lnTo>
                    <a:lnTo>
                      <a:pt x="484" y="2736"/>
                    </a:lnTo>
                    <a:lnTo>
                      <a:pt x="534" y="2745"/>
                    </a:lnTo>
                    <a:lnTo>
                      <a:pt x="534" y="2745"/>
                    </a:lnTo>
                    <a:lnTo>
                      <a:pt x="611" y="2736"/>
                    </a:lnTo>
                    <a:lnTo>
                      <a:pt x="687" y="2719"/>
                    </a:lnTo>
                    <a:lnTo>
                      <a:pt x="755" y="2694"/>
                    </a:lnTo>
                    <a:lnTo>
                      <a:pt x="822" y="2651"/>
                    </a:lnTo>
                    <a:lnTo>
                      <a:pt x="882" y="2609"/>
                    </a:lnTo>
                    <a:lnTo>
                      <a:pt x="941" y="2550"/>
                    </a:lnTo>
                    <a:lnTo>
                      <a:pt x="983" y="2490"/>
                    </a:lnTo>
                    <a:lnTo>
                      <a:pt x="1017" y="2414"/>
                    </a:lnTo>
                    <a:lnTo>
                      <a:pt x="1720" y="729"/>
                    </a:lnTo>
                    <a:lnTo>
                      <a:pt x="1720" y="729"/>
                    </a:lnTo>
                    <a:lnTo>
                      <a:pt x="1737" y="678"/>
                    </a:lnTo>
                    <a:lnTo>
                      <a:pt x="1754" y="627"/>
                    </a:lnTo>
                    <a:lnTo>
                      <a:pt x="1762" y="576"/>
                    </a:lnTo>
                    <a:lnTo>
                      <a:pt x="1762" y="526"/>
                    </a:lnTo>
                    <a:lnTo>
                      <a:pt x="1754" y="424"/>
                    </a:lnTo>
                    <a:lnTo>
                      <a:pt x="1720" y="322"/>
                    </a:lnTo>
                    <a:lnTo>
                      <a:pt x="1669" y="238"/>
                    </a:lnTo>
                    <a:lnTo>
                      <a:pt x="1610" y="153"/>
                    </a:lnTo>
                    <a:lnTo>
                      <a:pt x="1568" y="119"/>
                    </a:lnTo>
                    <a:lnTo>
                      <a:pt x="1525" y="94"/>
                    </a:lnTo>
                    <a:lnTo>
                      <a:pt x="1483" y="60"/>
                    </a:lnTo>
                    <a:lnTo>
                      <a:pt x="1432" y="34"/>
                    </a:lnTo>
                    <a:lnTo>
                      <a:pt x="1432" y="34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1274;p21">
                <a:extLst>
                  <a:ext uri="{FF2B5EF4-FFF2-40B4-BE49-F238E27FC236}">
                    <a16:creationId xmlns:a16="http://schemas.microsoft.com/office/drawing/2014/main" id="{230076DE-722D-4958-A78B-6AC30C05538A}"/>
                  </a:ext>
                </a:extLst>
              </p:cNvPr>
              <p:cNvSpPr/>
              <p:nvPr/>
            </p:nvSpPr>
            <p:spPr>
              <a:xfrm>
                <a:off x="2932900" y="-196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1275;p21">
                <a:extLst>
                  <a:ext uri="{FF2B5EF4-FFF2-40B4-BE49-F238E27FC236}">
                    <a16:creationId xmlns:a16="http://schemas.microsoft.com/office/drawing/2014/main" id="{D62E2935-5D16-41F3-BB3B-8405343CAF6F}"/>
                  </a:ext>
                </a:extLst>
              </p:cNvPr>
              <p:cNvSpPr/>
              <p:nvPr/>
            </p:nvSpPr>
            <p:spPr>
              <a:xfrm>
                <a:off x="2782350" y="-433125"/>
                <a:ext cx="68625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1762" extrusionOk="0">
                    <a:moveTo>
                      <a:pt x="525" y="0"/>
                    </a:moveTo>
                    <a:lnTo>
                      <a:pt x="424" y="17"/>
                    </a:lnTo>
                    <a:lnTo>
                      <a:pt x="331" y="42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127" y="195"/>
                    </a:lnTo>
                    <a:lnTo>
                      <a:pt x="94" y="237"/>
                    </a:lnTo>
                    <a:lnTo>
                      <a:pt x="68" y="280"/>
                    </a:lnTo>
                    <a:lnTo>
                      <a:pt x="43" y="330"/>
                    </a:lnTo>
                    <a:lnTo>
                      <a:pt x="26" y="381"/>
                    </a:lnTo>
                    <a:lnTo>
                      <a:pt x="9" y="432"/>
                    </a:lnTo>
                    <a:lnTo>
                      <a:pt x="0" y="483"/>
                    </a:lnTo>
                    <a:lnTo>
                      <a:pt x="0" y="534"/>
                    </a:lnTo>
                    <a:lnTo>
                      <a:pt x="9" y="635"/>
                    </a:lnTo>
                    <a:lnTo>
                      <a:pt x="43" y="737"/>
                    </a:lnTo>
                    <a:lnTo>
                      <a:pt x="85" y="822"/>
                    </a:lnTo>
                    <a:lnTo>
                      <a:pt x="153" y="906"/>
                    </a:lnTo>
                    <a:lnTo>
                      <a:pt x="195" y="940"/>
                    </a:lnTo>
                    <a:lnTo>
                      <a:pt x="229" y="974"/>
                    </a:lnTo>
                    <a:lnTo>
                      <a:pt x="280" y="999"/>
                    </a:lnTo>
                    <a:lnTo>
                      <a:pt x="331" y="1025"/>
                    </a:lnTo>
                    <a:lnTo>
                      <a:pt x="2008" y="1719"/>
                    </a:lnTo>
                    <a:lnTo>
                      <a:pt x="2058" y="1736"/>
                    </a:lnTo>
                    <a:lnTo>
                      <a:pt x="2109" y="1753"/>
                    </a:lnTo>
                    <a:lnTo>
                      <a:pt x="2211" y="1762"/>
                    </a:lnTo>
                    <a:lnTo>
                      <a:pt x="2287" y="1753"/>
                    </a:lnTo>
                    <a:lnTo>
                      <a:pt x="2363" y="1736"/>
                    </a:lnTo>
                    <a:lnTo>
                      <a:pt x="2440" y="1711"/>
                    </a:lnTo>
                    <a:lnTo>
                      <a:pt x="2507" y="1677"/>
                    </a:lnTo>
                    <a:lnTo>
                      <a:pt x="2567" y="1626"/>
                    </a:lnTo>
                    <a:lnTo>
                      <a:pt x="2617" y="1575"/>
                    </a:lnTo>
                    <a:lnTo>
                      <a:pt x="2668" y="1508"/>
                    </a:lnTo>
                    <a:lnTo>
                      <a:pt x="2702" y="1440"/>
                    </a:lnTo>
                    <a:lnTo>
                      <a:pt x="2719" y="1389"/>
                    </a:lnTo>
                    <a:lnTo>
                      <a:pt x="2736" y="1330"/>
                    </a:lnTo>
                    <a:lnTo>
                      <a:pt x="2744" y="1279"/>
                    </a:lnTo>
                    <a:lnTo>
                      <a:pt x="2744" y="1228"/>
                    </a:lnTo>
                    <a:lnTo>
                      <a:pt x="2736" y="1127"/>
                    </a:lnTo>
                    <a:lnTo>
                      <a:pt x="2702" y="1033"/>
                    </a:lnTo>
                    <a:lnTo>
                      <a:pt x="2660" y="940"/>
                    </a:lnTo>
                    <a:lnTo>
                      <a:pt x="2592" y="864"/>
                    </a:lnTo>
                    <a:lnTo>
                      <a:pt x="2550" y="830"/>
                    </a:lnTo>
                    <a:lnTo>
                      <a:pt x="2516" y="796"/>
                    </a:lnTo>
                    <a:lnTo>
                      <a:pt x="2465" y="771"/>
                    </a:lnTo>
                    <a:lnTo>
                      <a:pt x="2414" y="745"/>
                    </a:lnTo>
                    <a:lnTo>
                      <a:pt x="737" y="42"/>
                    </a:lnTo>
                    <a:lnTo>
                      <a:pt x="686" y="26"/>
                    </a:lnTo>
                    <a:lnTo>
                      <a:pt x="636" y="17"/>
                    </a:lnTo>
                    <a:lnTo>
                      <a:pt x="576" y="9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1276;p21">
                <a:extLst>
                  <a:ext uri="{FF2B5EF4-FFF2-40B4-BE49-F238E27FC236}">
                    <a16:creationId xmlns:a16="http://schemas.microsoft.com/office/drawing/2014/main" id="{1CC22B04-CB1F-4844-8262-DB9DECAEF3B4}"/>
                  </a:ext>
                </a:extLst>
              </p:cNvPr>
              <p:cNvSpPr/>
              <p:nvPr/>
            </p:nvSpPr>
            <p:spPr>
              <a:xfrm>
                <a:off x="2782350" y="-433125"/>
                <a:ext cx="68625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1762" fill="none" extrusionOk="0">
                    <a:moveTo>
                      <a:pt x="331" y="1025"/>
                    </a:moveTo>
                    <a:lnTo>
                      <a:pt x="2008" y="1719"/>
                    </a:lnTo>
                    <a:lnTo>
                      <a:pt x="2008" y="1719"/>
                    </a:lnTo>
                    <a:lnTo>
                      <a:pt x="2058" y="1736"/>
                    </a:lnTo>
                    <a:lnTo>
                      <a:pt x="2109" y="1753"/>
                    </a:lnTo>
                    <a:lnTo>
                      <a:pt x="2211" y="1762"/>
                    </a:lnTo>
                    <a:lnTo>
                      <a:pt x="2211" y="1762"/>
                    </a:lnTo>
                    <a:lnTo>
                      <a:pt x="2287" y="1753"/>
                    </a:lnTo>
                    <a:lnTo>
                      <a:pt x="2363" y="1736"/>
                    </a:lnTo>
                    <a:lnTo>
                      <a:pt x="2440" y="1711"/>
                    </a:lnTo>
                    <a:lnTo>
                      <a:pt x="2507" y="1677"/>
                    </a:lnTo>
                    <a:lnTo>
                      <a:pt x="2567" y="1626"/>
                    </a:lnTo>
                    <a:lnTo>
                      <a:pt x="2617" y="1575"/>
                    </a:lnTo>
                    <a:lnTo>
                      <a:pt x="2668" y="1508"/>
                    </a:lnTo>
                    <a:lnTo>
                      <a:pt x="2702" y="1440"/>
                    </a:lnTo>
                    <a:lnTo>
                      <a:pt x="2702" y="1440"/>
                    </a:lnTo>
                    <a:lnTo>
                      <a:pt x="2719" y="1389"/>
                    </a:lnTo>
                    <a:lnTo>
                      <a:pt x="2736" y="1330"/>
                    </a:lnTo>
                    <a:lnTo>
                      <a:pt x="2744" y="1279"/>
                    </a:lnTo>
                    <a:lnTo>
                      <a:pt x="2744" y="1228"/>
                    </a:lnTo>
                    <a:lnTo>
                      <a:pt x="2736" y="1127"/>
                    </a:lnTo>
                    <a:lnTo>
                      <a:pt x="2702" y="1033"/>
                    </a:lnTo>
                    <a:lnTo>
                      <a:pt x="2660" y="940"/>
                    </a:lnTo>
                    <a:lnTo>
                      <a:pt x="2592" y="864"/>
                    </a:lnTo>
                    <a:lnTo>
                      <a:pt x="2550" y="830"/>
                    </a:lnTo>
                    <a:lnTo>
                      <a:pt x="2516" y="796"/>
                    </a:lnTo>
                    <a:lnTo>
                      <a:pt x="2465" y="771"/>
                    </a:lnTo>
                    <a:lnTo>
                      <a:pt x="2414" y="745"/>
                    </a:lnTo>
                    <a:lnTo>
                      <a:pt x="737" y="42"/>
                    </a:lnTo>
                    <a:lnTo>
                      <a:pt x="737" y="42"/>
                    </a:lnTo>
                    <a:lnTo>
                      <a:pt x="686" y="26"/>
                    </a:lnTo>
                    <a:lnTo>
                      <a:pt x="636" y="17"/>
                    </a:lnTo>
                    <a:lnTo>
                      <a:pt x="576" y="9"/>
                    </a:lnTo>
                    <a:lnTo>
                      <a:pt x="525" y="0"/>
                    </a:lnTo>
                    <a:lnTo>
                      <a:pt x="424" y="17"/>
                    </a:lnTo>
                    <a:lnTo>
                      <a:pt x="331" y="42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127" y="195"/>
                    </a:lnTo>
                    <a:lnTo>
                      <a:pt x="94" y="237"/>
                    </a:lnTo>
                    <a:lnTo>
                      <a:pt x="68" y="280"/>
                    </a:lnTo>
                    <a:lnTo>
                      <a:pt x="43" y="330"/>
                    </a:lnTo>
                    <a:lnTo>
                      <a:pt x="43" y="330"/>
                    </a:lnTo>
                    <a:lnTo>
                      <a:pt x="26" y="381"/>
                    </a:lnTo>
                    <a:lnTo>
                      <a:pt x="9" y="432"/>
                    </a:lnTo>
                    <a:lnTo>
                      <a:pt x="0" y="483"/>
                    </a:lnTo>
                    <a:lnTo>
                      <a:pt x="0" y="534"/>
                    </a:lnTo>
                    <a:lnTo>
                      <a:pt x="9" y="635"/>
                    </a:lnTo>
                    <a:lnTo>
                      <a:pt x="43" y="737"/>
                    </a:lnTo>
                    <a:lnTo>
                      <a:pt x="85" y="822"/>
                    </a:lnTo>
                    <a:lnTo>
                      <a:pt x="153" y="906"/>
                    </a:lnTo>
                    <a:lnTo>
                      <a:pt x="195" y="940"/>
                    </a:lnTo>
                    <a:lnTo>
                      <a:pt x="229" y="974"/>
                    </a:lnTo>
                    <a:lnTo>
                      <a:pt x="280" y="999"/>
                    </a:lnTo>
                    <a:lnTo>
                      <a:pt x="331" y="1025"/>
                    </a:lnTo>
                    <a:lnTo>
                      <a:pt x="331" y="1025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1277;p21">
                <a:extLst>
                  <a:ext uri="{FF2B5EF4-FFF2-40B4-BE49-F238E27FC236}">
                    <a16:creationId xmlns:a16="http://schemas.microsoft.com/office/drawing/2014/main" id="{1E9DD2F4-92ED-48FF-BCDC-19A9CED16806}"/>
                  </a:ext>
                </a:extLst>
              </p:cNvPr>
              <p:cNvSpPr/>
              <p:nvPr/>
            </p:nvSpPr>
            <p:spPr>
              <a:xfrm>
                <a:off x="2790600" y="-407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1278;p21">
                <a:extLst>
                  <a:ext uri="{FF2B5EF4-FFF2-40B4-BE49-F238E27FC236}">
                    <a16:creationId xmlns:a16="http://schemas.microsoft.com/office/drawing/2014/main" id="{D42E7016-9929-4BED-A786-A44FAF7FE21F}"/>
                  </a:ext>
                </a:extLst>
              </p:cNvPr>
              <p:cNvSpPr/>
              <p:nvPr/>
            </p:nvSpPr>
            <p:spPr>
              <a:xfrm>
                <a:off x="3133200" y="-432500"/>
                <a:ext cx="6862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1754" extrusionOk="0">
                    <a:moveTo>
                      <a:pt x="2168" y="1"/>
                    </a:moveTo>
                    <a:lnTo>
                      <a:pt x="2117" y="9"/>
                    </a:lnTo>
                    <a:lnTo>
                      <a:pt x="2067" y="17"/>
                    </a:lnTo>
                    <a:lnTo>
                      <a:pt x="2016" y="34"/>
                    </a:lnTo>
                    <a:lnTo>
                      <a:pt x="330" y="737"/>
                    </a:lnTo>
                    <a:lnTo>
                      <a:pt x="280" y="754"/>
                    </a:lnTo>
                    <a:lnTo>
                      <a:pt x="237" y="780"/>
                    </a:lnTo>
                    <a:lnTo>
                      <a:pt x="195" y="814"/>
                    </a:lnTo>
                    <a:lnTo>
                      <a:pt x="153" y="847"/>
                    </a:lnTo>
                    <a:lnTo>
                      <a:pt x="93" y="932"/>
                    </a:lnTo>
                    <a:lnTo>
                      <a:pt x="42" y="1017"/>
                    </a:lnTo>
                    <a:lnTo>
                      <a:pt x="9" y="1118"/>
                    </a:lnTo>
                    <a:lnTo>
                      <a:pt x="0" y="1220"/>
                    </a:lnTo>
                    <a:lnTo>
                      <a:pt x="0" y="1271"/>
                    </a:lnTo>
                    <a:lnTo>
                      <a:pt x="9" y="1322"/>
                    </a:lnTo>
                    <a:lnTo>
                      <a:pt x="26" y="1373"/>
                    </a:lnTo>
                    <a:lnTo>
                      <a:pt x="42" y="1423"/>
                    </a:lnTo>
                    <a:lnTo>
                      <a:pt x="76" y="1500"/>
                    </a:lnTo>
                    <a:lnTo>
                      <a:pt x="127" y="1559"/>
                    </a:lnTo>
                    <a:lnTo>
                      <a:pt x="178" y="1618"/>
                    </a:lnTo>
                    <a:lnTo>
                      <a:pt x="237" y="1669"/>
                    </a:lnTo>
                    <a:lnTo>
                      <a:pt x="305" y="1703"/>
                    </a:lnTo>
                    <a:lnTo>
                      <a:pt x="381" y="1728"/>
                    </a:lnTo>
                    <a:lnTo>
                      <a:pt x="457" y="1745"/>
                    </a:lnTo>
                    <a:lnTo>
                      <a:pt x="534" y="1754"/>
                    </a:lnTo>
                    <a:lnTo>
                      <a:pt x="635" y="1745"/>
                    </a:lnTo>
                    <a:lnTo>
                      <a:pt x="686" y="1728"/>
                    </a:lnTo>
                    <a:lnTo>
                      <a:pt x="728" y="1711"/>
                    </a:lnTo>
                    <a:lnTo>
                      <a:pt x="2414" y="1017"/>
                    </a:lnTo>
                    <a:lnTo>
                      <a:pt x="2465" y="991"/>
                    </a:lnTo>
                    <a:lnTo>
                      <a:pt x="2516" y="966"/>
                    </a:lnTo>
                    <a:lnTo>
                      <a:pt x="2558" y="932"/>
                    </a:lnTo>
                    <a:lnTo>
                      <a:pt x="2592" y="898"/>
                    </a:lnTo>
                    <a:lnTo>
                      <a:pt x="2659" y="822"/>
                    </a:lnTo>
                    <a:lnTo>
                      <a:pt x="2702" y="729"/>
                    </a:lnTo>
                    <a:lnTo>
                      <a:pt x="2736" y="636"/>
                    </a:lnTo>
                    <a:lnTo>
                      <a:pt x="2744" y="534"/>
                    </a:lnTo>
                    <a:lnTo>
                      <a:pt x="2744" y="483"/>
                    </a:lnTo>
                    <a:lnTo>
                      <a:pt x="2736" y="424"/>
                    </a:lnTo>
                    <a:lnTo>
                      <a:pt x="2727" y="373"/>
                    </a:lnTo>
                    <a:lnTo>
                      <a:pt x="2702" y="322"/>
                    </a:lnTo>
                    <a:lnTo>
                      <a:pt x="2685" y="280"/>
                    </a:lnTo>
                    <a:lnTo>
                      <a:pt x="2651" y="229"/>
                    </a:lnTo>
                    <a:lnTo>
                      <a:pt x="2626" y="187"/>
                    </a:lnTo>
                    <a:lnTo>
                      <a:pt x="2592" y="153"/>
                    </a:lnTo>
                    <a:lnTo>
                      <a:pt x="2507" y="85"/>
                    </a:lnTo>
                    <a:lnTo>
                      <a:pt x="2422" y="34"/>
                    </a:lnTo>
                    <a:lnTo>
                      <a:pt x="2321" y="9"/>
                    </a:lnTo>
                    <a:lnTo>
                      <a:pt x="22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1279;p21">
                <a:extLst>
                  <a:ext uri="{FF2B5EF4-FFF2-40B4-BE49-F238E27FC236}">
                    <a16:creationId xmlns:a16="http://schemas.microsoft.com/office/drawing/2014/main" id="{EE7DCAD2-C215-4433-A009-626A44F7975B}"/>
                  </a:ext>
                </a:extLst>
              </p:cNvPr>
              <p:cNvSpPr/>
              <p:nvPr/>
            </p:nvSpPr>
            <p:spPr>
              <a:xfrm>
                <a:off x="3133200" y="-432500"/>
                <a:ext cx="6862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1754" fill="none" extrusionOk="0">
                    <a:moveTo>
                      <a:pt x="42" y="1423"/>
                    </a:moveTo>
                    <a:lnTo>
                      <a:pt x="42" y="1423"/>
                    </a:lnTo>
                    <a:lnTo>
                      <a:pt x="76" y="1500"/>
                    </a:lnTo>
                    <a:lnTo>
                      <a:pt x="127" y="1559"/>
                    </a:lnTo>
                    <a:lnTo>
                      <a:pt x="178" y="1618"/>
                    </a:lnTo>
                    <a:lnTo>
                      <a:pt x="237" y="1669"/>
                    </a:lnTo>
                    <a:lnTo>
                      <a:pt x="305" y="1703"/>
                    </a:lnTo>
                    <a:lnTo>
                      <a:pt x="381" y="1728"/>
                    </a:lnTo>
                    <a:lnTo>
                      <a:pt x="457" y="1745"/>
                    </a:lnTo>
                    <a:lnTo>
                      <a:pt x="534" y="1754"/>
                    </a:lnTo>
                    <a:lnTo>
                      <a:pt x="534" y="1754"/>
                    </a:lnTo>
                    <a:lnTo>
                      <a:pt x="635" y="1745"/>
                    </a:lnTo>
                    <a:lnTo>
                      <a:pt x="686" y="1728"/>
                    </a:lnTo>
                    <a:lnTo>
                      <a:pt x="728" y="1711"/>
                    </a:lnTo>
                    <a:lnTo>
                      <a:pt x="2414" y="1017"/>
                    </a:lnTo>
                    <a:lnTo>
                      <a:pt x="2414" y="1017"/>
                    </a:lnTo>
                    <a:lnTo>
                      <a:pt x="2465" y="991"/>
                    </a:lnTo>
                    <a:lnTo>
                      <a:pt x="2516" y="966"/>
                    </a:lnTo>
                    <a:lnTo>
                      <a:pt x="2558" y="932"/>
                    </a:lnTo>
                    <a:lnTo>
                      <a:pt x="2592" y="898"/>
                    </a:lnTo>
                    <a:lnTo>
                      <a:pt x="2659" y="822"/>
                    </a:lnTo>
                    <a:lnTo>
                      <a:pt x="2702" y="729"/>
                    </a:lnTo>
                    <a:lnTo>
                      <a:pt x="2736" y="636"/>
                    </a:lnTo>
                    <a:lnTo>
                      <a:pt x="2744" y="534"/>
                    </a:lnTo>
                    <a:lnTo>
                      <a:pt x="2744" y="483"/>
                    </a:lnTo>
                    <a:lnTo>
                      <a:pt x="2736" y="424"/>
                    </a:lnTo>
                    <a:lnTo>
                      <a:pt x="2727" y="373"/>
                    </a:lnTo>
                    <a:lnTo>
                      <a:pt x="2702" y="322"/>
                    </a:lnTo>
                    <a:lnTo>
                      <a:pt x="2702" y="322"/>
                    </a:lnTo>
                    <a:lnTo>
                      <a:pt x="2685" y="280"/>
                    </a:lnTo>
                    <a:lnTo>
                      <a:pt x="2651" y="229"/>
                    </a:lnTo>
                    <a:lnTo>
                      <a:pt x="2626" y="187"/>
                    </a:lnTo>
                    <a:lnTo>
                      <a:pt x="2592" y="153"/>
                    </a:lnTo>
                    <a:lnTo>
                      <a:pt x="2507" y="85"/>
                    </a:lnTo>
                    <a:lnTo>
                      <a:pt x="2422" y="34"/>
                    </a:lnTo>
                    <a:lnTo>
                      <a:pt x="2321" y="9"/>
                    </a:lnTo>
                    <a:lnTo>
                      <a:pt x="2219" y="1"/>
                    </a:lnTo>
                    <a:lnTo>
                      <a:pt x="2168" y="1"/>
                    </a:lnTo>
                    <a:lnTo>
                      <a:pt x="2117" y="9"/>
                    </a:lnTo>
                    <a:lnTo>
                      <a:pt x="2067" y="17"/>
                    </a:lnTo>
                    <a:lnTo>
                      <a:pt x="2016" y="34"/>
                    </a:lnTo>
                    <a:lnTo>
                      <a:pt x="330" y="737"/>
                    </a:lnTo>
                    <a:lnTo>
                      <a:pt x="330" y="737"/>
                    </a:lnTo>
                    <a:lnTo>
                      <a:pt x="280" y="754"/>
                    </a:lnTo>
                    <a:lnTo>
                      <a:pt x="237" y="780"/>
                    </a:lnTo>
                    <a:lnTo>
                      <a:pt x="195" y="814"/>
                    </a:lnTo>
                    <a:lnTo>
                      <a:pt x="153" y="847"/>
                    </a:lnTo>
                    <a:lnTo>
                      <a:pt x="93" y="932"/>
                    </a:lnTo>
                    <a:lnTo>
                      <a:pt x="42" y="1017"/>
                    </a:lnTo>
                    <a:lnTo>
                      <a:pt x="9" y="1118"/>
                    </a:lnTo>
                    <a:lnTo>
                      <a:pt x="0" y="1220"/>
                    </a:lnTo>
                    <a:lnTo>
                      <a:pt x="0" y="1271"/>
                    </a:lnTo>
                    <a:lnTo>
                      <a:pt x="9" y="1322"/>
                    </a:lnTo>
                    <a:lnTo>
                      <a:pt x="26" y="1373"/>
                    </a:lnTo>
                    <a:lnTo>
                      <a:pt x="42" y="1423"/>
                    </a:lnTo>
                    <a:lnTo>
                      <a:pt x="42" y="14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1280;p21">
                <a:extLst>
                  <a:ext uri="{FF2B5EF4-FFF2-40B4-BE49-F238E27FC236}">
                    <a16:creationId xmlns:a16="http://schemas.microsoft.com/office/drawing/2014/main" id="{FE1AC4A3-648F-45F1-BA22-937A5FCFF4D3}"/>
                  </a:ext>
                </a:extLst>
              </p:cNvPr>
              <p:cNvSpPr/>
              <p:nvPr/>
            </p:nvSpPr>
            <p:spPr>
              <a:xfrm>
                <a:off x="3134250" y="-3969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1281;p21">
                <a:extLst>
                  <a:ext uri="{FF2B5EF4-FFF2-40B4-BE49-F238E27FC236}">
                    <a16:creationId xmlns:a16="http://schemas.microsoft.com/office/drawing/2014/main" id="{91C16107-B8AC-4FF0-955F-988026AA894E}"/>
                  </a:ext>
                </a:extLst>
              </p:cNvPr>
              <p:cNvSpPr/>
              <p:nvPr/>
            </p:nvSpPr>
            <p:spPr>
              <a:xfrm>
                <a:off x="3042575" y="-197050"/>
                <a:ext cx="43850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2745" extrusionOk="0">
                    <a:moveTo>
                      <a:pt x="534" y="0"/>
                    </a:moveTo>
                    <a:lnTo>
                      <a:pt x="483" y="9"/>
                    </a:lnTo>
                    <a:lnTo>
                      <a:pt x="432" y="17"/>
                    </a:lnTo>
                    <a:lnTo>
                      <a:pt x="381" y="26"/>
                    </a:lnTo>
                    <a:lnTo>
                      <a:pt x="322" y="43"/>
                    </a:lnTo>
                    <a:lnTo>
                      <a:pt x="280" y="68"/>
                    </a:lnTo>
                    <a:lnTo>
                      <a:pt x="229" y="94"/>
                    </a:lnTo>
                    <a:lnTo>
                      <a:pt x="187" y="128"/>
                    </a:lnTo>
                    <a:lnTo>
                      <a:pt x="153" y="161"/>
                    </a:lnTo>
                    <a:lnTo>
                      <a:pt x="85" y="238"/>
                    </a:lnTo>
                    <a:lnTo>
                      <a:pt x="43" y="331"/>
                    </a:lnTo>
                    <a:lnTo>
                      <a:pt x="9" y="424"/>
                    </a:lnTo>
                    <a:lnTo>
                      <a:pt x="0" y="526"/>
                    </a:lnTo>
                    <a:lnTo>
                      <a:pt x="0" y="585"/>
                    </a:lnTo>
                    <a:lnTo>
                      <a:pt x="9" y="636"/>
                    </a:lnTo>
                    <a:lnTo>
                      <a:pt x="17" y="687"/>
                    </a:lnTo>
                    <a:lnTo>
                      <a:pt x="43" y="737"/>
                    </a:lnTo>
                    <a:lnTo>
                      <a:pt x="737" y="2423"/>
                    </a:lnTo>
                    <a:lnTo>
                      <a:pt x="771" y="2490"/>
                    </a:lnTo>
                    <a:lnTo>
                      <a:pt x="813" y="2558"/>
                    </a:lnTo>
                    <a:lnTo>
                      <a:pt x="873" y="2618"/>
                    </a:lnTo>
                    <a:lnTo>
                      <a:pt x="932" y="2660"/>
                    </a:lnTo>
                    <a:lnTo>
                      <a:pt x="1000" y="2702"/>
                    </a:lnTo>
                    <a:lnTo>
                      <a:pt x="1067" y="2728"/>
                    </a:lnTo>
                    <a:lnTo>
                      <a:pt x="1144" y="2745"/>
                    </a:lnTo>
                    <a:lnTo>
                      <a:pt x="1220" y="2745"/>
                    </a:lnTo>
                    <a:lnTo>
                      <a:pt x="1321" y="2736"/>
                    </a:lnTo>
                    <a:lnTo>
                      <a:pt x="1372" y="2728"/>
                    </a:lnTo>
                    <a:lnTo>
                      <a:pt x="1423" y="2711"/>
                    </a:lnTo>
                    <a:lnTo>
                      <a:pt x="1474" y="2685"/>
                    </a:lnTo>
                    <a:lnTo>
                      <a:pt x="1516" y="2660"/>
                    </a:lnTo>
                    <a:lnTo>
                      <a:pt x="1559" y="2626"/>
                    </a:lnTo>
                    <a:lnTo>
                      <a:pt x="1601" y="2592"/>
                    </a:lnTo>
                    <a:lnTo>
                      <a:pt x="1669" y="2507"/>
                    </a:lnTo>
                    <a:lnTo>
                      <a:pt x="1711" y="2423"/>
                    </a:lnTo>
                    <a:lnTo>
                      <a:pt x="1745" y="2321"/>
                    </a:lnTo>
                    <a:lnTo>
                      <a:pt x="1753" y="2219"/>
                    </a:lnTo>
                    <a:lnTo>
                      <a:pt x="1753" y="2169"/>
                    </a:lnTo>
                    <a:lnTo>
                      <a:pt x="1745" y="2118"/>
                    </a:lnTo>
                    <a:lnTo>
                      <a:pt x="1728" y="2067"/>
                    </a:lnTo>
                    <a:lnTo>
                      <a:pt x="1711" y="2016"/>
                    </a:lnTo>
                    <a:lnTo>
                      <a:pt x="1017" y="331"/>
                    </a:lnTo>
                    <a:lnTo>
                      <a:pt x="991" y="280"/>
                    </a:lnTo>
                    <a:lnTo>
                      <a:pt x="966" y="238"/>
                    </a:lnTo>
                    <a:lnTo>
                      <a:pt x="932" y="195"/>
                    </a:lnTo>
                    <a:lnTo>
                      <a:pt x="898" y="153"/>
                    </a:lnTo>
                    <a:lnTo>
                      <a:pt x="822" y="94"/>
                    </a:lnTo>
                    <a:lnTo>
                      <a:pt x="729" y="43"/>
                    </a:lnTo>
                    <a:lnTo>
                      <a:pt x="635" y="17"/>
                    </a:ln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1282;p21">
                <a:extLst>
                  <a:ext uri="{FF2B5EF4-FFF2-40B4-BE49-F238E27FC236}">
                    <a16:creationId xmlns:a16="http://schemas.microsoft.com/office/drawing/2014/main" id="{E7F211BC-6C22-4113-B175-3A759914A8CB}"/>
                  </a:ext>
                </a:extLst>
              </p:cNvPr>
              <p:cNvSpPr/>
              <p:nvPr/>
            </p:nvSpPr>
            <p:spPr>
              <a:xfrm>
                <a:off x="3042575" y="-197050"/>
                <a:ext cx="43850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2745" fill="none" extrusionOk="0">
                    <a:moveTo>
                      <a:pt x="1017" y="331"/>
                    </a:moveTo>
                    <a:lnTo>
                      <a:pt x="1017" y="331"/>
                    </a:lnTo>
                    <a:lnTo>
                      <a:pt x="991" y="280"/>
                    </a:lnTo>
                    <a:lnTo>
                      <a:pt x="966" y="238"/>
                    </a:lnTo>
                    <a:lnTo>
                      <a:pt x="932" y="195"/>
                    </a:lnTo>
                    <a:lnTo>
                      <a:pt x="898" y="153"/>
                    </a:lnTo>
                    <a:lnTo>
                      <a:pt x="822" y="94"/>
                    </a:lnTo>
                    <a:lnTo>
                      <a:pt x="729" y="43"/>
                    </a:lnTo>
                    <a:lnTo>
                      <a:pt x="635" y="17"/>
                    </a:lnTo>
                    <a:lnTo>
                      <a:pt x="534" y="0"/>
                    </a:lnTo>
                    <a:lnTo>
                      <a:pt x="483" y="9"/>
                    </a:lnTo>
                    <a:lnTo>
                      <a:pt x="432" y="17"/>
                    </a:lnTo>
                    <a:lnTo>
                      <a:pt x="381" y="26"/>
                    </a:lnTo>
                    <a:lnTo>
                      <a:pt x="322" y="43"/>
                    </a:lnTo>
                    <a:lnTo>
                      <a:pt x="322" y="43"/>
                    </a:lnTo>
                    <a:lnTo>
                      <a:pt x="280" y="68"/>
                    </a:lnTo>
                    <a:lnTo>
                      <a:pt x="229" y="94"/>
                    </a:lnTo>
                    <a:lnTo>
                      <a:pt x="187" y="128"/>
                    </a:lnTo>
                    <a:lnTo>
                      <a:pt x="153" y="161"/>
                    </a:lnTo>
                    <a:lnTo>
                      <a:pt x="85" y="238"/>
                    </a:lnTo>
                    <a:lnTo>
                      <a:pt x="43" y="331"/>
                    </a:lnTo>
                    <a:lnTo>
                      <a:pt x="9" y="424"/>
                    </a:lnTo>
                    <a:lnTo>
                      <a:pt x="0" y="526"/>
                    </a:lnTo>
                    <a:lnTo>
                      <a:pt x="0" y="585"/>
                    </a:lnTo>
                    <a:lnTo>
                      <a:pt x="9" y="636"/>
                    </a:lnTo>
                    <a:lnTo>
                      <a:pt x="17" y="687"/>
                    </a:lnTo>
                    <a:lnTo>
                      <a:pt x="43" y="737"/>
                    </a:lnTo>
                    <a:lnTo>
                      <a:pt x="737" y="2423"/>
                    </a:lnTo>
                    <a:lnTo>
                      <a:pt x="737" y="2423"/>
                    </a:lnTo>
                    <a:lnTo>
                      <a:pt x="771" y="2490"/>
                    </a:lnTo>
                    <a:lnTo>
                      <a:pt x="813" y="2558"/>
                    </a:lnTo>
                    <a:lnTo>
                      <a:pt x="873" y="2618"/>
                    </a:lnTo>
                    <a:lnTo>
                      <a:pt x="932" y="2660"/>
                    </a:lnTo>
                    <a:lnTo>
                      <a:pt x="1000" y="2702"/>
                    </a:lnTo>
                    <a:lnTo>
                      <a:pt x="1067" y="2728"/>
                    </a:lnTo>
                    <a:lnTo>
                      <a:pt x="1144" y="2745"/>
                    </a:lnTo>
                    <a:lnTo>
                      <a:pt x="1220" y="2745"/>
                    </a:lnTo>
                    <a:lnTo>
                      <a:pt x="1220" y="2745"/>
                    </a:lnTo>
                    <a:lnTo>
                      <a:pt x="1321" y="2736"/>
                    </a:lnTo>
                    <a:lnTo>
                      <a:pt x="1372" y="2728"/>
                    </a:lnTo>
                    <a:lnTo>
                      <a:pt x="1423" y="2711"/>
                    </a:lnTo>
                    <a:lnTo>
                      <a:pt x="1423" y="2711"/>
                    </a:lnTo>
                    <a:lnTo>
                      <a:pt x="1474" y="2685"/>
                    </a:lnTo>
                    <a:lnTo>
                      <a:pt x="1516" y="2660"/>
                    </a:lnTo>
                    <a:lnTo>
                      <a:pt x="1559" y="2626"/>
                    </a:lnTo>
                    <a:lnTo>
                      <a:pt x="1601" y="2592"/>
                    </a:lnTo>
                    <a:lnTo>
                      <a:pt x="1669" y="2507"/>
                    </a:lnTo>
                    <a:lnTo>
                      <a:pt x="1711" y="2423"/>
                    </a:lnTo>
                    <a:lnTo>
                      <a:pt x="1745" y="2321"/>
                    </a:lnTo>
                    <a:lnTo>
                      <a:pt x="1753" y="2219"/>
                    </a:lnTo>
                    <a:lnTo>
                      <a:pt x="1753" y="2169"/>
                    </a:lnTo>
                    <a:lnTo>
                      <a:pt x="1745" y="2118"/>
                    </a:lnTo>
                    <a:lnTo>
                      <a:pt x="1728" y="2067"/>
                    </a:lnTo>
                    <a:lnTo>
                      <a:pt x="1711" y="2016"/>
                    </a:lnTo>
                    <a:lnTo>
                      <a:pt x="1017" y="33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1283;p21">
                <a:extLst>
                  <a:ext uri="{FF2B5EF4-FFF2-40B4-BE49-F238E27FC236}">
                    <a16:creationId xmlns:a16="http://schemas.microsoft.com/office/drawing/2014/main" id="{799D7C7E-36F2-40EF-A098-132BCABCAE74}"/>
                  </a:ext>
                </a:extLst>
              </p:cNvPr>
              <p:cNvSpPr/>
              <p:nvPr/>
            </p:nvSpPr>
            <p:spPr>
              <a:xfrm>
                <a:off x="3067975" y="-188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1284;p21">
                <a:extLst>
                  <a:ext uri="{FF2B5EF4-FFF2-40B4-BE49-F238E27FC236}">
                    <a16:creationId xmlns:a16="http://schemas.microsoft.com/office/drawing/2014/main" id="{1188D04B-B4CF-4952-A084-6ADBD602C284}"/>
                  </a:ext>
                </a:extLst>
              </p:cNvPr>
              <p:cNvSpPr/>
              <p:nvPr/>
            </p:nvSpPr>
            <p:spPr>
              <a:xfrm>
                <a:off x="2782125" y="-287675"/>
                <a:ext cx="6862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1754" extrusionOk="0">
                    <a:moveTo>
                      <a:pt x="2169" y="1"/>
                    </a:moveTo>
                    <a:lnTo>
                      <a:pt x="2118" y="9"/>
                    </a:lnTo>
                    <a:lnTo>
                      <a:pt x="2067" y="26"/>
                    </a:lnTo>
                    <a:lnTo>
                      <a:pt x="2017" y="43"/>
                    </a:lnTo>
                    <a:lnTo>
                      <a:pt x="331" y="737"/>
                    </a:lnTo>
                    <a:lnTo>
                      <a:pt x="280" y="763"/>
                    </a:lnTo>
                    <a:lnTo>
                      <a:pt x="238" y="788"/>
                    </a:lnTo>
                    <a:lnTo>
                      <a:pt x="196" y="822"/>
                    </a:lnTo>
                    <a:lnTo>
                      <a:pt x="153" y="856"/>
                    </a:lnTo>
                    <a:lnTo>
                      <a:pt x="94" y="932"/>
                    </a:lnTo>
                    <a:lnTo>
                      <a:pt x="43" y="1025"/>
                    </a:lnTo>
                    <a:lnTo>
                      <a:pt x="9" y="1119"/>
                    </a:lnTo>
                    <a:lnTo>
                      <a:pt x="1" y="1220"/>
                    </a:lnTo>
                    <a:lnTo>
                      <a:pt x="1" y="1271"/>
                    </a:lnTo>
                    <a:lnTo>
                      <a:pt x="9" y="1322"/>
                    </a:lnTo>
                    <a:lnTo>
                      <a:pt x="26" y="1381"/>
                    </a:lnTo>
                    <a:lnTo>
                      <a:pt x="43" y="1432"/>
                    </a:lnTo>
                    <a:lnTo>
                      <a:pt x="77" y="1500"/>
                    </a:lnTo>
                    <a:lnTo>
                      <a:pt x="128" y="1567"/>
                    </a:lnTo>
                    <a:lnTo>
                      <a:pt x="179" y="1618"/>
                    </a:lnTo>
                    <a:lnTo>
                      <a:pt x="238" y="1669"/>
                    </a:lnTo>
                    <a:lnTo>
                      <a:pt x="306" y="1703"/>
                    </a:lnTo>
                    <a:lnTo>
                      <a:pt x="382" y="1737"/>
                    </a:lnTo>
                    <a:lnTo>
                      <a:pt x="458" y="1754"/>
                    </a:lnTo>
                    <a:lnTo>
                      <a:pt x="534" y="1754"/>
                    </a:lnTo>
                    <a:lnTo>
                      <a:pt x="636" y="1745"/>
                    </a:lnTo>
                    <a:lnTo>
                      <a:pt x="687" y="1737"/>
                    </a:lnTo>
                    <a:lnTo>
                      <a:pt x="738" y="1720"/>
                    </a:lnTo>
                    <a:lnTo>
                      <a:pt x="2423" y="1017"/>
                    </a:lnTo>
                    <a:lnTo>
                      <a:pt x="2465" y="1000"/>
                    </a:lnTo>
                    <a:lnTo>
                      <a:pt x="2516" y="966"/>
                    </a:lnTo>
                    <a:lnTo>
                      <a:pt x="2559" y="941"/>
                    </a:lnTo>
                    <a:lnTo>
                      <a:pt x="2593" y="907"/>
                    </a:lnTo>
                    <a:lnTo>
                      <a:pt x="2660" y="822"/>
                    </a:lnTo>
                    <a:lnTo>
                      <a:pt x="2703" y="737"/>
                    </a:lnTo>
                    <a:lnTo>
                      <a:pt x="2736" y="636"/>
                    </a:lnTo>
                    <a:lnTo>
                      <a:pt x="2745" y="534"/>
                    </a:lnTo>
                    <a:lnTo>
                      <a:pt x="2745" y="483"/>
                    </a:lnTo>
                    <a:lnTo>
                      <a:pt x="2736" y="433"/>
                    </a:lnTo>
                    <a:lnTo>
                      <a:pt x="2728" y="382"/>
                    </a:lnTo>
                    <a:lnTo>
                      <a:pt x="2703" y="331"/>
                    </a:lnTo>
                    <a:lnTo>
                      <a:pt x="2686" y="280"/>
                    </a:lnTo>
                    <a:lnTo>
                      <a:pt x="2652" y="238"/>
                    </a:lnTo>
                    <a:lnTo>
                      <a:pt x="2626" y="195"/>
                    </a:lnTo>
                    <a:lnTo>
                      <a:pt x="2593" y="153"/>
                    </a:lnTo>
                    <a:lnTo>
                      <a:pt x="2508" y="94"/>
                    </a:lnTo>
                    <a:lnTo>
                      <a:pt x="2423" y="43"/>
                    </a:lnTo>
                    <a:lnTo>
                      <a:pt x="2321" y="9"/>
                    </a:lnTo>
                    <a:lnTo>
                      <a:pt x="22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1285;p21">
                <a:extLst>
                  <a:ext uri="{FF2B5EF4-FFF2-40B4-BE49-F238E27FC236}">
                    <a16:creationId xmlns:a16="http://schemas.microsoft.com/office/drawing/2014/main" id="{EDA041A2-ADF3-435C-A7A8-22149B18AEF3}"/>
                  </a:ext>
                </a:extLst>
              </p:cNvPr>
              <p:cNvSpPr/>
              <p:nvPr/>
            </p:nvSpPr>
            <p:spPr>
              <a:xfrm>
                <a:off x="2782125" y="-287675"/>
                <a:ext cx="68625" cy="4385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1754" fill="none" extrusionOk="0">
                    <a:moveTo>
                      <a:pt x="2703" y="331"/>
                    </a:moveTo>
                    <a:lnTo>
                      <a:pt x="2703" y="331"/>
                    </a:lnTo>
                    <a:lnTo>
                      <a:pt x="2686" y="280"/>
                    </a:lnTo>
                    <a:lnTo>
                      <a:pt x="2652" y="238"/>
                    </a:lnTo>
                    <a:lnTo>
                      <a:pt x="2626" y="195"/>
                    </a:lnTo>
                    <a:lnTo>
                      <a:pt x="2593" y="153"/>
                    </a:lnTo>
                    <a:lnTo>
                      <a:pt x="2508" y="94"/>
                    </a:lnTo>
                    <a:lnTo>
                      <a:pt x="2423" y="43"/>
                    </a:lnTo>
                    <a:lnTo>
                      <a:pt x="2321" y="9"/>
                    </a:lnTo>
                    <a:lnTo>
                      <a:pt x="2220" y="1"/>
                    </a:lnTo>
                    <a:lnTo>
                      <a:pt x="2169" y="1"/>
                    </a:lnTo>
                    <a:lnTo>
                      <a:pt x="2118" y="9"/>
                    </a:lnTo>
                    <a:lnTo>
                      <a:pt x="2067" y="26"/>
                    </a:lnTo>
                    <a:lnTo>
                      <a:pt x="2017" y="43"/>
                    </a:lnTo>
                    <a:lnTo>
                      <a:pt x="331" y="737"/>
                    </a:lnTo>
                    <a:lnTo>
                      <a:pt x="331" y="737"/>
                    </a:lnTo>
                    <a:lnTo>
                      <a:pt x="280" y="763"/>
                    </a:lnTo>
                    <a:lnTo>
                      <a:pt x="238" y="788"/>
                    </a:lnTo>
                    <a:lnTo>
                      <a:pt x="196" y="822"/>
                    </a:lnTo>
                    <a:lnTo>
                      <a:pt x="153" y="856"/>
                    </a:lnTo>
                    <a:lnTo>
                      <a:pt x="94" y="932"/>
                    </a:lnTo>
                    <a:lnTo>
                      <a:pt x="43" y="1025"/>
                    </a:lnTo>
                    <a:lnTo>
                      <a:pt x="9" y="1119"/>
                    </a:lnTo>
                    <a:lnTo>
                      <a:pt x="1" y="1220"/>
                    </a:lnTo>
                    <a:lnTo>
                      <a:pt x="1" y="1271"/>
                    </a:lnTo>
                    <a:lnTo>
                      <a:pt x="9" y="1322"/>
                    </a:lnTo>
                    <a:lnTo>
                      <a:pt x="26" y="1381"/>
                    </a:lnTo>
                    <a:lnTo>
                      <a:pt x="43" y="1432"/>
                    </a:lnTo>
                    <a:lnTo>
                      <a:pt x="43" y="1432"/>
                    </a:lnTo>
                    <a:lnTo>
                      <a:pt x="77" y="1500"/>
                    </a:lnTo>
                    <a:lnTo>
                      <a:pt x="128" y="1567"/>
                    </a:lnTo>
                    <a:lnTo>
                      <a:pt x="179" y="1618"/>
                    </a:lnTo>
                    <a:lnTo>
                      <a:pt x="238" y="1669"/>
                    </a:lnTo>
                    <a:lnTo>
                      <a:pt x="306" y="1703"/>
                    </a:lnTo>
                    <a:lnTo>
                      <a:pt x="382" y="1737"/>
                    </a:lnTo>
                    <a:lnTo>
                      <a:pt x="458" y="1754"/>
                    </a:lnTo>
                    <a:lnTo>
                      <a:pt x="534" y="1754"/>
                    </a:lnTo>
                    <a:lnTo>
                      <a:pt x="534" y="1754"/>
                    </a:lnTo>
                    <a:lnTo>
                      <a:pt x="636" y="1745"/>
                    </a:lnTo>
                    <a:lnTo>
                      <a:pt x="687" y="1737"/>
                    </a:lnTo>
                    <a:lnTo>
                      <a:pt x="738" y="1720"/>
                    </a:lnTo>
                    <a:lnTo>
                      <a:pt x="2423" y="1017"/>
                    </a:lnTo>
                    <a:lnTo>
                      <a:pt x="2423" y="1017"/>
                    </a:lnTo>
                    <a:lnTo>
                      <a:pt x="2465" y="1000"/>
                    </a:lnTo>
                    <a:lnTo>
                      <a:pt x="2516" y="966"/>
                    </a:lnTo>
                    <a:lnTo>
                      <a:pt x="2559" y="941"/>
                    </a:lnTo>
                    <a:lnTo>
                      <a:pt x="2593" y="907"/>
                    </a:lnTo>
                    <a:lnTo>
                      <a:pt x="2660" y="822"/>
                    </a:lnTo>
                    <a:lnTo>
                      <a:pt x="2703" y="737"/>
                    </a:lnTo>
                    <a:lnTo>
                      <a:pt x="2736" y="636"/>
                    </a:lnTo>
                    <a:lnTo>
                      <a:pt x="2745" y="534"/>
                    </a:lnTo>
                    <a:lnTo>
                      <a:pt x="2745" y="483"/>
                    </a:lnTo>
                    <a:lnTo>
                      <a:pt x="2736" y="433"/>
                    </a:lnTo>
                    <a:lnTo>
                      <a:pt x="2728" y="382"/>
                    </a:lnTo>
                    <a:lnTo>
                      <a:pt x="2703" y="331"/>
                    </a:lnTo>
                    <a:lnTo>
                      <a:pt x="2703" y="33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1286;p21">
                <a:extLst>
                  <a:ext uri="{FF2B5EF4-FFF2-40B4-BE49-F238E27FC236}">
                    <a16:creationId xmlns:a16="http://schemas.microsoft.com/office/drawing/2014/main" id="{2AB46FE0-6BAA-4483-9C4B-878B4B3D090B}"/>
                  </a:ext>
                </a:extLst>
              </p:cNvPr>
              <p:cNvSpPr/>
              <p:nvPr/>
            </p:nvSpPr>
            <p:spPr>
              <a:xfrm>
                <a:off x="2849675" y="-279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1287;p21">
                <a:extLst>
                  <a:ext uri="{FF2B5EF4-FFF2-40B4-BE49-F238E27FC236}">
                    <a16:creationId xmlns:a16="http://schemas.microsoft.com/office/drawing/2014/main" id="{DA838D57-F764-4197-BAEA-85E0D7C09076}"/>
                  </a:ext>
                </a:extLst>
              </p:cNvPr>
              <p:cNvSpPr/>
              <p:nvPr/>
            </p:nvSpPr>
            <p:spPr>
              <a:xfrm>
                <a:off x="2897525" y="-547900"/>
                <a:ext cx="44075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745" extrusionOk="0">
                    <a:moveTo>
                      <a:pt x="483" y="1"/>
                    </a:moveTo>
                    <a:lnTo>
                      <a:pt x="433" y="9"/>
                    </a:lnTo>
                    <a:lnTo>
                      <a:pt x="382" y="18"/>
                    </a:lnTo>
                    <a:lnTo>
                      <a:pt x="331" y="35"/>
                    </a:lnTo>
                    <a:lnTo>
                      <a:pt x="280" y="60"/>
                    </a:lnTo>
                    <a:lnTo>
                      <a:pt x="238" y="85"/>
                    </a:lnTo>
                    <a:lnTo>
                      <a:pt x="195" y="119"/>
                    </a:lnTo>
                    <a:lnTo>
                      <a:pt x="153" y="153"/>
                    </a:lnTo>
                    <a:lnTo>
                      <a:pt x="94" y="229"/>
                    </a:lnTo>
                    <a:lnTo>
                      <a:pt x="43" y="323"/>
                    </a:lnTo>
                    <a:lnTo>
                      <a:pt x="18" y="424"/>
                    </a:lnTo>
                    <a:lnTo>
                      <a:pt x="1" y="526"/>
                    </a:lnTo>
                    <a:lnTo>
                      <a:pt x="9" y="577"/>
                    </a:lnTo>
                    <a:lnTo>
                      <a:pt x="9" y="627"/>
                    </a:lnTo>
                    <a:lnTo>
                      <a:pt x="26" y="678"/>
                    </a:lnTo>
                    <a:lnTo>
                      <a:pt x="43" y="729"/>
                    </a:lnTo>
                    <a:lnTo>
                      <a:pt x="738" y="2414"/>
                    </a:lnTo>
                    <a:lnTo>
                      <a:pt x="780" y="2482"/>
                    </a:lnTo>
                    <a:lnTo>
                      <a:pt x="822" y="2550"/>
                    </a:lnTo>
                    <a:lnTo>
                      <a:pt x="873" y="2609"/>
                    </a:lnTo>
                    <a:lnTo>
                      <a:pt x="941" y="2652"/>
                    </a:lnTo>
                    <a:lnTo>
                      <a:pt x="1009" y="2694"/>
                    </a:lnTo>
                    <a:lnTo>
                      <a:pt x="1076" y="2719"/>
                    </a:lnTo>
                    <a:lnTo>
                      <a:pt x="1153" y="2736"/>
                    </a:lnTo>
                    <a:lnTo>
                      <a:pt x="1229" y="2745"/>
                    </a:lnTo>
                    <a:lnTo>
                      <a:pt x="1330" y="2728"/>
                    </a:lnTo>
                    <a:lnTo>
                      <a:pt x="1381" y="2719"/>
                    </a:lnTo>
                    <a:lnTo>
                      <a:pt x="1432" y="2702"/>
                    </a:lnTo>
                    <a:lnTo>
                      <a:pt x="1483" y="2677"/>
                    </a:lnTo>
                    <a:lnTo>
                      <a:pt x="1525" y="2652"/>
                    </a:lnTo>
                    <a:lnTo>
                      <a:pt x="1568" y="2618"/>
                    </a:lnTo>
                    <a:lnTo>
                      <a:pt x="1601" y="2584"/>
                    </a:lnTo>
                    <a:lnTo>
                      <a:pt x="1669" y="2508"/>
                    </a:lnTo>
                    <a:lnTo>
                      <a:pt x="1720" y="2414"/>
                    </a:lnTo>
                    <a:lnTo>
                      <a:pt x="1745" y="2321"/>
                    </a:lnTo>
                    <a:lnTo>
                      <a:pt x="1762" y="2220"/>
                    </a:lnTo>
                    <a:lnTo>
                      <a:pt x="1754" y="2160"/>
                    </a:lnTo>
                    <a:lnTo>
                      <a:pt x="1745" y="2110"/>
                    </a:lnTo>
                    <a:lnTo>
                      <a:pt x="1737" y="2059"/>
                    </a:lnTo>
                    <a:lnTo>
                      <a:pt x="1720" y="2008"/>
                    </a:lnTo>
                    <a:lnTo>
                      <a:pt x="1025" y="323"/>
                    </a:lnTo>
                    <a:lnTo>
                      <a:pt x="1000" y="272"/>
                    </a:lnTo>
                    <a:lnTo>
                      <a:pt x="975" y="229"/>
                    </a:lnTo>
                    <a:lnTo>
                      <a:pt x="941" y="187"/>
                    </a:lnTo>
                    <a:lnTo>
                      <a:pt x="907" y="153"/>
                    </a:lnTo>
                    <a:lnTo>
                      <a:pt x="822" y="85"/>
                    </a:lnTo>
                    <a:lnTo>
                      <a:pt x="738" y="35"/>
                    </a:lnTo>
                    <a:lnTo>
                      <a:pt x="636" y="9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1288;p21">
                <a:extLst>
                  <a:ext uri="{FF2B5EF4-FFF2-40B4-BE49-F238E27FC236}">
                    <a16:creationId xmlns:a16="http://schemas.microsoft.com/office/drawing/2014/main" id="{8E486693-09E4-4EC2-AC85-991E4E344BCB}"/>
                  </a:ext>
                </a:extLst>
              </p:cNvPr>
              <p:cNvSpPr/>
              <p:nvPr/>
            </p:nvSpPr>
            <p:spPr>
              <a:xfrm>
                <a:off x="2897525" y="-547900"/>
                <a:ext cx="44075" cy="6862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745" fill="none" extrusionOk="0">
                    <a:moveTo>
                      <a:pt x="738" y="2414"/>
                    </a:moveTo>
                    <a:lnTo>
                      <a:pt x="738" y="2414"/>
                    </a:lnTo>
                    <a:lnTo>
                      <a:pt x="780" y="2482"/>
                    </a:lnTo>
                    <a:lnTo>
                      <a:pt x="822" y="2550"/>
                    </a:lnTo>
                    <a:lnTo>
                      <a:pt x="873" y="2609"/>
                    </a:lnTo>
                    <a:lnTo>
                      <a:pt x="941" y="2652"/>
                    </a:lnTo>
                    <a:lnTo>
                      <a:pt x="1009" y="2694"/>
                    </a:lnTo>
                    <a:lnTo>
                      <a:pt x="1076" y="2719"/>
                    </a:lnTo>
                    <a:lnTo>
                      <a:pt x="1153" y="2736"/>
                    </a:lnTo>
                    <a:lnTo>
                      <a:pt x="1229" y="2745"/>
                    </a:lnTo>
                    <a:lnTo>
                      <a:pt x="1229" y="2745"/>
                    </a:lnTo>
                    <a:lnTo>
                      <a:pt x="1330" y="2728"/>
                    </a:lnTo>
                    <a:lnTo>
                      <a:pt x="1381" y="2719"/>
                    </a:lnTo>
                    <a:lnTo>
                      <a:pt x="1432" y="2702"/>
                    </a:lnTo>
                    <a:lnTo>
                      <a:pt x="1432" y="2702"/>
                    </a:lnTo>
                    <a:lnTo>
                      <a:pt x="1483" y="2677"/>
                    </a:lnTo>
                    <a:lnTo>
                      <a:pt x="1525" y="2652"/>
                    </a:lnTo>
                    <a:lnTo>
                      <a:pt x="1568" y="2618"/>
                    </a:lnTo>
                    <a:lnTo>
                      <a:pt x="1601" y="2584"/>
                    </a:lnTo>
                    <a:lnTo>
                      <a:pt x="1669" y="2508"/>
                    </a:lnTo>
                    <a:lnTo>
                      <a:pt x="1720" y="2414"/>
                    </a:lnTo>
                    <a:lnTo>
                      <a:pt x="1745" y="2321"/>
                    </a:lnTo>
                    <a:lnTo>
                      <a:pt x="1762" y="2220"/>
                    </a:lnTo>
                    <a:lnTo>
                      <a:pt x="1754" y="2160"/>
                    </a:lnTo>
                    <a:lnTo>
                      <a:pt x="1745" y="2110"/>
                    </a:lnTo>
                    <a:lnTo>
                      <a:pt x="1737" y="2059"/>
                    </a:lnTo>
                    <a:lnTo>
                      <a:pt x="1720" y="2008"/>
                    </a:lnTo>
                    <a:lnTo>
                      <a:pt x="1025" y="323"/>
                    </a:lnTo>
                    <a:lnTo>
                      <a:pt x="1025" y="323"/>
                    </a:lnTo>
                    <a:lnTo>
                      <a:pt x="1000" y="272"/>
                    </a:lnTo>
                    <a:lnTo>
                      <a:pt x="975" y="229"/>
                    </a:lnTo>
                    <a:lnTo>
                      <a:pt x="941" y="187"/>
                    </a:lnTo>
                    <a:lnTo>
                      <a:pt x="907" y="153"/>
                    </a:lnTo>
                    <a:lnTo>
                      <a:pt x="822" y="85"/>
                    </a:lnTo>
                    <a:lnTo>
                      <a:pt x="738" y="35"/>
                    </a:lnTo>
                    <a:lnTo>
                      <a:pt x="636" y="9"/>
                    </a:lnTo>
                    <a:lnTo>
                      <a:pt x="534" y="1"/>
                    </a:lnTo>
                    <a:lnTo>
                      <a:pt x="483" y="1"/>
                    </a:lnTo>
                    <a:lnTo>
                      <a:pt x="433" y="9"/>
                    </a:lnTo>
                    <a:lnTo>
                      <a:pt x="382" y="18"/>
                    </a:lnTo>
                    <a:lnTo>
                      <a:pt x="331" y="35"/>
                    </a:lnTo>
                    <a:lnTo>
                      <a:pt x="331" y="35"/>
                    </a:lnTo>
                    <a:lnTo>
                      <a:pt x="280" y="60"/>
                    </a:lnTo>
                    <a:lnTo>
                      <a:pt x="238" y="85"/>
                    </a:lnTo>
                    <a:lnTo>
                      <a:pt x="195" y="119"/>
                    </a:lnTo>
                    <a:lnTo>
                      <a:pt x="153" y="153"/>
                    </a:lnTo>
                    <a:lnTo>
                      <a:pt x="94" y="229"/>
                    </a:lnTo>
                    <a:lnTo>
                      <a:pt x="43" y="323"/>
                    </a:lnTo>
                    <a:lnTo>
                      <a:pt x="18" y="424"/>
                    </a:lnTo>
                    <a:lnTo>
                      <a:pt x="1" y="526"/>
                    </a:lnTo>
                    <a:lnTo>
                      <a:pt x="9" y="577"/>
                    </a:lnTo>
                    <a:lnTo>
                      <a:pt x="9" y="627"/>
                    </a:lnTo>
                    <a:lnTo>
                      <a:pt x="26" y="678"/>
                    </a:lnTo>
                    <a:lnTo>
                      <a:pt x="43" y="729"/>
                    </a:lnTo>
                    <a:lnTo>
                      <a:pt x="738" y="2414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1289;p21">
                <a:extLst>
                  <a:ext uri="{FF2B5EF4-FFF2-40B4-BE49-F238E27FC236}">
                    <a16:creationId xmlns:a16="http://schemas.microsoft.com/office/drawing/2014/main" id="{485B60E7-FC40-4F85-A6BF-2E0DDAB5B5CB}"/>
                  </a:ext>
                </a:extLst>
              </p:cNvPr>
              <p:cNvSpPr/>
              <p:nvPr/>
            </p:nvSpPr>
            <p:spPr>
              <a:xfrm>
                <a:off x="2915950" y="-4875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7" name="Google Shape;1290;p21">
              <a:extLst>
                <a:ext uri="{FF2B5EF4-FFF2-40B4-BE49-F238E27FC236}">
                  <a16:creationId xmlns:a16="http://schemas.microsoft.com/office/drawing/2014/main" id="{591B5009-5F22-4373-8E70-EC4D3A8AF0F6}"/>
                </a:ext>
              </a:extLst>
            </p:cNvPr>
            <p:cNvGrpSpPr/>
            <p:nvPr/>
          </p:nvGrpSpPr>
          <p:grpSpPr>
            <a:xfrm>
              <a:off x="7892722" y="3320497"/>
              <a:ext cx="470809" cy="429992"/>
              <a:chOff x="2138250" y="-544500"/>
              <a:chExt cx="451875" cy="412700"/>
            </a:xfrm>
          </p:grpSpPr>
          <p:sp>
            <p:nvSpPr>
              <p:cNvPr id="458" name="Google Shape;1291;p21">
                <a:extLst>
                  <a:ext uri="{FF2B5EF4-FFF2-40B4-BE49-F238E27FC236}">
                    <a16:creationId xmlns:a16="http://schemas.microsoft.com/office/drawing/2014/main" id="{0B998BE8-0AFD-4933-8F67-DBE50FC044FE}"/>
                  </a:ext>
                </a:extLst>
              </p:cNvPr>
              <p:cNvSpPr/>
              <p:nvPr/>
            </p:nvSpPr>
            <p:spPr>
              <a:xfrm>
                <a:off x="2394875" y="-544500"/>
                <a:ext cx="2692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99" extrusionOk="0">
                    <a:moveTo>
                      <a:pt x="526" y="0"/>
                    </a:moveTo>
                    <a:lnTo>
                      <a:pt x="475" y="9"/>
                    </a:lnTo>
                    <a:lnTo>
                      <a:pt x="424" y="17"/>
                    </a:lnTo>
                    <a:lnTo>
                      <a:pt x="373" y="26"/>
                    </a:lnTo>
                    <a:lnTo>
                      <a:pt x="322" y="51"/>
                    </a:lnTo>
                    <a:lnTo>
                      <a:pt x="229" y="93"/>
                    </a:lnTo>
                    <a:lnTo>
                      <a:pt x="153" y="161"/>
                    </a:lnTo>
                    <a:lnTo>
                      <a:pt x="94" y="237"/>
                    </a:lnTo>
                    <a:lnTo>
                      <a:pt x="43" y="330"/>
                    </a:lnTo>
                    <a:lnTo>
                      <a:pt x="26" y="381"/>
                    </a:lnTo>
                    <a:lnTo>
                      <a:pt x="9" y="432"/>
                    </a:lnTo>
                    <a:lnTo>
                      <a:pt x="9" y="483"/>
                    </a:lnTo>
                    <a:lnTo>
                      <a:pt x="0" y="534"/>
                    </a:lnTo>
                    <a:lnTo>
                      <a:pt x="17" y="1974"/>
                    </a:lnTo>
                    <a:lnTo>
                      <a:pt x="17" y="2024"/>
                    </a:lnTo>
                    <a:lnTo>
                      <a:pt x="26" y="2075"/>
                    </a:lnTo>
                    <a:lnTo>
                      <a:pt x="43" y="2126"/>
                    </a:lnTo>
                    <a:lnTo>
                      <a:pt x="60" y="2177"/>
                    </a:lnTo>
                    <a:lnTo>
                      <a:pt x="111" y="2262"/>
                    </a:lnTo>
                    <a:lnTo>
                      <a:pt x="170" y="2346"/>
                    </a:lnTo>
                    <a:lnTo>
                      <a:pt x="254" y="2405"/>
                    </a:lnTo>
                    <a:lnTo>
                      <a:pt x="339" y="2456"/>
                    </a:lnTo>
                    <a:lnTo>
                      <a:pt x="390" y="2473"/>
                    </a:lnTo>
                    <a:lnTo>
                      <a:pt x="441" y="2482"/>
                    </a:lnTo>
                    <a:lnTo>
                      <a:pt x="492" y="2490"/>
                    </a:lnTo>
                    <a:lnTo>
                      <a:pt x="542" y="2499"/>
                    </a:lnTo>
                    <a:lnTo>
                      <a:pt x="551" y="2499"/>
                    </a:lnTo>
                    <a:lnTo>
                      <a:pt x="602" y="2490"/>
                    </a:lnTo>
                    <a:lnTo>
                      <a:pt x="661" y="2482"/>
                    </a:lnTo>
                    <a:lnTo>
                      <a:pt x="712" y="2473"/>
                    </a:lnTo>
                    <a:lnTo>
                      <a:pt x="754" y="2456"/>
                    </a:lnTo>
                    <a:lnTo>
                      <a:pt x="847" y="2405"/>
                    </a:lnTo>
                    <a:lnTo>
                      <a:pt x="924" y="2338"/>
                    </a:lnTo>
                    <a:lnTo>
                      <a:pt x="991" y="2262"/>
                    </a:lnTo>
                    <a:lnTo>
                      <a:pt x="1034" y="2168"/>
                    </a:lnTo>
                    <a:lnTo>
                      <a:pt x="1051" y="2118"/>
                    </a:lnTo>
                    <a:lnTo>
                      <a:pt x="1068" y="2067"/>
                    </a:lnTo>
                    <a:lnTo>
                      <a:pt x="1076" y="2016"/>
                    </a:lnTo>
                    <a:lnTo>
                      <a:pt x="1076" y="1965"/>
                    </a:lnTo>
                    <a:lnTo>
                      <a:pt x="1059" y="525"/>
                    </a:lnTo>
                    <a:lnTo>
                      <a:pt x="1059" y="474"/>
                    </a:lnTo>
                    <a:lnTo>
                      <a:pt x="1051" y="424"/>
                    </a:lnTo>
                    <a:lnTo>
                      <a:pt x="1034" y="373"/>
                    </a:lnTo>
                    <a:lnTo>
                      <a:pt x="1017" y="322"/>
                    </a:lnTo>
                    <a:lnTo>
                      <a:pt x="966" y="237"/>
                    </a:lnTo>
                    <a:lnTo>
                      <a:pt x="907" y="153"/>
                    </a:lnTo>
                    <a:lnTo>
                      <a:pt x="830" y="93"/>
                    </a:lnTo>
                    <a:lnTo>
                      <a:pt x="737" y="43"/>
                    </a:lnTo>
                    <a:lnTo>
                      <a:pt x="686" y="26"/>
                    </a:lnTo>
                    <a:lnTo>
                      <a:pt x="636" y="17"/>
                    </a:lnTo>
                    <a:lnTo>
                      <a:pt x="585" y="9"/>
                    </a:ln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1292;p21">
                <a:extLst>
                  <a:ext uri="{FF2B5EF4-FFF2-40B4-BE49-F238E27FC236}">
                    <a16:creationId xmlns:a16="http://schemas.microsoft.com/office/drawing/2014/main" id="{09D27833-9062-46CB-B2F1-51150D803098}"/>
                  </a:ext>
                </a:extLst>
              </p:cNvPr>
              <p:cNvSpPr/>
              <p:nvPr/>
            </p:nvSpPr>
            <p:spPr>
              <a:xfrm>
                <a:off x="2394875" y="-544500"/>
                <a:ext cx="2692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99" fill="none" extrusionOk="0">
                    <a:moveTo>
                      <a:pt x="542" y="2499"/>
                    </a:moveTo>
                    <a:lnTo>
                      <a:pt x="551" y="2499"/>
                    </a:lnTo>
                    <a:lnTo>
                      <a:pt x="551" y="2499"/>
                    </a:lnTo>
                    <a:lnTo>
                      <a:pt x="602" y="2490"/>
                    </a:lnTo>
                    <a:lnTo>
                      <a:pt x="661" y="2482"/>
                    </a:lnTo>
                    <a:lnTo>
                      <a:pt x="712" y="2473"/>
                    </a:lnTo>
                    <a:lnTo>
                      <a:pt x="754" y="2456"/>
                    </a:lnTo>
                    <a:lnTo>
                      <a:pt x="847" y="2405"/>
                    </a:lnTo>
                    <a:lnTo>
                      <a:pt x="924" y="2338"/>
                    </a:lnTo>
                    <a:lnTo>
                      <a:pt x="991" y="2262"/>
                    </a:lnTo>
                    <a:lnTo>
                      <a:pt x="1034" y="2168"/>
                    </a:lnTo>
                    <a:lnTo>
                      <a:pt x="1051" y="2118"/>
                    </a:lnTo>
                    <a:lnTo>
                      <a:pt x="1068" y="2067"/>
                    </a:lnTo>
                    <a:lnTo>
                      <a:pt x="1076" y="2016"/>
                    </a:lnTo>
                    <a:lnTo>
                      <a:pt x="1076" y="1965"/>
                    </a:lnTo>
                    <a:lnTo>
                      <a:pt x="1059" y="525"/>
                    </a:lnTo>
                    <a:lnTo>
                      <a:pt x="1059" y="525"/>
                    </a:lnTo>
                    <a:lnTo>
                      <a:pt x="1059" y="474"/>
                    </a:lnTo>
                    <a:lnTo>
                      <a:pt x="1051" y="424"/>
                    </a:lnTo>
                    <a:lnTo>
                      <a:pt x="1034" y="373"/>
                    </a:lnTo>
                    <a:lnTo>
                      <a:pt x="1017" y="322"/>
                    </a:lnTo>
                    <a:lnTo>
                      <a:pt x="966" y="237"/>
                    </a:lnTo>
                    <a:lnTo>
                      <a:pt x="907" y="153"/>
                    </a:lnTo>
                    <a:lnTo>
                      <a:pt x="830" y="93"/>
                    </a:lnTo>
                    <a:lnTo>
                      <a:pt x="737" y="43"/>
                    </a:lnTo>
                    <a:lnTo>
                      <a:pt x="686" y="26"/>
                    </a:lnTo>
                    <a:lnTo>
                      <a:pt x="636" y="17"/>
                    </a:lnTo>
                    <a:lnTo>
                      <a:pt x="585" y="9"/>
                    </a:lnTo>
                    <a:lnTo>
                      <a:pt x="534" y="0"/>
                    </a:lnTo>
                    <a:lnTo>
                      <a:pt x="534" y="0"/>
                    </a:lnTo>
                    <a:lnTo>
                      <a:pt x="526" y="0"/>
                    </a:lnTo>
                    <a:lnTo>
                      <a:pt x="526" y="0"/>
                    </a:lnTo>
                    <a:lnTo>
                      <a:pt x="475" y="9"/>
                    </a:lnTo>
                    <a:lnTo>
                      <a:pt x="424" y="17"/>
                    </a:lnTo>
                    <a:lnTo>
                      <a:pt x="373" y="26"/>
                    </a:lnTo>
                    <a:lnTo>
                      <a:pt x="322" y="51"/>
                    </a:lnTo>
                    <a:lnTo>
                      <a:pt x="229" y="93"/>
                    </a:lnTo>
                    <a:lnTo>
                      <a:pt x="153" y="161"/>
                    </a:lnTo>
                    <a:lnTo>
                      <a:pt x="94" y="237"/>
                    </a:lnTo>
                    <a:lnTo>
                      <a:pt x="43" y="330"/>
                    </a:lnTo>
                    <a:lnTo>
                      <a:pt x="26" y="381"/>
                    </a:lnTo>
                    <a:lnTo>
                      <a:pt x="9" y="432"/>
                    </a:lnTo>
                    <a:lnTo>
                      <a:pt x="9" y="483"/>
                    </a:lnTo>
                    <a:lnTo>
                      <a:pt x="0" y="534"/>
                    </a:lnTo>
                    <a:lnTo>
                      <a:pt x="17" y="1974"/>
                    </a:lnTo>
                    <a:lnTo>
                      <a:pt x="17" y="1974"/>
                    </a:lnTo>
                    <a:lnTo>
                      <a:pt x="17" y="2024"/>
                    </a:lnTo>
                    <a:lnTo>
                      <a:pt x="26" y="2075"/>
                    </a:lnTo>
                    <a:lnTo>
                      <a:pt x="43" y="2126"/>
                    </a:lnTo>
                    <a:lnTo>
                      <a:pt x="60" y="2177"/>
                    </a:lnTo>
                    <a:lnTo>
                      <a:pt x="111" y="2262"/>
                    </a:lnTo>
                    <a:lnTo>
                      <a:pt x="170" y="2346"/>
                    </a:lnTo>
                    <a:lnTo>
                      <a:pt x="254" y="2405"/>
                    </a:lnTo>
                    <a:lnTo>
                      <a:pt x="339" y="2456"/>
                    </a:lnTo>
                    <a:lnTo>
                      <a:pt x="390" y="2473"/>
                    </a:lnTo>
                    <a:lnTo>
                      <a:pt x="441" y="2482"/>
                    </a:lnTo>
                    <a:lnTo>
                      <a:pt x="492" y="2490"/>
                    </a:lnTo>
                    <a:lnTo>
                      <a:pt x="542" y="2499"/>
                    </a:lnTo>
                    <a:lnTo>
                      <a:pt x="542" y="2499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1293;p21">
                <a:extLst>
                  <a:ext uri="{FF2B5EF4-FFF2-40B4-BE49-F238E27FC236}">
                    <a16:creationId xmlns:a16="http://schemas.microsoft.com/office/drawing/2014/main" id="{14D5D428-C7C1-4743-9A8C-4AC1C90A0A04}"/>
                  </a:ext>
                </a:extLst>
              </p:cNvPr>
              <p:cNvSpPr/>
              <p:nvPr/>
            </p:nvSpPr>
            <p:spPr>
              <a:xfrm>
                <a:off x="2408425" y="-4820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1294;p21">
                <a:extLst>
                  <a:ext uri="{FF2B5EF4-FFF2-40B4-BE49-F238E27FC236}">
                    <a16:creationId xmlns:a16="http://schemas.microsoft.com/office/drawing/2014/main" id="{A5D9CA2F-7B61-44D8-8103-83D207FBE9C1}"/>
                  </a:ext>
                </a:extLst>
              </p:cNvPr>
              <p:cNvSpPr/>
              <p:nvPr/>
            </p:nvSpPr>
            <p:spPr>
              <a:xfrm>
                <a:off x="2527850" y="-378725"/>
                <a:ext cx="622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77" extrusionOk="0">
                    <a:moveTo>
                      <a:pt x="1957" y="1"/>
                    </a:moveTo>
                    <a:lnTo>
                      <a:pt x="525" y="9"/>
                    </a:lnTo>
                    <a:lnTo>
                      <a:pt x="474" y="18"/>
                    </a:lnTo>
                    <a:lnTo>
                      <a:pt x="415" y="26"/>
                    </a:lnTo>
                    <a:lnTo>
                      <a:pt x="364" y="35"/>
                    </a:lnTo>
                    <a:lnTo>
                      <a:pt x="322" y="60"/>
                    </a:lnTo>
                    <a:lnTo>
                      <a:pt x="229" y="102"/>
                    </a:lnTo>
                    <a:lnTo>
                      <a:pt x="153" y="170"/>
                    </a:lnTo>
                    <a:lnTo>
                      <a:pt x="85" y="255"/>
                    </a:lnTo>
                    <a:lnTo>
                      <a:pt x="43" y="340"/>
                    </a:lnTo>
                    <a:lnTo>
                      <a:pt x="26" y="390"/>
                    </a:lnTo>
                    <a:lnTo>
                      <a:pt x="9" y="441"/>
                    </a:lnTo>
                    <a:lnTo>
                      <a:pt x="0" y="492"/>
                    </a:lnTo>
                    <a:lnTo>
                      <a:pt x="0" y="551"/>
                    </a:lnTo>
                    <a:lnTo>
                      <a:pt x="9" y="602"/>
                    </a:lnTo>
                    <a:lnTo>
                      <a:pt x="17" y="653"/>
                    </a:lnTo>
                    <a:lnTo>
                      <a:pt x="26" y="704"/>
                    </a:lnTo>
                    <a:lnTo>
                      <a:pt x="43" y="755"/>
                    </a:lnTo>
                    <a:lnTo>
                      <a:pt x="93" y="839"/>
                    </a:lnTo>
                    <a:lnTo>
                      <a:pt x="161" y="915"/>
                    </a:lnTo>
                    <a:lnTo>
                      <a:pt x="237" y="983"/>
                    </a:lnTo>
                    <a:lnTo>
                      <a:pt x="322" y="1034"/>
                    </a:lnTo>
                    <a:lnTo>
                      <a:pt x="373" y="1051"/>
                    </a:lnTo>
                    <a:lnTo>
                      <a:pt x="424" y="1059"/>
                    </a:lnTo>
                    <a:lnTo>
                      <a:pt x="474" y="1068"/>
                    </a:lnTo>
                    <a:lnTo>
                      <a:pt x="534" y="1076"/>
                    </a:lnTo>
                    <a:lnTo>
                      <a:pt x="1965" y="1059"/>
                    </a:lnTo>
                    <a:lnTo>
                      <a:pt x="2024" y="1059"/>
                    </a:lnTo>
                    <a:lnTo>
                      <a:pt x="2075" y="1051"/>
                    </a:lnTo>
                    <a:lnTo>
                      <a:pt x="2126" y="1034"/>
                    </a:lnTo>
                    <a:lnTo>
                      <a:pt x="2177" y="1017"/>
                    </a:lnTo>
                    <a:lnTo>
                      <a:pt x="2261" y="966"/>
                    </a:lnTo>
                    <a:lnTo>
                      <a:pt x="2338" y="898"/>
                    </a:lnTo>
                    <a:lnTo>
                      <a:pt x="2405" y="822"/>
                    </a:lnTo>
                    <a:lnTo>
                      <a:pt x="2456" y="729"/>
                    </a:lnTo>
                    <a:lnTo>
                      <a:pt x="2473" y="678"/>
                    </a:lnTo>
                    <a:lnTo>
                      <a:pt x="2482" y="627"/>
                    </a:lnTo>
                    <a:lnTo>
                      <a:pt x="2490" y="577"/>
                    </a:lnTo>
                    <a:lnTo>
                      <a:pt x="2490" y="526"/>
                    </a:lnTo>
                    <a:lnTo>
                      <a:pt x="2490" y="475"/>
                    </a:lnTo>
                    <a:lnTo>
                      <a:pt x="2482" y="416"/>
                    </a:lnTo>
                    <a:lnTo>
                      <a:pt x="2465" y="365"/>
                    </a:lnTo>
                    <a:lnTo>
                      <a:pt x="2448" y="323"/>
                    </a:lnTo>
                    <a:lnTo>
                      <a:pt x="2405" y="229"/>
                    </a:lnTo>
                    <a:lnTo>
                      <a:pt x="2338" y="153"/>
                    </a:lnTo>
                    <a:lnTo>
                      <a:pt x="2261" y="85"/>
                    </a:lnTo>
                    <a:lnTo>
                      <a:pt x="2168" y="43"/>
                    </a:lnTo>
                    <a:lnTo>
                      <a:pt x="2118" y="26"/>
                    </a:lnTo>
                    <a:lnTo>
                      <a:pt x="2067" y="9"/>
                    </a:lnTo>
                    <a:lnTo>
                      <a:pt x="2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1295;p21">
                <a:extLst>
                  <a:ext uri="{FF2B5EF4-FFF2-40B4-BE49-F238E27FC236}">
                    <a16:creationId xmlns:a16="http://schemas.microsoft.com/office/drawing/2014/main" id="{CD97E3E8-1670-4C21-AE7F-069C6BA7A5EC}"/>
                  </a:ext>
                </a:extLst>
              </p:cNvPr>
              <p:cNvSpPr/>
              <p:nvPr/>
            </p:nvSpPr>
            <p:spPr>
              <a:xfrm>
                <a:off x="2527850" y="-378725"/>
                <a:ext cx="622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77" fill="none" extrusionOk="0">
                    <a:moveTo>
                      <a:pt x="1965" y="1"/>
                    </a:moveTo>
                    <a:lnTo>
                      <a:pt x="1965" y="1"/>
                    </a:lnTo>
                    <a:lnTo>
                      <a:pt x="1957" y="1"/>
                    </a:lnTo>
                    <a:lnTo>
                      <a:pt x="525" y="9"/>
                    </a:lnTo>
                    <a:lnTo>
                      <a:pt x="525" y="9"/>
                    </a:lnTo>
                    <a:lnTo>
                      <a:pt x="474" y="18"/>
                    </a:lnTo>
                    <a:lnTo>
                      <a:pt x="415" y="26"/>
                    </a:lnTo>
                    <a:lnTo>
                      <a:pt x="364" y="35"/>
                    </a:lnTo>
                    <a:lnTo>
                      <a:pt x="322" y="60"/>
                    </a:lnTo>
                    <a:lnTo>
                      <a:pt x="229" y="102"/>
                    </a:lnTo>
                    <a:lnTo>
                      <a:pt x="153" y="170"/>
                    </a:lnTo>
                    <a:lnTo>
                      <a:pt x="85" y="255"/>
                    </a:lnTo>
                    <a:lnTo>
                      <a:pt x="43" y="340"/>
                    </a:lnTo>
                    <a:lnTo>
                      <a:pt x="26" y="390"/>
                    </a:lnTo>
                    <a:lnTo>
                      <a:pt x="9" y="441"/>
                    </a:lnTo>
                    <a:lnTo>
                      <a:pt x="0" y="492"/>
                    </a:lnTo>
                    <a:lnTo>
                      <a:pt x="0" y="551"/>
                    </a:lnTo>
                    <a:lnTo>
                      <a:pt x="0" y="551"/>
                    </a:lnTo>
                    <a:lnTo>
                      <a:pt x="9" y="602"/>
                    </a:lnTo>
                    <a:lnTo>
                      <a:pt x="17" y="653"/>
                    </a:lnTo>
                    <a:lnTo>
                      <a:pt x="26" y="704"/>
                    </a:lnTo>
                    <a:lnTo>
                      <a:pt x="43" y="755"/>
                    </a:lnTo>
                    <a:lnTo>
                      <a:pt x="93" y="839"/>
                    </a:lnTo>
                    <a:lnTo>
                      <a:pt x="161" y="915"/>
                    </a:lnTo>
                    <a:lnTo>
                      <a:pt x="237" y="983"/>
                    </a:lnTo>
                    <a:lnTo>
                      <a:pt x="322" y="1034"/>
                    </a:lnTo>
                    <a:lnTo>
                      <a:pt x="373" y="1051"/>
                    </a:lnTo>
                    <a:lnTo>
                      <a:pt x="424" y="1059"/>
                    </a:lnTo>
                    <a:lnTo>
                      <a:pt x="474" y="1068"/>
                    </a:lnTo>
                    <a:lnTo>
                      <a:pt x="534" y="1076"/>
                    </a:lnTo>
                    <a:lnTo>
                      <a:pt x="534" y="1076"/>
                    </a:lnTo>
                    <a:lnTo>
                      <a:pt x="1965" y="1059"/>
                    </a:lnTo>
                    <a:lnTo>
                      <a:pt x="1965" y="1059"/>
                    </a:lnTo>
                    <a:lnTo>
                      <a:pt x="2024" y="1059"/>
                    </a:lnTo>
                    <a:lnTo>
                      <a:pt x="2075" y="1051"/>
                    </a:lnTo>
                    <a:lnTo>
                      <a:pt x="2126" y="1034"/>
                    </a:lnTo>
                    <a:lnTo>
                      <a:pt x="2177" y="1017"/>
                    </a:lnTo>
                    <a:lnTo>
                      <a:pt x="2261" y="966"/>
                    </a:lnTo>
                    <a:lnTo>
                      <a:pt x="2338" y="898"/>
                    </a:lnTo>
                    <a:lnTo>
                      <a:pt x="2405" y="822"/>
                    </a:lnTo>
                    <a:lnTo>
                      <a:pt x="2456" y="729"/>
                    </a:lnTo>
                    <a:lnTo>
                      <a:pt x="2473" y="678"/>
                    </a:lnTo>
                    <a:lnTo>
                      <a:pt x="2482" y="627"/>
                    </a:lnTo>
                    <a:lnTo>
                      <a:pt x="2490" y="577"/>
                    </a:lnTo>
                    <a:lnTo>
                      <a:pt x="2490" y="526"/>
                    </a:lnTo>
                    <a:lnTo>
                      <a:pt x="2490" y="526"/>
                    </a:lnTo>
                    <a:lnTo>
                      <a:pt x="2490" y="475"/>
                    </a:lnTo>
                    <a:lnTo>
                      <a:pt x="2482" y="416"/>
                    </a:lnTo>
                    <a:lnTo>
                      <a:pt x="2465" y="365"/>
                    </a:lnTo>
                    <a:lnTo>
                      <a:pt x="2448" y="323"/>
                    </a:lnTo>
                    <a:lnTo>
                      <a:pt x="2405" y="229"/>
                    </a:lnTo>
                    <a:lnTo>
                      <a:pt x="2338" y="153"/>
                    </a:lnTo>
                    <a:lnTo>
                      <a:pt x="2261" y="85"/>
                    </a:lnTo>
                    <a:lnTo>
                      <a:pt x="2168" y="43"/>
                    </a:lnTo>
                    <a:lnTo>
                      <a:pt x="2118" y="26"/>
                    </a:lnTo>
                    <a:lnTo>
                      <a:pt x="2067" y="9"/>
                    </a:lnTo>
                    <a:lnTo>
                      <a:pt x="2016" y="1"/>
                    </a:lnTo>
                    <a:lnTo>
                      <a:pt x="1965" y="1"/>
                    </a:lnTo>
                    <a:lnTo>
                      <a:pt x="1965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1296;p21">
                <a:extLst>
                  <a:ext uri="{FF2B5EF4-FFF2-40B4-BE49-F238E27FC236}">
                    <a16:creationId xmlns:a16="http://schemas.microsoft.com/office/drawing/2014/main" id="{6140CD14-BEE5-494A-81C9-20B0C91DFAB4}"/>
                  </a:ext>
                </a:extLst>
              </p:cNvPr>
              <p:cNvSpPr/>
              <p:nvPr/>
            </p:nvSpPr>
            <p:spPr>
              <a:xfrm>
                <a:off x="2488450" y="-496450"/>
                <a:ext cx="517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76" extrusionOk="0">
                    <a:moveTo>
                      <a:pt x="1534" y="1"/>
                    </a:moveTo>
                    <a:lnTo>
                      <a:pt x="1432" y="9"/>
                    </a:lnTo>
                    <a:lnTo>
                      <a:pt x="1331" y="35"/>
                    </a:lnTo>
                    <a:lnTo>
                      <a:pt x="1288" y="60"/>
                    </a:lnTo>
                    <a:lnTo>
                      <a:pt x="1246" y="85"/>
                    </a:lnTo>
                    <a:lnTo>
                      <a:pt x="1204" y="119"/>
                    </a:lnTo>
                    <a:lnTo>
                      <a:pt x="1161" y="153"/>
                    </a:lnTo>
                    <a:lnTo>
                      <a:pt x="153" y="1178"/>
                    </a:lnTo>
                    <a:lnTo>
                      <a:pt x="119" y="1220"/>
                    </a:lnTo>
                    <a:lnTo>
                      <a:pt x="86" y="1263"/>
                    </a:lnTo>
                    <a:lnTo>
                      <a:pt x="60" y="1305"/>
                    </a:lnTo>
                    <a:lnTo>
                      <a:pt x="43" y="1356"/>
                    </a:lnTo>
                    <a:lnTo>
                      <a:pt x="9" y="1449"/>
                    </a:lnTo>
                    <a:lnTo>
                      <a:pt x="1" y="1551"/>
                    </a:lnTo>
                    <a:lnTo>
                      <a:pt x="18" y="1652"/>
                    </a:lnTo>
                    <a:lnTo>
                      <a:pt x="43" y="1754"/>
                    </a:lnTo>
                    <a:lnTo>
                      <a:pt x="69" y="1796"/>
                    </a:lnTo>
                    <a:lnTo>
                      <a:pt x="94" y="1847"/>
                    </a:lnTo>
                    <a:lnTo>
                      <a:pt x="128" y="1889"/>
                    </a:lnTo>
                    <a:lnTo>
                      <a:pt x="162" y="1923"/>
                    </a:lnTo>
                    <a:lnTo>
                      <a:pt x="204" y="1966"/>
                    </a:lnTo>
                    <a:lnTo>
                      <a:pt x="246" y="1991"/>
                    </a:lnTo>
                    <a:lnTo>
                      <a:pt x="289" y="2016"/>
                    </a:lnTo>
                    <a:lnTo>
                      <a:pt x="340" y="2042"/>
                    </a:lnTo>
                    <a:lnTo>
                      <a:pt x="433" y="2067"/>
                    </a:lnTo>
                    <a:lnTo>
                      <a:pt x="534" y="2076"/>
                    </a:lnTo>
                    <a:lnTo>
                      <a:pt x="636" y="2067"/>
                    </a:lnTo>
                    <a:lnTo>
                      <a:pt x="687" y="2059"/>
                    </a:lnTo>
                    <a:lnTo>
                      <a:pt x="738" y="2042"/>
                    </a:lnTo>
                    <a:lnTo>
                      <a:pt x="780" y="2016"/>
                    </a:lnTo>
                    <a:lnTo>
                      <a:pt x="831" y="1991"/>
                    </a:lnTo>
                    <a:lnTo>
                      <a:pt x="873" y="1957"/>
                    </a:lnTo>
                    <a:lnTo>
                      <a:pt x="907" y="1923"/>
                    </a:lnTo>
                    <a:lnTo>
                      <a:pt x="1915" y="898"/>
                    </a:lnTo>
                    <a:lnTo>
                      <a:pt x="1949" y="856"/>
                    </a:lnTo>
                    <a:lnTo>
                      <a:pt x="1983" y="814"/>
                    </a:lnTo>
                    <a:lnTo>
                      <a:pt x="2008" y="771"/>
                    </a:lnTo>
                    <a:lnTo>
                      <a:pt x="2034" y="721"/>
                    </a:lnTo>
                    <a:lnTo>
                      <a:pt x="2059" y="619"/>
                    </a:lnTo>
                    <a:lnTo>
                      <a:pt x="2067" y="526"/>
                    </a:lnTo>
                    <a:lnTo>
                      <a:pt x="2059" y="424"/>
                    </a:lnTo>
                    <a:lnTo>
                      <a:pt x="2025" y="323"/>
                    </a:lnTo>
                    <a:lnTo>
                      <a:pt x="2008" y="280"/>
                    </a:lnTo>
                    <a:lnTo>
                      <a:pt x="1974" y="229"/>
                    </a:lnTo>
                    <a:lnTo>
                      <a:pt x="1949" y="187"/>
                    </a:lnTo>
                    <a:lnTo>
                      <a:pt x="1906" y="145"/>
                    </a:lnTo>
                    <a:lnTo>
                      <a:pt x="1864" y="111"/>
                    </a:lnTo>
                    <a:lnTo>
                      <a:pt x="1822" y="85"/>
                    </a:lnTo>
                    <a:lnTo>
                      <a:pt x="1779" y="52"/>
                    </a:lnTo>
                    <a:lnTo>
                      <a:pt x="1729" y="35"/>
                    </a:lnTo>
                    <a:lnTo>
                      <a:pt x="1635" y="9"/>
                    </a:lnTo>
                    <a:lnTo>
                      <a:pt x="1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1297;p21">
                <a:extLst>
                  <a:ext uri="{FF2B5EF4-FFF2-40B4-BE49-F238E27FC236}">
                    <a16:creationId xmlns:a16="http://schemas.microsoft.com/office/drawing/2014/main" id="{3ED5A497-80BD-4578-8A87-F68709706A24}"/>
                  </a:ext>
                </a:extLst>
              </p:cNvPr>
              <p:cNvSpPr/>
              <p:nvPr/>
            </p:nvSpPr>
            <p:spPr>
              <a:xfrm>
                <a:off x="2488450" y="-496450"/>
                <a:ext cx="517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76" fill="none" extrusionOk="0">
                    <a:moveTo>
                      <a:pt x="534" y="2076"/>
                    </a:moveTo>
                    <a:lnTo>
                      <a:pt x="534" y="2076"/>
                    </a:lnTo>
                    <a:lnTo>
                      <a:pt x="636" y="2067"/>
                    </a:lnTo>
                    <a:lnTo>
                      <a:pt x="687" y="2059"/>
                    </a:lnTo>
                    <a:lnTo>
                      <a:pt x="738" y="2042"/>
                    </a:lnTo>
                    <a:lnTo>
                      <a:pt x="780" y="2016"/>
                    </a:lnTo>
                    <a:lnTo>
                      <a:pt x="831" y="1991"/>
                    </a:lnTo>
                    <a:lnTo>
                      <a:pt x="873" y="1957"/>
                    </a:lnTo>
                    <a:lnTo>
                      <a:pt x="907" y="1923"/>
                    </a:lnTo>
                    <a:lnTo>
                      <a:pt x="1915" y="898"/>
                    </a:lnTo>
                    <a:lnTo>
                      <a:pt x="1915" y="898"/>
                    </a:lnTo>
                    <a:lnTo>
                      <a:pt x="1949" y="856"/>
                    </a:lnTo>
                    <a:lnTo>
                      <a:pt x="1983" y="814"/>
                    </a:lnTo>
                    <a:lnTo>
                      <a:pt x="2008" y="771"/>
                    </a:lnTo>
                    <a:lnTo>
                      <a:pt x="2034" y="721"/>
                    </a:lnTo>
                    <a:lnTo>
                      <a:pt x="2059" y="619"/>
                    </a:lnTo>
                    <a:lnTo>
                      <a:pt x="2067" y="526"/>
                    </a:lnTo>
                    <a:lnTo>
                      <a:pt x="2059" y="424"/>
                    </a:lnTo>
                    <a:lnTo>
                      <a:pt x="2025" y="323"/>
                    </a:lnTo>
                    <a:lnTo>
                      <a:pt x="2008" y="280"/>
                    </a:lnTo>
                    <a:lnTo>
                      <a:pt x="1974" y="229"/>
                    </a:lnTo>
                    <a:lnTo>
                      <a:pt x="1949" y="187"/>
                    </a:lnTo>
                    <a:lnTo>
                      <a:pt x="1906" y="145"/>
                    </a:lnTo>
                    <a:lnTo>
                      <a:pt x="1906" y="145"/>
                    </a:lnTo>
                    <a:lnTo>
                      <a:pt x="1864" y="111"/>
                    </a:lnTo>
                    <a:lnTo>
                      <a:pt x="1822" y="85"/>
                    </a:lnTo>
                    <a:lnTo>
                      <a:pt x="1779" y="52"/>
                    </a:lnTo>
                    <a:lnTo>
                      <a:pt x="1729" y="35"/>
                    </a:lnTo>
                    <a:lnTo>
                      <a:pt x="1635" y="9"/>
                    </a:lnTo>
                    <a:lnTo>
                      <a:pt x="1534" y="1"/>
                    </a:lnTo>
                    <a:lnTo>
                      <a:pt x="1432" y="9"/>
                    </a:lnTo>
                    <a:lnTo>
                      <a:pt x="1331" y="35"/>
                    </a:lnTo>
                    <a:lnTo>
                      <a:pt x="1288" y="60"/>
                    </a:lnTo>
                    <a:lnTo>
                      <a:pt x="1246" y="85"/>
                    </a:lnTo>
                    <a:lnTo>
                      <a:pt x="1204" y="119"/>
                    </a:lnTo>
                    <a:lnTo>
                      <a:pt x="1161" y="153"/>
                    </a:lnTo>
                    <a:lnTo>
                      <a:pt x="153" y="1178"/>
                    </a:lnTo>
                    <a:lnTo>
                      <a:pt x="153" y="1178"/>
                    </a:lnTo>
                    <a:lnTo>
                      <a:pt x="119" y="1220"/>
                    </a:lnTo>
                    <a:lnTo>
                      <a:pt x="86" y="1263"/>
                    </a:lnTo>
                    <a:lnTo>
                      <a:pt x="60" y="1305"/>
                    </a:lnTo>
                    <a:lnTo>
                      <a:pt x="43" y="1356"/>
                    </a:lnTo>
                    <a:lnTo>
                      <a:pt x="9" y="1449"/>
                    </a:lnTo>
                    <a:lnTo>
                      <a:pt x="1" y="1551"/>
                    </a:lnTo>
                    <a:lnTo>
                      <a:pt x="18" y="1652"/>
                    </a:lnTo>
                    <a:lnTo>
                      <a:pt x="43" y="1754"/>
                    </a:lnTo>
                    <a:lnTo>
                      <a:pt x="69" y="1796"/>
                    </a:lnTo>
                    <a:lnTo>
                      <a:pt x="94" y="1847"/>
                    </a:lnTo>
                    <a:lnTo>
                      <a:pt x="128" y="1889"/>
                    </a:lnTo>
                    <a:lnTo>
                      <a:pt x="162" y="1923"/>
                    </a:lnTo>
                    <a:lnTo>
                      <a:pt x="162" y="1923"/>
                    </a:lnTo>
                    <a:lnTo>
                      <a:pt x="204" y="1966"/>
                    </a:lnTo>
                    <a:lnTo>
                      <a:pt x="246" y="1991"/>
                    </a:lnTo>
                    <a:lnTo>
                      <a:pt x="289" y="2016"/>
                    </a:lnTo>
                    <a:lnTo>
                      <a:pt x="340" y="2042"/>
                    </a:lnTo>
                    <a:lnTo>
                      <a:pt x="433" y="2067"/>
                    </a:lnTo>
                    <a:lnTo>
                      <a:pt x="534" y="2076"/>
                    </a:lnTo>
                    <a:lnTo>
                      <a:pt x="534" y="207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1298;p21">
                <a:extLst>
                  <a:ext uri="{FF2B5EF4-FFF2-40B4-BE49-F238E27FC236}">
                    <a16:creationId xmlns:a16="http://schemas.microsoft.com/office/drawing/2014/main" id="{8B6BACF7-0D2D-4765-B8CA-4CAC6E085916}"/>
                  </a:ext>
                </a:extLst>
              </p:cNvPr>
              <p:cNvSpPr/>
              <p:nvPr/>
            </p:nvSpPr>
            <p:spPr>
              <a:xfrm>
                <a:off x="2501800" y="-444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1299;p21">
                <a:extLst>
                  <a:ext uri="{FF2B5EF4-FFF2-40B4-BE49-F238E27FC236}">
                    <a16:creationId xmlns:a16="http://schemas.microsoft.com/office/drawing/2014/main" id="{59181D52-8187-468A-A657-2C27E62FD27D}"/>
                  </a:ext>
                </a:extLst>
              </p:cNvPr>
              <p:cNvSpPr/>
              <p:nvPr/>
            </p:nvSpPr>
            <p:spPr>
              <a:xfrm>
                <a:off x="2277150" y="-494325"/>
                <a:ext cx="52100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59" extrusionOk="0">
                    <a:moveTo>
                      <a:pt x="526" y="0"/>
                    </a:moveTo>
                    <a:lnTo>
                      <a:pt x="424" y="9"/>
                    </a:lnTo>
                    <a:lnTo>
                      <a:pt x="322" y="43"/>
                    </a:lnTo>
                    <a:lnTo>
                      <a:pt x="280" y="60"/>
                    </a:lnTo>
                    <a:lnTo>
                      <a:pt x="238" y="85"/>
                    </a:lnTo>
                    <a:lnTo>
                      <a:pt x="195" y="119"/>
                    </a:lnTo>
                    <a:lnTo>
                      <a:pt x="153" y="161"/>
                    </a:lnTo>
                    <a:lnTo>
                      <a:pt x="119" y="195"/>
                    </a:lnTo>
                    <a:lnTo>
                      <a:pt x="85" y="238"/>
                    </a:lnTo>
                    <a:lnTo>
                      <a:pt x="60" y="288"/>
                    </a:lnTo>
                    <a:lnTo>
                      <a:pt x="34" y="331"/>
                    </a:lnTo>
                    <a:lnTo>
                      <a:pt x="9" y="432"/>
                    </a:lnTo>
                    <a:lnTo>
                      <a:pt x="0" y="534"/>
                    </a:lnTo>
                    <a:lnTo>
                      <a:pt x="9" y="636"/>
                    </a:lnTo>
                    <a:lnTo>
                      <a:pt x="43" y="729"/>
                    </a:lnTo>
                    <a:lnTo>
                      <a:pt x="60" y="780"/>
                    </a:lnTo>
                    <a:lnTo>
                      <a:pt x="94" y="822"/>
                    </a:lnTo>
                    <a:lnTo>
                      <a:pt x="119" y="864"/>
                    </a:lnTo>
                    <a:lnTo>
                      <a:pt x="161" y="907"/>
                    </a:lnTo>
                    <a:lnTo>
                      <a:pt x="1178" y="1915"/>
                    </a:lnTo>
                    <a:lnTo>
                      <a:pt x="1220" y="1948"/>
                    </a:lnTo>
                    <a:lnTo>
                      <a:pt x="1262" y="1974"/>
                    </a:lnTo>
                    <a:lnTo>
                      <a:pt x="1313" y="1999"/>
                    </a:lnTo>
                    <a:lnTo>
                      <a:pt x="1356" y="2025"/>
                    </a:lnTo>
                    <a:lnTo>
                      <a:pt x="1449" y="2050"/>
                    </a:lnTo>
                    <a:lnTo>
                      <a:pt x="1550" y="2058"/>
                    </a:lnTo>
                    <a:lnTo>
                      <a:pt x="1652" y="2050"/>
                    </a:lnTo>
                    <a:lnTo>
                      <a:pt x="1703" y="2042"/>
                    </a:lnTo>
                    <a:lnTo>
                      <a:pt x="1754" y="2025"/>
                    </a:lnTo>
                    <a:lnTo>
                      <a:pt x="1804" y="1999"/>
                    </a:lnTo>
                    <a:lnTo>
                      <a:pt x="1847" y="1974"/>
                    </a:lnTo>
                    <a:lnTo>
                      <a:pt x="1889" y="1940"/>
                    </a:lnTo>
                    <a:lnTo>
                      <a:pt x="1931" y="1906"/>
                    </a:lnTo>
                    <a:lnTo>
                      <a:pt x="1965" y="1864"/>
                    </a:lnTo>
                    <a:lnTo>
                      <a:pt x="1999" y="1821"/>
                    </a:lnTo>
                    <a:lnTo>
                      <a:pt x="2025" y="1771"/>
                    </a:lnTo>
                    <a:lnTo>
                      <a:pt x="2042" y="1728"/>
                    </a:lnTo>
                    <a:lnTo>
                      <a:pt x="2075" y="1627"/>
                    </a:lnTo>
                    <a:lnTo>
                      <a:pt x="2084" y="1525"/>
                    </a:lnTo>
                    <a:lnTo>
                      <a:pt x="2075" y="1423"/>
                    </a:lnTo>
                    <a:lnTo>
                      <a:pt x="2042" y="1330"/>
                    </a:lnTo>
                    <a:lnTo>
                      <a:pt x="2016" y="1279"/>
                    </a:lnTo>
                    <a:lnTo>
                      <a:pt x="1991" y="1237"/>
                    </a:lnTo>
                    <a:lnTo>
                      <a:pt x="1957" y="1195"/>
                    </a:lnTo>
                    <a:lnTo>
                      <a:pt x="1923" y="1152"/>
                    </a:lnTo>
                    <a:lnTo>
                      <a:pt x="898" y="153"/>
                    </a:lnTo>
                    <a:lnTo>
                      <a:pt x="864" y="111"/>
                    </a:lnTo>
                    <a:lnTo>
                      <a:pt x="813" y="85"/>
                    </a:lnTo>
                    <a:lnTo>
                      <a:pt x="771" y="60"/>
                    </a:lnTo>
                    <a:lnTo>
                      <a:pt x="720" y="34"/>
                    </a:lnTo>
                    <a:lnTo>
                      <a:pt x="627" y="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1300;p21">
                <a:extLst>
                  <a:ext uri="{FF2B5EF4-FFF2-40B4-BE49-F238E27FC236}">
                    <a16:creationId xmlns:a16="http://schemas.microsoft.com/office/drawing/2014/main" id="{1B5926F0-0105-49AF-94D2-97BFB6F42315}"/>
                  </a:ext>
                </a:extLst>
              </p:cNvPr>
              <p:cNvSpPr/>
              <p:nvPr/>
            </p:nvSpPr>
            <p:spPr>
              <a:xfrm>
                <a:off x="2277150" y="-494325"/>
                <a:ext cx="52100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59" fill="none" extrusionOk="0">
                    <a:moveTo>
                      <a:pt x="1178" y="1915"/>
                    </a:moveTo>
                    <a:lnTo>
                      <a:pt x="1178" y="1915"/>
                    </a:lnTo>
                    <a:lnTo>
                      <a:pt x="1220" y="1948"/>
                    </a:lnTo>
                    <a:lnTo>
                      <a:pt x="1262" y="1974"/>
                    </a:lnTo>
                    <a:lnTo>
                      <a:pt x="1313" y="1999"/>
                    </a:lnTo>
                    <a:lnTo>
                      <a:pt x="1356" y="2025"/>
                    </a:lnTo>
                    <a:lnTo>
                      <a:pt x="1449" y="2050"/>
                    </a:lnTo>
                    <a:lnTo>
                      <a:pt x="1550" y="2058"/>
                    </a:lnTo>
                    <a:lnTo>
                      <a:pt x="1550" y="2058"/>
                    </a:lnTo>
                    <a:lnTo>
                      <a:pt x="1652" y="2050"/>
                    </a:lnTo>
                    <a:lnTo>
                      <a:pt x="1703" y="2042"/>
                    </a:lnTo>
                    <a:lnTo>
                      <a:pt x="1754" y="2025"/>
                    </a:lnTo>
                    <a:lnTo>
                      <a:pt x="1804" y="1999"/>
                    </a:lnTo>
                    <a:lnTo>
                      <a:pt x="1847" y="1974"/>
                    </a:lnTo>
                    <a:lnTo>
                      <a:pt x="1889" y="1940"/>
                    </a:lnTo>
                    <a:lnTo>
                      <a:pt x="1931" y="1906"/>
                    </a:lnTo>
                    <a:lnTo>
                      <a:pt x="1931" y="1906"/>
                    </a:lnTo>
                    <a:lnTo>
                      <a:pt x="1965" y="1864"/>
                    </a:lnTo>
                    <a:lnTo>
                      <a:pt x="1999" y="1821"/>
                    </a:lnTo>
                    <a:lnTo>
                      <a:pt x="2025" y="1771"/>
                    </a:lnTo>
                    <a:lnTo>
                      <a:pt x="2042" y="1728"/>
                    </a:lnTo>
                    <a:lnTo>
                      <a:pt x="2075" y="1627"/>
                    </a:lnTo>
                    <a:lnTo>
                      <a:pt x="2084" y="1525"/>
                    </a:lnTo>
                    <a:lnTo>
                      <a:pt x="2075" y="1423"/>
                    </a:lnTo>
                    <a:lnTo>
                      <a:pt x="2042" y="1330"/>
                    </a:lnTo>
                    <a:lnTo>
                      <a:pt x="2016" y="1279"/>
                    </a:lnTo>
                    <a:lnTo>
                      <a:pt x="1991" y="1237"/>
                    </a:lnTo>
                    <a:lnTo>
                      <a:pt x="1957" y="1195"/>
                    </a:lnTo>
                    <a:lnTo>
                      <a:pt x="1923" y="1152"/>
                    </a:lnTo>
                    <a:lnTo>
                      <a:pt x="898" y="153"/>
                    </a:lnTo>
                    <a:lnTo>
                      <a:pt x="898" y="153"/>
                    </a:lnTo>
                    <a:lnTo>
                      <a:pt x="864" y="111"/>
                    </a:lnTo>
                    <a:lnTo>
                      <a:pt x="813" y="85"/>
                    </a:lnTo>
                    <a:lnTo>
                      <a:pt x="771" y="60"/>
                    </a:lnTo>
                    <a:lnTo>
                      <a:pt x="720" y="34"/>
                    </a:lnTo>
                    <a:lnTo>
                      <a:pt x="627" y="9"/>
                    </a:lnTo>
                    <a:lnTo>
                      <a:pt x="526" y="0"/>
                    </a:lnTo>
                    <a:lnTo>
                      <a:pt x="424" y="9"/>
                    </a:lnTo>
                    <a:lnTo>
                      <a:pt x="322" y="43"/>
                    </a:lnTo>
                    <a:lnTo>
                      <a:pt x="280" y="60"/>
                    </a:lnTo>
                    <a:lnTo>
                      <a:pt x="238" y="85"/>
                    </a:lnTo>
                    <a:lnTo>
                      <a:pt x="195" y="119"/>
                    </a:lnTo>
                    <a:lnTo>
                      <a:pt x="153" y="161"/>
                    </a:lnTo>
                    <a:lnTo>
                      <a:pt x="153" y="161"/>
                    </a:lnTo>
                    <a:lnTo>
                      <a:pt x="119" y="195"/>
                    </a:lnTo>
                    <a:lnTo>
                      <a:pt x="85" y="238"/>
                    </a:lnTo>
                    <a:lnTo>
                      <a:pt x="60" y="288"/>
                    </a:lnTo>
                    <a:lnTo>
                      <a:pt x="34" y="331"/>
                    </a:lnTo>
                    <a:lnTo>
                      <a:pt x="9" y="432"/>
                    </a:lnTo>
                    <a:lnTo>
                      <a:pt x="0" y="534"/>
                    </a:lnTo>
                    <a:lnTo>
                      <a:pt x="9" y="636"/>
                    </a:lnTo>
                    <a:lnTo>
                      <a:pt x="43" y="729"/>
                    </a:lnTo>
                    <a:lnTo>
                      <a:pt x="60" y="780"/>
                    </a:lnTo>
                    <a:lnTo>
                      <a:pt x="94" y="822"/>
                    </a:lnTo>
                    <a:lnTo>
                      <a:pt x="119" y="864"/>
                    </a:lnTo>
                    <a:lnTo>
                      <a:pt x="161" y="907"/>
                    </a:lnTo>
                    <a:lnTo>
                      <a:pt x="1178" y="1915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1301;p21">
                <a:extLst>
                  <a:ext uri="{FF2B5EF4-FFF2-40B4-BE49-F238E27FC236}">
                    <a16:creationId xmlns:a16="http://schemas.microsoft.com/office/drawing/2014/main" id="{434D58C6-CE5A-4809-A0D5-50BBF6A9508E}"/>
                  </a:ext>
                </a:extLst>
              </p:cNvPr>
              <p:cNvSpPr/>
              <p:nvPr/>
            </p:nvSpPr>
            <p:spPr>
              <a:xfrm>
                <a:off x="2306575" y="-4464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1302;p21">
                <a:extLst>
                  <a:ext uri="{FF2B5EF4-FFF2-40B4-BE49-F238E27FC236}">
                    <a16:creationId xmlns:a16="http://schemas.microsoft.com/office/drawing/2014/main" id="{128AB754-718B-4284-A42F-5908D5B88FE9}"/>
                  </a:ext>
                </a:extLst>
              </p:cNvPr>
              <p:cNvSpPr/>
              <p:nvPr/>
            </p:nvSpPr>
            <p:spPr>
              <a:xfrm>
                <a:off x="2445700" y="-532225"/>
                <a:ext cx="400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389" extrusionOk="0">
                    <a:moveTo>
                      <a:pt x="1067" y="0"/>
                    </a:moveTo>
                    <a:lnTo>
                      <a:pt x="966" y="9"/>
                    </a:lnTo>
                    <a:lnTo>
                      <a:pt x="864" y="43"/>
                    </a:lnTo>
                    <a:lnTo>
                      <a:pt x="779" y="94"/>
                    </a:lnTo>
                    <a:lnTo>
                      <a:pt x="695" y="153"/>
                    </a:lnTo>
                    <a:lnTo>
                      <a:pt x="661" y="195"/>
                    </a:lnTo>
                    <a:lnTo>
                      <a:pt x="627" y="238"/>
                    </a:lnTo>
                    <a:lnTo>
                      <a:pt x="601" y="280"/>
                    </a:lnTo>
                    <a:lnTo>
                      <a:pt x="584" y="331"/>
                    </a:lnTo>
                    <a:lnTo>
                      <a:pt x="42" y="1660"/>
                    </a:lnTo>
                    <a:lnTo>
                      <a:pt x="25" y="1711"/>
                    </a:lnTo>
                    <a:lnTo>
                      <a:pt x="9" y="1762"/>
                    </a:lnTo>
                    <a:lnTo>
                      <a:pt x="9" y="1813"/>
                    </a:lnTo>
                    <a:lnTo>
                      <a:pt x="0" y="1864"/>
                    </a:lnTo>
                    <a:lnTo>
                      <a:pt x="17" y="1965"/>
                    </a:lnTo>
                    <a:lnTo>
                      <a:pt x="42" y="2067"/>
                    </a:lnTo>
                    <a:lnTo>
                      <a:pt x="93" y="2152"/>
                    </a:lnTo>
                    <a:lnTo>
                      <a:pt x="161" y="2236"/>
                    </a:lnTo>
                    <a:lnTo>
                      <a:pt x="195" y="2270"/>
                    </a:lnTo>
                    <a:lnTo>
                      <a:pt x="237" y="2304"/>
                    </a:lnTo>
                    <a:lnTo>
                      <a:pt x="288" y="2329"/>
                    </a:lnTo>
                    <a:lnTo>
                      <a:pt x="339" y="2346"/>
                    </a:lnTo>
                    <a:lnTo>
                      <a:pt x="432" y="2380"/>
                    </a:lnTo>
                    <a:lnTo>
                      <a:pt x="534" y="2389"/>
                    </a:lnTo>
                    <a:lnTo>
                      <a:pt x="610" y="2380"/>
                    </a:lnTo>
                    <a:lnTo>
                      <a:pt x="686" y="2363"/>
                    </a:lnTo>
                    <a:lnTo>
                      <a:pt x="762" y="2338"/>
                    </a:lnTo>
                    <a:lnTo>
                      <a:pt x="830" y="2304"/>
                    </a:lnTo>
                    <a:lnTo>
                      <a:pt x="889" y="2253"/>
                    </a:lnTo>
                    <a:lnTo>
                      <a:pt x="940" y="2194"/>
                    </a:lnTo>
                    <a:lnTo>
                      <a:pt x="991" y="2135"/>
                    </a:lnTo>
                    <a:lnTo>
                      <a:pt x="1025" y="2058"/>
                    </a:lnTo>
                    <a:lnTo>
                      <a:pt x="1558" y="729"/>
                    </a:lnTo>
                    <a:lnTo>
                      <a:pt x="1584" y="678"/>
                    </a:lnTo>
                    <a:lnTo>
                      <a:pt x="1592" y="627"/>
                    </a:lnTo>
                    <a:lnTo>
                      <a:pt x="1601" y="576"/>
                    </a:lnTo>
                    <a:lnTo>
                      <a:pt x="1601" y="526"/>
                    </a:lnTo>
                    <a:lnTo>
                      <a:pt x="1592" y="424"/>
                    </a:lnTo>
                    <a:lnTo>
                      <a:pt x="1558" y="322"/>
                    </a:lnTo>
                    <a:lnTo>
                      <a:pt x="1508" y="238"/>
                    </a:lnTo>
                    <a:lnTo>
                      <a:pt x="1448" y="153"/>
                    </a:lnTo>
                    <a:lnTo>
                      <a:pt x="1406" y="119"/>
                    </a:lnTo>
                    <a:lnTo>
                      <a:pt x="1364" y="94"/>
                    </a:lnTo>
                    <a:lnTo>
                      <a:pt x="1321" y="60"/>
                    </a:lnTo>
                    <a:lnTo>
                      <a:pt x="1270" y="43"/>
                    </a:lnTo>
                    <a:lnTo>
                      <a:pt x="1220" y="26"/>
                    </a:lnTo>
                    <a:lnTo>
                      <a:pt x="1169" y="9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1303;p21">
                <a:extLst>
                  <a:ext uri="{FF2B5EF4-FFF2-40B4-BE49-F238E27FC236}">
                    <a16:creationId xmlns:a16="http://schemas.microsoft.com/office/drawing/2014/main" id="{565C7C07-09C0-48A8-B390-E4CC0F2EA498}"/>
                  </a:ext>
                </a:extLst>
              </p:cNvPr>
              <p:cNvSpPr/>
              <p:nvPr/>
            </p:nvSpPr>
            <p:spPr>
              <a:xfrm>
                <a:off x="2445700" y="-532225"/>
                <a:ext cx="400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389" fill="none" extrusionOk="0">
                    <a:moveTo>
                      <a:pt x="339" y="2346"/>
                    </a:moveTo>
                    <a:lnTo>
                      <a:pt x="339" y="2346"/>
                    </a:lnTo>
                    <a:lnTo>
                      <a:pt x="432" y="2380"/>
                    </a:lnTo>
                    <a:lnTo>
                      <a:pt x="534" y="2389"/>
                    </a:lnTo>
                    <a:lnTo>
                      <a:pt x="534" y="2389"/>
                    </a:lnTo>
                    <a:lnTo>
                      <a:pt x="610" y="2380"/>
                    </a:lnTo>
                    <a:lnTo>
                      <a:pt x="686" y="2363"/>
                    </a:lnTo>
                    <a:lnTo>
                      <a:pt x="762" y="2338"/>
                    </a:lnTo>
                    <a:lnTo>
                      <a:pt x="830" y="2304"/>
                    </a:lnTo>
                    <a:lnTo>
                      <a:pt x="889" y="2253"/>
                    </a:lnTo>
                    <a:lnTo>
                      <a:pt x="940" y="2194"/>
                    </a:lnTo>
                    <a:lnTo>
                      <a:pt x="991" y="2135"/>
                    </a:lnTo>
                    <a:lnTo>
                      <a:pt x="1025" y="2058"/>
                    </a:lnTo>
                    <a:lnTo>
                      <a:pt x="1558" y="729"/>
                    </a:lnTo>
                    <a:lnTo>
                      <a:pt x="1558" y="729"/>
                    </a:lnTo>
                    <a:lnTo>
                      <a:pt x="1584" y="678"/>
                    </a:lnTo>
                    <a:lnTo>
                      <a:pt x="1592" y="627"/>
                    </a:lnTo>
                    <a:lnTo>
                      <a:pt x="1601" y="576"/>
                    </a:lnTo>
                    <a:lnTo>
                      <a:pt x="1601" y="526"/>
                    </a:lnTo>
                    <a:lnTo>
                      <a:pt x="1592" y="424"/>
                    </a:lnTo>
                    <a:lnTo>
                      <a:pt x="1558" y="322"/>
                    </a:lnTo>
                    <a:lnTo>
                      <a:pt x="1508" y="238"/>
                    </a:lnTo>
                    <a:lnTo>
                      <a:pt x="1448" y="153"/>
                    </a:lnTo>
                    <a:lnTo>
                      <a:pt x="1406" y="119"/>
                    </a:lnTo>
                    <a:lnTo>
                      <a:pt x="1364" y="94"/>
                    </a:lnTo>
                    <a:lnTo>
                      <a:pt x="1321" y="60"/>
                    </a:lnTo>
                    <a:lnTo>
                      <a:pt x="1270" y="43"/>
                    </a:lnTo>
                    <a:lnTo>
                      <a:pt x="1270" y="43"/>
                    </a:lnTo>
                    <a:lnTo>
                      <a:pt x="1220" y="26"/>
                    </a:lnTo>
                    <a:lnTo>
                      <a:pt x="1169" y="9"/>
                    </a:lnTo>
                    <a:lnTo>
                      <a:pt x="1118" y="0"/>
                    </a:lnTo>
                    <a:lnTo>
                      <a:pt x="1067" y="0"/>
                    </a:lnTo>
                    <a:lnTo>
                      <a:pt x="966" y="9"/>
                    </a:lnTo>
                    <a:lnTo>
                      <a:pt x="864" y="43"/>
                    </a:lnTo>
                    <a:lnTo>
                      <a:pt x="779" y="94"/>
                    </a:lnTo>
                    <a:lnTo>
                      <a:pt x="695" y="153"/>
                    </a:lnTo>
                    <a:lnTo>
                      <a:pt x="661" y="195"/>
                    </a:lnTo>
                    <a:lnTo>
                      <a:pt x="627" y="238"/>
                    </a:lnTo>
                    <a:lnTo>
                      <a:pt x="601" y="280"/>
                    </a:lnTo>
                    <a:lnTo>
                      <a:pt x="584" y="331"/>
                    </a:lnTo>
                    <a:lnTo>
                      <a:pt x="42" y="1660"/>
                    </a:lnTo>
                    <a:lnTo>
                      <a:pt x="42" y="1660"/>
                    </a:lnTo>
                    <a:lnTo>
                      <a:pt x="25" y="1711"/>
                    </a:lnTo>
                    <a:lnTo>
                      <a:pt x="9" y="1762"/>
                    </a:lnTo>
                    <a:lnTo>
                      <a:pt x="9" y="1813"/>
                    </a:lnTo>
                    <a:lnTo>
                      <a:pt x="0" y="1864"/>
                    </a:lnTo>
                    <a:lnTo>
                      <a:pt x="17" y="1965"/>
                    </a:lnTo>
                    <a:lnTo>
                      <a:pt x="42" y="2067"/>
                    </a:lnTo>
                    <a:lnTo>
                      <a:pt x="93" y="2152"/>
                    </a:lnTo>
                    <a:lnTo>
                      <a:pt x="161" y="2236"/>
                    </a:lnTo>
                    <a:lnTo>
                      <a:pt x="195" y="2270"/>
                    </a:lnTo>
                    <a:lnTo>
                      <a:pt x="237" y="2304"/>
                    </a:lnTo>
                    <a:lnTo>
                      <a:pt x="288" y="2329"/>
                    </a:lnTo>
                    <a:lnTo>
                      <a:pt x="339" y="2346"/>
                    </a:lnTo>
                    <a:lnTo>
                      <a:pt x="339" y="234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1304;p21">
                <a:extLst>
                  <a:ext uri="{FF2B5EF4-FFF2-40B4-BE49-F238E27FC236}">
                    <a16:creationId xmlns:a16="http://schemas.microsoft.com/office/drawing/2014/main" id="{B82C24EA-9EFD-4DC8-89B5-AC2C04792DDE}"/>
                  </a:ext>
                </a:extLst>
              </p:cNvPr>
              <p:cNvSpPr/>
              <p:nvPr/>
            </p:nvSpPr>
            <p:spPr>
              <a:xfrm>
                <a:off x="2454150" y="-473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1305;p21">
                <a:extLst>
                  <a:ext uri="{FF2B5EF4-FFF2-40B4-BE49-F238E27FC236}">
                    <a16:creationId xmlns:a16="http://schemas.microsoft.com/office/drawing/2014/main" id="{77E4A33A-051D-42EC-931A-F88EA01F84EA}"/>
                  </a:ext>
                </a:extLst>
              </p:cNvPr>
              <p:cNvSpPr/>
              <p:nvPr/>
            </p:nvSpPr>
            <p:spPr>
              <a:xfrm>
                <a:off x="2518325" y="-327900"/>
                <a:ext cx="5972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1602" extrusionOk="0">
                    <a:moveTo>
                      <a:pt x="517" y="0"/>
                    </a:moveTo>
                    <a:lnTo>
                      <a:pt x="415" y="9"/>
                    </a:lnTo>
                    <a:lnTo>
                      <a:pt x="322" y="43"/>
                    </a:lnTo>
                    <a:lnTo>
                      <a:pt x="229" y="94"/>
                    </a:lnTo>
                    <a:lnTo>
                      <a:pt x="152" y="153"/>
                    </a:lnTo>
                    <a:lnTo>
                      <a:pt x="119" y="195"/>
                    </a:lnTo>
                    <a:lnTo>
                      <a:pt x="85" y="238"/>
                    </a:lnTo>
                    <a:lnTo>
                      <a:pt x="59" y="280"/>
                    </a:lnTo>
                    <a:lnTo>
                      <a:pt x="34" y="331"/>
                    </a:lnTo>
                    <a:lnTo>
                      <a:pt x="17" y="382"/>
                    </a:lnTo>
                    <a:lnTo>
                      <a:pt x="9" y="432"/>
                    </a:lnTo>
                    <a:lnTo>
                      <a:pt x="0" y="483"/>
                    </a:lnTo>
                    <a:lnTo>
                      <a:pt x="0" y="542"/>
                    </a:lnTo>
                    <a:lnTo>
                      <a:pt x="9" y="644"/>
                    </a:lnTo>
                    <a:lnTo>
                      <a:pt x="42" y="737"/>
                    </a:lnTo>
                    <a:lnTo>
                      <a:pt x="85" y="830"/>
                    </a:lnTo>
                    <a:lnTo>
                      <a:pt x="152" y="907"/>
                    </a:lnTo>
                    <a:lnTo>
                      <a:pt x="195" y="940"/>
                    </a:lnTo>
                    <a:lnTo>
                      <a:pt x="237" y="974"/>
                    </a:lnTo>
                    <a:lnTo>
                      <a:pt x="280" y="1000"/>
                    </a:lnTo>
                    <a:lnTo>
                      <a:pt x="330" y="1025"/>
                    </a:lnTo>
                    <a:lnTo>
                      <a:pt x="1660" y="1559"/>
                    </a:lnTo>
                    <a:lnTo>
                      <a:pt x="1711" y="1576"/>
                    </a:lnTo>
                    <a:lnTo>
                      <a:pt x="1753" y="1584"/>
                    </a:lnTo>
                    <a:lnTo>
                      <a:pt x="1855" y="1601"/>
                    </a:lnTo>
                    <a:lnTo>
                      <a:pt x="1931" y="1593"/>
                    </a:lnTo>
                    <a:lnTo>
                      <a:pt x="2007" y="1576"/>
                    </a:lnTo>
                    <a:lnTo>
                      <a:pt x="2084" y="1550"/>
                    </a:lnTo>
                    <a:lnTo>
                      <a:pt x="2151" y="1508"/>
                    </a:lnTo>
                    <a:lnTo>
                      <a:pt x="2211" y="1466"/>
                    </a:lnTo>
                    <a:lnTo>
                      <a:pt x="2261" y="1406"/>
                    </a:lnTo>
                    <a:lnTo>
                      <a:pt x="2312" y="1339"/>
                    </a:lnTo>
                    <a:lnTo>
                      <a:pt x="2346" y="1271"/>
                    </a:lnTo>
                    <a:lnTo>
                      <a:pt x="2363" y="1212"/>
                    </a:lnTo>
                    <a:lnTo>
                      <a:pt x="2380" y="1161"/>
                    </a:lnTo>
                    <a:lnTo>
                      <a:pt x="2388" y="1110"/>
                    </a:lnTo>
                    <a:lnTo>
                      <a:pt x="2388" y="1059"/>
                    </a:lnTo>
                    <a:lnTo>
                      <a:pt x="2371" y="957"/>
                    </a:lnTo>
                    <a:lnTo>
                      <a:pt x="2346" y="864"/>
                    </a:lnTo>
                    <a:lnTo>
                      <a:pt x="2295" y="771"/>
                    </a:lnTo>
                    <a:lnTo>
                      <a:pt x="2227" y="695"/>
                    </a:lnTo>
                    <a:lnTo>
                      <a:pt x="2194" y="661"/>
                    </a:lnTo>
                    <a:lnTo>
                      <a:pt x="2151" y="627"/>
                    </a:lnTo>
                    <a:lnTo>
                      <a:pt x="2100" y="602"/>
                    </a:lnTo>
                    <a:lnTo>
                      <a:pt x="2058" y="576"/>
                    </a:lnTo>
                    <a:lnTo>
                      <a:pt x="728" y="43"/>
                    </a:lnTo>
                    <a:lnTo>
                      <a:pt x="678" y="26"/>
                    </a:lnTo>
                    <a:lnTo>
                      <a:pt x="627" y="9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1306;p21">
                <a:extLst>
                  <a:ext uri="{FF2B5EF4-FFF2-40B4-BE49-F238E27FC236}">
                    <a16:creationId xmlns:a16="http://schemas.microsoft.com/office/drawing/2014/main" id="{5B5D0A03-A408-41C1-8216-BC9E4A1278CF}"/>
                  </a:ext>
                </a:extLst>
              </p:cNvPr>
              <p:cNvSpPr/>
              <p:nvPr/>
            </p:nvSpPr>
            <p:spPr>
              <a:xfrm>
                <a:off x="2518325" y="-327900"/>
                <a:ext cx="5972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1602" fill="none" extrusionOk="0">
                    <a:moveTo>
                      <a:pt x="2058" y="576"/>
                    </a:moveTo>
                    <a:lnTo>
                      <a:pt x="728" y="43"/>
                    </a:lnTo>
                    <a:lnTo>
                      <a:pt x="728" y="43"/>
                    </a:lnTo>
                    <a:lnTo>
                      <a:pt x="678" y="26"/>
                    </a:lnTo>
                    <a:lnTo>
                      <a:pt x="627" y="9"/>
                    </a:lnTo>
                    <a:lnTo>
                      <a:pt x="567" y="0"/>
                    </a:lnTo>
                    <a:lnTo>
                      <a:pt x="517" y="0"/>
                    </a:lnTo>
                    <a:lnTo>
                      <a:pt x="415" y="9"/>
                    </a:lnTo>
                    <a:lnTo>
                      <a:pt x="322" y="43"/>
                    </a:lnTo>
                    <a:lnTo>
                      <a:pt x="229" y="94"/>
                    </a:lnTo>
                    <a:lnTo>
                      <a:pt x="152" y="153"/>
                    </a:lnTo>
                    <a:lnTo>
                      <a:pt x="119" y="195"/>
                    </a:lnTo>
                    <a:lnTo>
                      <a:pt x="85" y="238"/>
                    </a:lnTo>
                    <a:lnTo>
                      <a:pt x="59" y="280"/>
                    </a:lnTo>
                    <a:lnTo>
                      <a:pt x="34" y="331"/>
                    </a:lnTo>
                    <a:lnTo>
                      <a:pt x="34" y="331"/>
                    </a:lnTo>
                    <a:lnTo>
                      <a:pt x="17" y="382"/>
                    </a:lnTo>
                    <a:lnTo>
                      <a:pt x="9" y="432"/>
                    </a:lnTo>
                    <a:lnTo>
                      <a:pt x="0" y="483"/>
                    </a:lnTo>
                    <a:lnTo>
                      <a:pt x="0" y="542"/>
                    </a:lnTo>
                    <a:lnTo>
                      <a:pt x="9" y="644"/>
                    </a:lnTo>
                    <a:lnTo>
                      <a:pt x="42" y="737"/>
                    </a:lnTo>
                    <a:lnTo>
                      <a:pt x="85" y="830"/>
                    </a:lnTo>
                    <a:lnTo>
                      <a:pt x="152" y="907"/>
                    </a:lnTo>
                    <a:lnTo>
                      <a:pt x="195" y="940"/>
                    </a:lnTo>
                    <a:lnTo>
                      <a:pt x="237" y="974"/>
                    </a:lnTo>
                    <a:lnTo>
                      <a:pt x="280" y="1000"/>
                    </a:lnTo>
                    <a:lnTo>
                      <a:pt x="330" y="1025"/>
                    </a:lnTo>
                    <a:lnTo>
                      <a:pt x="1660" y="1559"/>
                    </a:lnTo>
                    <a:lnTo>
                      <a:pt x="1660" y="1559"/>
                    </a:lnTo>
                    <a:lnTo>
                      <a:pt x="1711" y="1576"/>
                    </a:lnTo>
                    <a:lnTo>
                      <a:pt x="1753" y="1584"/>
                    </a:lnTo>
                    <a:lnTo>
                      <a:pt x="1855" y="1601"/>
                    </a:lnTo>
                    <a:lnTo>
                      <a:pt x="1855" y="1601"/>
                    </a:lnTo>
                    <a:lnTo>
                      <a:pt x="1931" y="1593"/>
                    </a:lnTo>
                    <a:lnTo>
                      <a:pt x="2007" y="1576"/>
                    </a:lnTo>
                    <a:lnTo>
                      <a:pt x="2084" y="1550"/>
                    </a:lnTo>
                    <a:lnTo>
                      <a:pt x="2151" y="1508"/>
                    </a:lnTo>
                    <a:lnTo>
                      <a:pt x="2211" y="1466"/>
                    </a:lnTo>
                    <a:lnTo>
                      <a:pt x="2261" y="1406"/>
                    </a:lnTo>
                    <a:lnTo>
                      <a:pt x="2312" y="1339"/>
                    </a:lnTo>
                    <a:lnTo>
                      <a:pt x="2346" y="1271"/>
                    </a:lnTo>
                    <a:lnTo>
                      <a:pt x="2346" y="1271"/>
                    </a:lnTo>
                    <a:lnTo>
                      <a:pt x="2363" y="1212"/>
                    </a:lnTo>
                    <a:lnTo>
                      <a:pt x="2380" y="1161"/>
                    </a:lnTo>
                    <a:lnTo>
                      <a:pt x="2388" y="1110"/>
                    </a:lnTo>
                    <a:lnTo>
                      <a:pt x="2388" y="1059"/>
                    </a:lnTo>
                    <a:lnTo>
                      <a:pt x="2371" y="957"/>
                    </a:lnTo>
                    <a:lnTo>
                      <a:pt x="2346" y="864"/>
                    </a:lnTo>
                    <a:lnTo>
                      <a:pt x="2295" y="771"/>
                    </a:lnTo>
                    <a:lnTo>
                      <a:pt x="2227" y="695"/>
                    </a:lnTo>
                    <a:lnTo>
                      <a:pt x="2194" y="661"/>
                    </a:lnTo>
                    <a:lnTo>
                      <a:pt x="2151" y="627"/>
                    </a:lnTo>
                    <a:lnTo>
                      <a:pt x="2100" y="602"/>
                    </a:lnTo>
                    <a:lnTo>
                      <a:pt x="2058" y="576"/>
                    </a:lnTo>
                    <a:lnTo>
                      <a:pt x="2058" y="57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1307;p21">
                <a:extLst>
                  <a:ext uri="{FF2B5EF4-FFF2-40B4-BE49-F238E27FC236}">
                    <a16:creationId xmlns:a16="http://schemas.microsoft.com/office/drawing/2014/main" id="{F251F165-CBEB-4E6C-B6D2-7B0E889317E1}"/>
                  </a:ext>
                </a:extLst>
              </p:cNvPr>
              <p:cNvSpPr/>
              <p:nvPr/>
            </p:nvSpPr>
            <p:spPr>
              <a:xfrm>
                <a:off x="2241375" y="-439900"/>
                <a:ext cx="59725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1593" extrusionOk="0">
                    <a:moveTo>
                      <a:pt x="525" y="0"/>
                    </a:moveTo>
                    <a:lnTo>
                      <a:pt x="424" y="9"/>
                    </a:lnTo>
                    <a:lnTo>
                      <a:pt x="330" y="42"/>
                    </a:lnTo>
                    <a:lnTo>
                      <a:pt x="237" y="85"/>
                    </a:lnTo>
                    <a:lnTo>
                      <a:pt x="161" y="153"/>
                    </a:lnTo>
                    <a:lnTo>
                      <a:pt x="127" y="195"/>
                    </a:lnTo>
                    <a:lnTo>
                      <a:pt x="93" y="237"/>
                    </a:lnTo>
                    <a:lnTo>
                      <a:pt x="68" y="280"/>
                    </a:lnTo>
                    <a:lnTo>
                      <a:pt x="42" y="330"/>
                    </a:lnTo>
                    <a:lnTo>
                      <a:pt x="26" y="381"/>
                    </a:lnTo>
                    <a:lnTo>
                      <a:pt x="17" y="432"/>
                    </a:lnTo>
                    <a:lnTo>
                      <a:pt x="9" y="483"/>
                    </a:lnTo>
                    <a:lnTo>
                      <a:pt x="0" y="534"/>
                    </a:lnTo>
                    <a:lnTo>
                      <a:pt x="17" y="635"/>
                    </a:lnTo>
                    <a:lnTo>
                      <a:pt x="42" y="737"/>
                    </a:lnTo>
                    <a:lnTo>
                      <a:pt x="93" y="822"/>
                    </a:lnTo>
                    <a:lnTo>
                      <a:pt x="161" y="906"/>
                    </a:lnTo>
                    <a:lnTo>
                      <a:pt x="195" y="940"/>
                    </a:lnTo>
                    <a:lnTo>
                      <a:pt x="237" y="966"/>
                    </a:lnTo>
                    <a:lnTo>
                      <a:pt x="288" y="999"/>
                    </a:lnTo>
                    <a:lnTo>
                      <a:pt x="339" y="1016"/>
                    </a:lnTo>
                    <a:lnTo>
                      <a:pt x="1660" y="1558"/>
                    </a:lnTo>
                    <a:lnTo>
                      <a:pt x="1711" y="1575"/>
                    </a:lnTo>
                    <a:lnTo>
                      <a:pt x="1762" y="1584"/>
                    </a:lnTo>
                    <a:lnTo>
                      <a:pt x="1863" y="1592"/>
                    </a:lnTo>
                    <a:lnTo>
                      <a:pt x="1940" y="1592"/>
                    </a:lnTo>
                    <a:lnTo>
                      <a:pt x="2016" y="1575"/>
                    </a:lnTo>
                    <a:lnTo>
                      <a:pt x="2084" y="1542"/>
                    </a:lnTo>
                    <a:lnTo>
                      <a:pt x="2151" y="1508"/>
                    </a:lnTo>
                    <a:lnTo>
                      <a:pt x="2219" y="1457"/>
                    </a:lnTo>
                    <a:lnTo>
                      <a:pt x="2270" y="1406"/>
                    </a:lnTo>
                    <a:lnTo>
                      <a:pt x="2321" y="1338"/>
                    </a:lnTo>
                    <a:lnTo>
                      <a:pt x="2355" y="1262"/>
                    </a:lnTo>
                    <a:lnTo>
                      <a:pt x="2372" y="1211"/>
                    </a:lnTo>
                    <a:lnTo>
                      <a:pt x="2380" y="1160"/>
                    </a:lnTo>
                    <a:lnTo>
                      <a:pt x="2388" y="1110"/>
                    </a:lnTo>
                    <a:lnTo>
                      <a:pt x="2388" y="1059"/>
                    </a:lnTo>
                    <a:lnTo>
                      <a:pt x="2380" y="957"/>
                    </a:lnTo>
                    <a:lnTo>
                      <a:pt x="2346" y="855"/>
                    </a:lnTo>
                    <a:lnTo>
                      <a:pt x="2304" y="771"/>
                    </a:lnTo>
                    <a:lnTo>
                      <a:pt x="2236" y="695"/>
                    </a:lnTo>
                    <a:lnTo>
                      <a:pt x="2202" y="652"/>
                    </a:lnTo>
                    <a:lnTo>
                      <a:pt x="2160" y="627"/>
                    </a:lnTo>
                    <a:lnTo>
                      <a:pt x="2109" y="601"/>
                    </a:lnTo>
                    <a:lnTo>
                      <a:pt x="2058" y="576"/>
                    </a:lnTo>
                    <a:lnTo>
                      <a:pt x="728" y="34"/>
                    </a:lnTo>
                    <a:lnTo>
                      <a:pt x="678" y="17"/>
                    </a:lnTo>
                    <a:lnTo>
                      <a:pt x="627" y="9"/>
                    </a:lnTo>
                    <a:lnTo>
                      <a:pt x="5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1308;p21">
                <a:extLst>
                  <a:ext uri="{FF2B5EF4-FFF2-40B4-BE49-F238E27FC236}">
                    <a16:creationId xmlns:a16="http://schemas.microsoft.com/office/drawing/2014/main" id="{BA972C01-A3C5-4174-854C-356EB6CF4D6C}"/>
                  </a:ext>
                </a:extLst>
              </p:cNvPr>
              <p:cNvSpPr/>
              <p:nvPr/>
            </p:nvSpPr>
            <p:spPr>
              <a:xfrm>
                <a:off x="2241375" y="-439900"/>
                <a:ext cx="59725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1593" fill="none" extrusionOk="0">
                    <a:moveTo>
                      <a:pt x="339" y="1016"/>
                    </a:moveTo>
                    <a:lnTo>
                      <a:pt x="1660" y="1558"/>
                    </a:lnTo>
                    <a:lnTo>
                      <a:pt x="1660" y="1558"/>
                    </a:lnTo>
                    <a:lnTo>
                      <a:pt x="1711" y="1575"/>
                    </a:lnTo>
                    <a:lnTo>
                      <a:pt x="1762" y="1584"/>
                    </a:lnTo>
                    <a:lnTo>
                      <a:pt x="1863" y="1592"/>
                    </a:lnTo>
                    <a:lnTo>
                      <a:pt x="1863" y="1592"/>
                    </a:lnTo>
                    <a:lnTo>
                      <a:pt x="1940" y="1592"/>
                    </a:lnTo>
                    <a:lnTo>
                      <a:pt x="2016" y="1575"/>
                    </a:lnTo>
                    <a:lnTo>
                      <a:pt x="2084" y="1542"/>
                    </a:lnTo>
                    <a:lnTo>
                      <a:pt x="2151" y="1508"/>
                    </a:lnTo>
                    <a:lnTo>
                      <a:pt x="2219" y="1457"/>
                    </a:lnTo>
                    <a:lnTo>
                      <a:pt x="2270" y="1406"/>
                    </a:lnTo>
                    <a:lnTo>
                      <a:pt x="2321" y="1338"/>
                    </a:lnTo>
                    <a:lnTo>
                      <a:pt x="2355" y="1262"/>
                    </a:lnTo>
                    <a:lnTo>
                      <a:pt x="2355" y="1262"/>
                    </a:lnTo>
                    <a:lnTo>
                      <a:pt x="2372" y="1211"/>
                    </a:lnTo>
                    <a:lnTo>
                      <a:pt x="2380" y="1160"/>
                    </a:lnTo>
                    <a:lnTo>
                      <a:pt x="2388" y="1110"/>
                    </a:lnTo>
                    <a:lnTo>
                      <a:pt x="2388" y="1059"/>
                    </a:lnTo>
                    <a:lnTo>
                      <a:pt x="2380" y="957"/>
                    </a:lnTo>
                    <a:lnTo>
                      <a:pt x="2346" y="855"/>
                    </a:lnTo>
                    <a:lnTo>
                      <a:pt x="2304" y="771"/>
                    </a:lnTo>
                    <a:lnTo>
                      <a:pt x="2236" y="695"/>
                    </a:lnTo>
                    <a:lnTo>
                      <a:pt x="2202" y="652"/>
                    </a:lnTo>
                    <a:lnTo>
                      <a:pt x="2160" y="627"/>
                    </a:lnTo>
                    <a:lnTo>
                      <a:pt x="2109" y="601"/>
                    </a:lnTo>
                    <a:lnTo>
                      <a:pt x="2058" y="576"/>
                    </a:lnTo>
                    <a:lnTo>
                      <a:pt x="728" y="34"/>
                    </a:lnTo>
                    <a:lnTo>
                      <a:pt x="728" y="34"/>
                    </a:lnTo>
                    <a:lnTo>
                      <a:pt x="678" y="17"/>
                    </a:lnTo>
                    <a:lnTo>
                      <a:pt x="627" y="9"/>
                    </a:lnTo>
                    <a:lnTo>
                      <a:pt x="576" y="0"/>
                    </a:lnTo>
                    <a:lnTo>
                      <a:pt x="525" y="0"/>
                    </a:lnTo>
                    <a:lnTo>
                      <a:pt x="424" y="9"/>
                    </a:lnTo>
                    <a:lnTo>
                      <a:pt x="330" y="42"/>
                    </a:lnTo>
                    <a:lnTo>
                      <a:pt x="237" y="85"/>
                    </a:lnTo>
                    <a:lnTo>
                      <a:pt x="161" y="153"/>
                    </a:lnTo>
                    <a:lnTo>
                      <a:pt x="127" y="195"/>
                    </a:lnTo>
                    <a:lnTo>
                      <a:pt x="93" y="237"/>
                    </a:lnTo>
                    <a:lnTo>
                      <a:pt x="68" y="280"/>
                    </a:lnTo>
                    <a:lnTo>
                      <a:pt x="42" y="330"/>
                    </a:lnTo>
                    <a:lnTo>
                      <a:pt x="42" y="330"/>
                    </a:lnTo>
                    <a:lnTo>
                      <a:pt x="26" y="381"/>
                    </a:lnTo>
                    <a:lnTo>
                      <a:pt x="17" y="432"/>
                    </a:lnTo>
                    <a:lnTo>
                      <a:pt x="9" y="483"/>
                    </a:lnTo>
                    <a:lnTo>
                      <a:pt x="0" y="534"/>
                    </a:lnTo>
                    <a:lnTo>
                      <a:pt x="17" y="635"/>
                    </a:lnTo>
                    <a:lnTo>
                      <a:pt x="42" y="737"/>
                    </a:lnTo>
                    <a:lnTo>
                      <a:pt x="93" y="822"/>
                    </a:lnTo>
                    <a:lnTo>
                      <a:pt x="161" y="906"/>
                    </a:lnTo>
                    <a:lnTo>
                      <a:pt x="195" y="940"/>
                    </a:lnTo>
                    <a:lnTo>
                      <a:pt x="237" y="966"/>
                    </a:lnTo>
                    <a:lnTo>
                      <a:pt x="288" y="999"/>
                    </a:lnTo>
                    <a:lnTo>
                      <a:pt x="339" y="1016"/>
                    </a:lnTo>
                    <a:lnTo>
                      <a:pt x="339" y="101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1309;p21">
                <a:extLst>
                  <a:ext uri="{FF2B5EF4-FFF2-40B4-BE49-F238E27FC236}">
                    <a16:creationId xmlns:a16="http://schemas.microsoft.com/office/drawing/2014/main" id="{95EBC66A-DCCB-46E7-BAA8-65C776396F8B}"/>
                  </a:ext>
                </a:extLst>
              </p:cNvPr>
              <p:cNvSpPr/>
              <p:nvPr/>
            </p:nvSpPr>
            <p:spPr>
              <a:xfrm>
                <a:off x="2249825" y="-4145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1310;p21">
                <a:extLst>
                  <a:ext uri="{FF2B5EF4-FFF2-40B4-BE49-F238E27FC236}">
                    <a16:creationId xmlns:a16="http://schemas.microsoft.com/office/drawing/2014/main" id="{B7B2FA8F-C723-4188-8276-C8897012CA18}"/>
                  </a:ext>
                </a:extLst>
              </p:cNvPr>
              <p:cNvSpPr/>
              <p:nvPr/>
            </p:nvSpPr>
            <p:spPr>
              <a:xfrm>
                <a:off x="2517475" y="-442450"/>
                <a:ext cx="59525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1619" extrusionOk="0">
                    <a:moveTo>
                      <a:pt x="1796" y="0"/>
                    </a:moveTo>
                    <a:lnTo>
                      <a:pt x="1745" y="9"/>
                    </a:lnTo>
                    <a:lnTo>
                      <a:pt x="1694" y="26"/>
                    </a:lnTo>
                    <a:lnTo>
                      <a:pt x="1643" y="43"/>
                    </a:lnTo>
                    <a:lnTo>
                      <a:pt x="322" y="602"/>
                    </a:lnTo>
                    <a:lnTo>
                      <a:pt x="271" y="627"/>
                    </a:lnTo>
                    <a:lnTo>
                      <a:pt x="229" y="653"/>
                    </a:lnTo>
                    <a:lnTo>
                      <a:pt x="186" y="686"/>
                    </a:lnTo>
                    <a:lnTo>
                      <a:pt x="153" y="720"/>
                    </a:lnTo>
                    <a:lnTo>
                      <a:pt x="85" y="805"/>
                    </a:lnTo>
                    <a:lnTo>
                      <a:pt x="43" y="890"/>
                    </a:lnTo>
                    <a:lnTo>
                      <a:pt x="9" y="991"/>
                    </a:lnTo>
                    <a:lnTo>
                      <a:pt x="0" y="1093"/>
                    </a:lnTo>
                    <a:lnTo>
                      <a:pt x="0" y="1144"/>
                    </a:lnTo>
                    <a:lnTo>
                      <a:pt x="9" y="1195"/>
                    </a:lnTo>
                    <a:lnTo>
                      <a:pt x="26" y="1245"/>
                    </a:lnTo>
                    <a:lnTo>
                      <a:pt x="43" y="1296"/>
                    </a:lnTo>
                    <a:lnTo>
                      <a:pt x="76" y="1364"/>
                    </a:lnTo>
                    <a:lnTo>
                      <a:pt x="127" y="1432"/>
                    </a:lnTo>
                    <a:lnTo>
                      <a:pt x="178" y="1491"/>
                    </a:lnTo>
                    <a:lnTo>
                      <a:pt x="237" y="1533"/>
                    </a:lnTo>
                    <a:lnTo>
                      <a:pt x="305" y="1567"/>
                    </a:lnTo>
                    <a:lnTo>
                      <a:pt x="381" y="1601"/>
                    </a:lnTo>
                    <a:lnTo>
                      <a:pt x="449" y="1618"/>
                    </a:lnTo>
                    <a:lnTo>
                      <a:pt x="585" y="1618"/>
                    </a:lnTo>
                    <a:lnTo>
                      <a:pt x="635" y="1610"/>
                    </a:lnTo>
                    <a:lnTo>
                      <a:pt x="686" y="1593"/>
                    </a:lnTo>
                    <a:lnTo>
                      <a:pt x="737" y="1576"/>
                    </a:lnTo>
                    <a:lnTo>
                      <a:pt x="2058" y="1017"/>
                    </a:lnTo>
                    <a:lnTo>
                      <a:pt x="2109" y="991"/>
                    </a:lnTo>
                    <a:lnTo>
                      <a:pt x="2151" y="966"/>
                    </a:lnTo>
                    <a:lnTo>
                      <a:pt x="2194" y="932"/>
                    </a:lnTo>
                    <a:lnTo>
                      <a:pt x="2228" y="898"/>
                    </a:lnTo>
                    <a:lnTo>
                      <a:pt x="2295" y="822"/>
                    </a:lnTo>
                    <a:lnTo>
                      <a:pt x="2338" y="729"/>
                    </a:lnTo>
                    <a:lnTo>
                      <a:pt x="2372" y="636"/>
                    </a:lnTo>
                    <a:lnTo>
                      <a:pt x="2380" y="534"/>
                    </a:lnTo>
                    <a:lnTo>
                      <a:pt x="2380" y="475"/>
                    </a:lnTo>
                    <a:lnTo>
                      <a:pt x="2372" y="424"/>
                    </a:lnTo>
                    <a:lnTo>
                      <a:pt x="2355" y="373"/>
                    </a:lnTo>
                    <a:lnTo>
                      <a:pt x="2338" y="322"/>
                    </a:lnTo>
                    <a:lnTo>
                      <a:pt x="2312" y="271"/>
                    </a:lnTo>
                    <a:lnTo>
                      <a:pt x="2287" y="229"/>
                    </a:lnTo>
                    <a:lnTo>
                      <a:pt x="2253" y="187"/>
                    </a:lnTo>
                    <a:lnTo>
                      <a:pt x="2219" y="153"/>
                    </a:lnTo>
                    <a:lnTo>
                      <a:pt x="2134" y="85"/>
                    </a:lnTo>
                    <a:lnTo>
                      <a:pt x="2050" y="43"/>
                    </a:lnTo>
                    <a:lnTo>
                      <a:pt x="1948" y="9"/>
                    </a:lnTo>
                    <a:lnTo>
                      <a:pt x="18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1311;p21">
                <a:extLst>
                  <a:ext uri="{FF2B5EF4-FFF2-40B4-BE49-F238E27FC236}">
                    <a16:creationId xmlns:a16="http://schemas.microsoft.com/office/drawing/2014/main" id="{CF928AD0-B0B2-4C36-92ED-E8F979ABCE78}"/>
                  </a:ext>
                </a:extLst>
              </p:cNvPr>
              <p:cNvSpPr/>
              <p:nvPr/>
            </p:nvSpPr>
            <p:spPr>
              <a:xfrm>
                <a:off x="2517475" y="-442450"/>
                <a:ext cx="59525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1619" fill="none" extrusionOk="0">
                    <a:moveTo>
                      <a:pt x="43" y="1296"/>
                    </a:moveTo>
                    <a:lnTo>
                      <a:pt x="43" y="1296"/>
                    </a:lnTo>
                    <a:lnTo>
                      <a:pt x="76" y="1364"/>
                    </a:lnTo>
                    <a:lnTo>
                      <a:pt x="127" y="1432"/>
                    </a:lnTo>
                    <a:lnTo>
                      <a:pt x="178" y="1491"/>
                    </a:lnTo>
                    <a:lnTo>
                      <a:pt x="237" y="1533"/>
                    </a:lnTo>
                    <a:lnTo>
                      <a:pt x="305" y="1567"/>
                    </a:lnTo>
                    <a:lnTo>
                      <a:pt x="381" y="1601"/>
                    </a:lnTo>
                    <a:lnTo>
                      <a:pt x="449" y="1618"/>
                    </a:lnTo>
                    <a:lnTo>
                      <a:pt x="534" y="1618"/>
                    </a:lnTo>
                    <a:lnTo>
                      <a:pt x="534" y="1618"/>
                    </a:lnTo>
                    <a:lnTo>
                      <a:pt x="585" y="1618"/>
                    </a:lnTo>
                    <a:lnTo>
                      <a:pt x="635" y="1610"/>
                    </a:lnTo>
                    <a:lnTo>
                      <a:pt x="686" y="1593"/>
                    </a:lnTo>
                    <a:lnTo>
                      <a:pt x="737" y="1576"/>
                    </a:lnTo>
                    <a:lnTo>
                      <a:pt x="2058" y="1017"/>
                    </a:lnTo>
                    <a:lnTo>
                      <a:pt x="2058" y="1017"/>
                    </a:lnTo>
                    <a:lnTo>
                      <a:pt x="2109" y="991"/>
                    </a:lnTo>
                    <a:lnTo>
                      <a:pt x="2151" y="966"/>
                    </a:lnTo>
                    <a:lnTo>
                      <a:pt x="2194" y="932"/>
                    </a:lnTo>
                    <a:lnTo>
                      <a:pt x="2228" y="898"/>
                    </a:lnTo>
                    <a:lnTo>
                      <a:pt x="2295" y="822"/>
                    </a:lnTo>
                    <a:lnTo>
                      <a:pt x="2338" y="729"/>
                    </a:lnTo>
                    <a:lnTo>
                      <a:pt x="2372" y="636"/>
                    </a:lnTo>
                    <a:lnTo>
                      <a:pt x="2380" y="534"/>
                    </a:lnTo>
                    <a:lnTo>
                      <a:pt x="2380" y="475"/>
                    </a:lnTo>
                    <a:lnTo>
                      <a:pt x="2372" y="424"/>
                    </a:lnTo>
                    <a:lnTo>
                      <a:pt x="2355" y="373"/>
                    </a:lnTo>
                    <a:lnTo>
                      <a:pt x="2338" y="322"/>
                    </a:lnTo>
                    <a:lnTo>
                      <a:pt x="2338" y="322"/>
                    </a:lnTo>
                    <a:lnTo>
                      <a:pt x="2312" y="271"/>
                    </a:lnTo>
                    <a:lnTo>
                      <a:pt x="2287" y="229"/>
                    </a:lnTo>
                    <a:lnTo>
                      <a:pt x="2253" y="187"/>
                    </a:lnTo>
                    <a:lnTo>
                      <a:pt x="2219" y="153"/>
                    </a:lnTo>
                    <a:lnTo>
                      <a:pt x="2134" y="85"/>
                    </a:lnTo>
                    <a:lnTo>
                      <a:pt x="2050" y="43"/>
                    </a:lnTo>
                    <a:lnTo>
                      <a:pt x="1948" y="9"/>
                    </a:lnTo>
                    <a:lnTo>
                      <a:pt x="1846" y="0"/>
                    </a:lnTo>
                    <a:lnTo>
                      <a:pt x="1796" y="0"/>
                    </a:lnTo>
                    <a:lnTo>
                      <a:pt x="1745" y="9"/>
                    </a:lnTo>
                    <a:lnTo>
                      <a:pt x="1694" y="26"/>
                    </a:lnTo>
                    <a:lnTo>
                      <a:pt x="1643" y="43"/>
                    </a:lnTo>
                    <a:lnTo>
                      <a:pt x="322" y="602"/>
                    </a:lnTo>
                    <a:lnTo>
                      <a:pt x="322" y="602"/>
                    </a:lnTo>
                    <a:lnTo>
                      <a:pt x="271" y="627"/>
                    </a:lnTo>
                    <a:lnTo>
                      <a:pt x="229" y="653"/>
                    </a:lnTo>
                    <a:lnTo>
                      <a:pt x="186" y="686"/>
                    </a:lnTo>
                    <a:lnTo>
                      <a:pt x="153" y="720"/>
                    </a:lnTo>
                    <a:lnTo>
                      <a:pt x="85" y="805"/>
                    </a:lnTo>
                    <a:lnTo>
                      <a:pt x="43" y="890"/>
                    </a:lnTo>
                    <a:lnTo>
                      <a:pt x="9" y="991"/>
                    </a:lnTo>
                    <a:lnTo>
                      <a:pt x="0" y="1093"/>
                    </a:lnTo>
                    <a:lnTo>
                      <a:pt x="0" y="1144"/>
                    </a:lnTo>
                    <a:lnTo>
                      <a:pt x="9" y="1195"/>
                    </a:lnTo>
                    <a:lnTo>
                      <a:pt x="26" y="1245"/>
                    </a:lnTo>
                    <a:lnTo>
                      <a:pt x="43" y="1296"/>
                    </a:lnTo>
                    <a:lnTo>
                      <a:pt x="43" y="129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1312;p21">
                <a:extLst>
                  <a:ext uri="{FF2B5EF4-FFF2-40B4-BE49-F238E27FC236}">
                    <a16:creationId xmlns:a16="http://schemas.microsoft.com/office/drawing/2014/main" id="{9E983D19-3C4D-488B-BD1D-7068B7DC5052}"/>
                  </a:ext>
                </a:extLst>
              </p:cNvPr>
              <p:cNvSpPr/>
              <p:nvPr/>
            </p:nvSpPr>
            <p:spPr>
              <a:xfrm>
                <a:off x="2518525" y="-4100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1313;p21">
                <a:extLst>
                  <a:ext uri="{FF2B5EF4-FFF2-40B4-BE49-F238E27FC236}">
                    <a16:creationId xmlns:a16="http://schemas.microsoft.com/office/drawing/2014/main" id="{E194B29E-866F-4514-BA85-8FE87911D132}"/>
                  </a:ext>
                </a:extLst>
              </p:cNvPr>
              <p:cNvSpPr/>
              <p:nvPr/>
            </p:nvSpPr>
            <p:spPr>
              <a:xfrm>
                <a:off x="2331150" y="-531175"/>
                <a:ext cx="40675" cy="5952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2381" extrusionOk="0">
                    <a:moveTo>
                      <a:pt x="483" y="1"/>
                    </a:moveTo>
                    <a:lnTo>
                      <a:pt x="432" y="9"/>
                    </a:lnTo>
                    <a:lnTo>
                      <a:pt x="381" y="26"/>
                    </a:lnTo>
                    <a:lnTo>
                      <a:pt x="330" y="43"/>
                    </a:lnTo>
                    <a:lnTo>
                      <a:pt x="280" y="69"/>
                    </a:lnTo>
                    <a:lnTo>
                      <a:pt x="237" y="94"/>
                    </a:lnTo>
                    <a:lnTo>
                      <a:pt x="195" y="128"/>
                    </a:lnTo>
                    <a:lnTo>
                      <a:pt x="153" y="162"/>
                    </a:lnTo>
                    <a:lnTo>
                      <a:pt x="93" y="238"/>
                    </a:lnTo>
                    <a:lnTo>
                      <a:pt x="42" y="331"/>
                    </a:lnTo>
                    <a:lnTo>
                      <a:pt x="17" y="424"/>
                    </a:lnTo>
                    <a:lnTo>
                      <a:pt x="0" y="526"/>
                    </a:lnTo>
                    <a:lnTo>
                      <a:pt x="9" y="585"/>
                    </a:lnTo>
                    <a:lnTo>
                      <a:pt x="17" y="636"/>
                    </a:lnTo>
                    <a:lnTo>
                      <a:pt x="26" y="687"/>
                    </a:lnTo>
                    <a:lnTo>
                      <a:pt x="42" y="738"/>
                    </a:lnTo>
                    <a:lnTo>
                      <a:pt x="601" y="2059"/>
                    </a:lnTo>
                    <a:lnTo>
                      <a:pt x="644" y="2127"/>
                    </a:lnTo>
                    <a:lnTo>
                      <a:pt x="686" y="2194"/>
                    </a:lnTo>
                    <a:lnTo>
                      <a:pt x="745" y="2245"/>
                    </a:lnTo>
                    <a:lnTo>
                      <a:pt x="805" y="2296"/>
                    </a:lnTo>
                    <a:lnTo>
                      <a:pt x="872" y="2330"/>
                    </a:lnTo>
                    <a:lnTo>
                      <a:pt x="940" y="2355"/>
                    </a:lnTo>
                    <a:lnTo>
                      <a:pt x="1016" y="2372"/>
                    </a:lnTo>
                    <a:lnTo>
                      <a:pt x="1093" y="2381"/>
                    </a:lnTo>
                    <a:lnTo>
                      <a:pt x="1143" y="2381"/>
                    </a:lnTo>
                    <a:lnTo>
                      <a:pt x="1194" y="2372"/>
                    </a:lnTo>
                    <a:lnTo>
                      <a:pt x="1245" y="2355"/>
                    </a:lnTo>
                    <a:lnTo>
                      <a:pt x="1296" y="2338"/>
                    </a:lnTo>
                    <a:lnTo>
                      <a:pt x="1347" y="2313"/>
                    </a:lnTo>
                    <a:lnTo>
                      <a:pt x="1398" y="2287"/>
                    </a:lnTo>
                    <a:lnTo>
                      <a:pt x="1431" y="2254"/>
                    </a:lnTo>
                    <a:lnTo>
                      <a:pt x="1474" y="2220"/>
                    </a:lnTo>
                    <a:lnTo>
                      <a:pt x="1533" y="2135"/>
                    </a:lnTo>
                    <a:lnTo>
                      <a:pt x="1584" y="2050"/>
                    </a:lnTo>
                    <a:lnTo>
                      <a:pt x="1609" y="1949"/>
                    </a:lnTo>
                    <a:lnTo>
                      <a:pt x="1626" y="1847"/>
                    </a:lnTo>
                    <a:lnTo>
                      <a:pt x="1618" y="1796"/>
                    </a:lnTo>
                    <a:lnTo>
                      <a:pt x="1609" y="1745"/>
                    </a:lnTo>
                    <a:lnTo>
                      <a:pt x="1601" y="1695"/>
                    </a:lnTo>
                    <a:lnTo>
                      <a:pt x="1584" y="1644"/>
                    </a:lnTo>
                    <a:lnTo>
                      <a:pt x="1025" y="323"/>
                    </a:lnTo>
                    <a:lnTo>
                      <a:pt x="1000" y="272"/>
                    </a:lnTo>
                    <a:lnTo>
                      <a:pt x="966" y="229"/>
                    </a:lnTo>
                    <a:lnTo>
                      <a:pt x="940" y="187"/>
                    </a:lnTo>
                    <a:lnTo>
                      <a:pt x="906" y="153"/>
                    </a:lnTo>
                    <a:lnTo>
                      <a:pt x="822" y="85"/>
                    </a:lnTo>
                    <a:lnTo>
                      <a:pt x="728" y="35"/>
                    </a:lnTo>
                    <a:lnTo>
                      <a:pt x="635" y="9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1314;p21">
                <a:extLst>
                  <a:ext uri="{FF2B5EF4-FFF2-40B4-BE49-F238E27FC236}">
                    <a16:creationId xmlns:a16="http://schemas.microsoft.com/office/drawing/2014/main" id="{AFFE19C3-DD3B-4843-B608-9B0533A47406}"/>
                  </a:ext>
                </a:extLst>
              </p:cNvPr>
              <p:cNvSpPr/>
              <p:nvPr/>
            </p:nvSpPr>
            <p:spPr>
              <a:xfrm>
                <a:off x="2331150" y="-531175"/>
                <a:ext cx="40675" cy="5952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2381" fill="none" extrusionOk="0">
                    <a:moveTo>
                      <a:pt x="601" y="2059"/>
                    </a:moveTo>
                    <a:lnTo>
                      <a:pt x="601" y="2059"/>
                    </a:lnTo>
                    <a:lnTo>
                      <a:pt x="644" y="2127"/>
                    </a:lnTo>
                    <a:lnTo>
                      <a:pt x="686" y="2194"/>
                    </a:lnTo>
                    <a:lnTo>
                      <a:pt x="745" y="2245"/>
                    </a:lnTo>
                    <a:lnTo>
                      <a:pt x="805" y="2296"/>
                    </a:lnTo>
                    <a:lnTo>
                      <a:pt x="872" y="2330"/>
                    </a:lnTo>
                    <a:lnTo>
                      <a:pt x="940" y="2355"/>
                    </a:lnTo>
                    <a:lnTo>
                      <a:pt x="1016" y="2372"/>
                    </a:lnTo>
                    <a:lnTo>
                      <a:pt x="1093" y="2381"/>
                    </a:lnTo>
                    <a:lnTo>
                      <a:pt x="1093" y="2381"/>
                    </a:lnTo>
                    <a:lnTo>
                      <a:pt x="1143" y="2381"/>
                    </a:lnTo>
                    <a:lnTo>
                      <a:pt x="1194" y="2372"/>
                    </a:lnTo>
                    <a:lnTo>
                      <a:pt x="1245" y="2355"/>
                    </a:lnTo>
                    <a:lnTo>
                      <a:pt x="1296" y="2338"/>
                    </a:lnTo>
                    <a:lnTo>
                      <a:pt x="1296" y="2338"/>
                    </a:lnTo>
                    <a:lnTo>
                      <a:pt x="1347" y="2313"/>
                    </a:lnTo>
                    <a:lnTo>
                      <a:pt x="1398" y="2287"/>
                    </a:lnTo>
                    <a:lnTo>
                      <a:pt x="1431" y="2254"/>
                    </a:lnTo>
                    <a:lnTo>
                      <a:pt x="1474" y="2220"/>
                    </a:lnTo>
                    <a:lnTo>
                      <a:pt x="1533" y="2135"/>
                    </a:lnTo>
                    <a:lnTo>
                      <a:pt x="1584" y="2050"/>
                    </a:lnTo>
                    <a:lnTo>
                      <a:pt x="1609" y="1949"/>
                    </a:lnTo>
                    <a:lnTo>
                      <a:pt x="1626" y="1847"/>
                    </a:lnTo>
                    <a:lnTo>
                      <a:pt x="1618" y="1796"/>
                    </a:lnTo>
                    <a:lnTo>
                      <a:pt x="1609" y="1745"/>
                    </a:lnTo>
                    <a:lnTo>
                      <a:pt x="1601" y="1695"/>
                    </a:lnTo>
                    <a:lnTo>
                      <a:pt x="1584" y="1644"/>
                    </a:lnTo>
                    <a:lnTo>
                      <a:pt x="1025" y="323"/>
                    </a:lnTo>
                    <a:lnTo>
                      <a:pt x="1025" y="323"/>
                    </a:lnTo>
                    <a:lnTo>
                      <a:pt x="1000" y="272"/>
                    </a:lnTo>
                    <a:lnTo>
                      <a:pt x="966" y="229"/>
                    </a:lnTo>
                    <a:lnTo>
                      <a:pt x="940" y="187"/>
                    </a:lnTo>
                    <a:lnTo>
                      <a:pt x="906" y="153"/>
                    </a:lnTo>
                    <a:lnTo>
                      <a:pt x="822" y="85"/>
                    </a:lnTo>
                    <a:lnTo>
                      <a:pt x="728" y="35"/>
                    </a:lnTo>
                    <a:lnTo>
                      <a:pt x="635" y="9"/>
                    </a:lnTo>
                    <a:lnTo>
                      <a:pt x="534" y="1"/>
                    </a:lnTo>
                    <a:lnTo>
                      <a:pt x="483" y="1"/>
                    </a:lnTo>
                    <a:lnTo>
                      <a:pt x="432" y="9"/>
                    </a:lnTo>
                    <a:lnTo>
                      <a:pt x="381" y="26"/>
                    </a:lnTo>
                    <a:lnTo>
                      <a:pt x="330" y="43"/>
                    </a:lnTo>
                    <a:lnTo>
                      <a:pt x="330" y="43"/>
                    </a:lnTo>
                    <a:lnTo>
                      <a:pt x="280" y="69"/>
                    </a:lnTo>
                    <a:lnTo>
                      <a:pt x="237" y="94"/>
                    </a:lnTo>
                    <a:lnTo>
                      <a:pt x="195" y="128"/>
                    </a:lnTo>
                    <a:lnTo>
                      <a:pt x="153" y="162"/>
                    </a:lnTo>
                    <a:lnTo>
                      <a:pt x="93" y="238"/>
                    </a:lnTo>
                    <a:lnTo>
                      <a:pt x="42" y="331"/>
                    </a:lnTo>
                    <a:lnTo>
                      <a:pt x="17" y="424"/>
                    </a:lnTo>
                    <a:lnTo>
                      <a:pt x="0" y="526"/>
                    </a:lnTo>
                    <a:lnTo>
                      <a:pt x="9" y="585"/>
                    </a:lnTo>
                    <a:lnTo>
                      <a:pt x="17" y="636"/>
                    </a:lnTo>
                    <a:lnTo>
                      <a:pt x="26" y="687"/>
                    </a:lnTo>
                    <a:lnTo>
                      <a:pt x="42" y="738"/>
                    </a:lnTo>
                    <a:lnTo>
                      <a:pt x="601" y="2059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1315;p21">
                <a:extLst>
                  <a:ext uri="{FF2B5EF4-FFF2-40B4-BE49-F238E27FC236}">
                    <a16:creationId xmlns:a16="http://schemas.microsoft.com/office/drawing/2014/main" id="{90CA4403-9ACA-4D20-B470-73A7BEFB53A1}"/>
                  </a:ext>
                </a:extLst>
              </p:cNvPr>
              <p:cNvSpPr/>
              <p:nvPr/>
            </p:nvSpPr>
            <p:spPr>
              <a:xfrm>
                <a:off x="2346175" y="-4797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1316;p21">
                <a:extLst>
                  <a:ext uri="{FF2B5EF4-FFF2-40B4-BE49-F238E27FC236}">
                    <a16:creationId xmlns:a16="http://schemas.microsoft.com/office/drawing/2014/main" id="{E160937B-C3AD-4553-BC3C-487B110E64C0}"/>
                  </a:ext>
                </a:extLst>
              </p:cNvPr>
              <p:cNvSpPr/>
              <p:nvPr/>
            </p:nvSpPr>
            <p:spPr>
              <a:xfrm>
                <a:off x="2318650" y="-463200"/>
                <a:ext cx="190375" cy="129600"/>
              </a:xfrm>
              <a:custGeom>
                <a:avLst/>
                <a:gdLst/>
                <a:ahLst/>
                <a:cxnLst/>
                <a:rect l="l" t="t" r="r" b="b"/>
                <a:pathLst>
                  <a:path w="7615" h="5184" extrusionOk="0">
                    <a:moveTo>
                      <a:pt x="3456" y="0"/>
                    </a:moveTo>
                    <a:lnTo>
                      <a:pt x="3303" y="9"/>
                    </a:lnTo>
                    <a:lnTo>
                      <a:pt x="3160" y="26"/>
                    </a:lnTo>
                    <a:lnTo>
                      <a:pt x="3016" y="51"/>
                    </a:lnTo>
                    <a:lnTo>
                      <a:pt x="2872" y="77"/>
                    </a:lnTo>
                    <a:lnTo>
                      <a:pt x="2728" y="102"/>
                    </a:lnTo>
                    <a:lnTo>
                      <a:pt x="2584" y="144"/>
                    </a:lnTo>
                    <a:lnTo>
                      <a:pt x="2448" y="178"/>
                    </a:lnTo>
                    <a:lnTo>
                      <a:pt x="2313" y="229"/>
                    </a:lnTo>
                    <a:lnTo>
                      <a:pt x="2177" y="280"/>
                    </a:lnTo>
                    <a:lnTo>
                      <a:pt x="2050" y="331"/>
                    </a:lnTo>
                    <a:lnTo>
                      <a:pt x="1915" y="390"/>
                    </a:lnTo>
                    <a:lnTo>
                      <a:pt x="1787" y="458"/>
                    </a:lnTo>
                    <a:lnTo>
                      <a:pt x="1669" y="526"/>
                    </a:lnTo>
                    <a:lnTo>
                      <a:pt x="1423" y="678"/>
                    </a:lnTo>
                    <a:lnTo>
                      <a:pt x="1195" y="839"/>
                    </a:lnTo>
                    <a:lnTo>
                      <a:pt x="983" y="1025"/>
                    </a:lnTo>
                    <a:lnTo>
                      <a:pt x="780" y="1220"/>
                    </a:lnTo>
                    <a:lnTo>
                      <a:pt x="593" y="1432"/>
                    </a:lnTo>
                    <a:lnTo>
                      <a:pt x="424" y="1652"/>
                    </a:lnTo>
                    <a:lnTo>
                      <a:pt x="263" y="1881"/>
                    </a:lnTo>
                    <a:lnTo>
                      <a:pt x="127" y="2126"/>
                    </a:lnTo>
                    <a:lnTo>
                      <a:pt x="60" y="2253"/>
                    </a:lnTo>
                    <a:lnTo>
                      <a:pt x="0" y="2389"/>
                    </a:lnTo>
                    <a:lnTo>
                      <a:pt x="0" y="2389"/>
                    </a:lnTo>
                    <a:lnTo>
                      <a:pt x="161" y="2363"/>
                    </a:lnTo>
                    <a:lnTo>
                      <a:pt x="331" y="2346"/>
                    </a:lnTo>
                    <a:lnTo>
                      <a:pt x="492" y="2330"/>
                    </a:lnTo>
                    <a:lnTo>
                      <a:pt x="822" y="2330"/>
                    </a:lnTo>
                    <a:lnTo>
                      <a:pt x="983" y="2346"/>
                    </a:lnTo>
                    <a:lnTo>
                      <a:pt x="1152" y="2363"/>
                    </a:lnTo>
                    <a:lnTo>
                      <a:pt x="1313" y="2380"/>
                    </a:lnTo>
                    <a:lnTo>
                      <a:pt x="1466" y="2414"/>
                    </a:lnTo>
                    <a:lnTo>
                      <a:pt x="1627" y="2457"/>
                    </a:lnTo>
                    <a:lnTo>
                      <a:pt x="1779" y="2499"/>
                    </a:lnTo>
                    <a:lnTo>
                      <a:pt x="1940" y="2550"/>
                    </a:lnTo>
                    <a:lnTo>
                      <a:pt x="2084" y="2609"/>
                    </a:lnTo>
                    <a:lnTo>
                      <a:pt x="2236" y="2668"/>
                    </a:lnTo>
                    <a:lnTo>
                      <a:pt x="2380" y="2745"/>
                    </a:lnTo>
                    <a:lnTo>
                      <a:pt x="2524" y="2821"/>
                    </a:lnTo>
                    <a:lnTo>
                      <a:pt x="2668" y="2897"/>
                    </a:lnTo>
                    <a:lnTo>
                      <a:pt x="2804" y="2990"/>
                    </a:lnTo>
                    <a:lnTo>
                      <a:pt x="2939" y="3083"/>
                    </a:lnTo>
                    <a:lnTo>
                      <a:pt x="3066" y="3185"/>
                    </a:lnTo>
                    <a:lnTo>
                      <a:pt x="3227" y="3320"/>
                    </a:lnTo>
                    <a:lnTo>
                      <a:pt x="3380" y="3473"/>
                    </a:lnTo>
                    <a:lnTo>
                      <a:pt x="3600" y="3422"/>
                    </a:lnTo>
                    <a:lnTo>
                      <a:pt x="3812" y="3388"/>
                    </a:lnTo>
                    <a:lnTo>
                      <a:pt x="4032" y="3363"/>
                    </a:lnTo>
                    <a:lnTo>
                      <a:pt x="4252" y="3354"/>
                    </a:lnTo>
                    <a:lnTo>
                      <a:pt x="4413" y="3363"/>
                    </a:lnTo>
                    <a:lnTo>
                      <a:pt x="4565" y="3371"/>
                    </a:lnTo>
                    <a:lnTo>
                      <a:pt x="4726" y="3388"/>
                    </a:lnTo>
                    <a:lnTo>
                      <a:pt x="4879" y="3414"/>
                    </a:lnTo>
                    <a:lnTo>
                      <a:pt x="5031" y="3447"/>
                    </a:lnTo>
                    <a:lnTo>
                      <a:pt x="5184" y="3490"/>
                    </a:lnTo>
                    <a:lnTo>
                      <a:pt x="5328" y="3532"/>
                    </a:lnTo>
                    <a:lnTo>
                      <a:pt x="5480" y="3583"/>
                    </a:lnTo>
                    <a:lnTo>
                      <a:pt x="5624" y="3651"/>
                    </a:lnTo>
                    <a:lnTo>
                      <a:pt x="5760" y="3710"/>
                    </a:lnTo>
                    <a:lnTo>
                      <a:pt x="5895" y="3786"/>
                    </a:lnTo>
                    <a:lnTo>
                      <a:pt x="6031" y="3862"/>
                    </a:lnTo>
                    <a:lnTo>
                      <a:pt x="6166" y="3956"/>
                    </a:lnTo>
                    <a:lnTo>
                      <a:pt x="6293" y="4049"/>
                    </a:lnTo>
                    <a:lnTo>
                      <a:pt x="6412" y="4142"/>
                    </a:lnTo>
                    <a:lnTo>
                      <a:pt x="6530" y="4252"/>
                    </a:lnTo>
                    <a:lnTo>
                      <a:pt x="6632" y="4345"/>
                    </a:lnTo>
                    <a:lnTo>
                      <a:pt x="6725" y="4447"/>
                    </a:lnTo>
                    <a:lnTo>
                      <a:pt x="6818" y="4549"/>
                    </a:lnTo>
                    <a:lnTo>
                      <a:pt x="6903" y="4650"/>
                    </a:lnTo>
                    <a:lnTo>
                      <a:pt x="6979" y="4760"/>
                    </a:lnTo>
                    <a:lnTo>
                      <a:pt x="7055" y="4870"/>
                    </a:lnTo>
                    <a:lnTo>
                      <a:pt x="7132" y="4989"/>
                    </a:lnTo>
                    <a:lnTo>
                      <a:pt x="7199" y="5107"/>
                    </a:lnTo>
                    <a:lnTo>
                      <a:pt x="7428" y="5184"/>
                    </a:lnTo>
                    <a:lnTo>
                      <a:pt x="7470" y="5031"/>
                    </a:lnTo>
                    <a:lnTo>
                      <a:pt x="7504" y="4879"/>
                    </a:lnTo>
                    <a:lnTo>
                      <a:pt x="7538" y="4726"/>
                    </a:lnTo>
                    <a:lnTo>
                      <a:pt x="7572" y="4574"/>
                    </a:lnTo>
                    <a:lnTo>
                      <a:pt x="7589" y="4413"/>
                    </a:lnTo>
                    <a:lnTo>
                      <a:pt x="7606" y="4261"/>
                    </a:lnTo>
                    <a:lnTo>
                      <a:pt x="7614" y="4100"/>
                    </a:lnTo>
                    <a:lnTo>
                      <a:pt x="7614" y="3930"/>
                    </a:lnTo>
                    <a:lnTo>
                      <a:pt x="7606" y="3727"/>
                    </a:lnTo>
                    <a:lnTo>
                      <a:pt x="7589" y="3532"/>
                    </a:lnTo>
                    <a:lnTo>
                      <a:pt x="7564" y="3337"/>
                    </a:lnTo>
                    <a:lnTo>
                      <a:pt x="7530" y="3143"/>
                    </a:lnTo>
                    <a:lnTo>
                      <a:pt x="7479" y="2948"/>
                    </a:lnTo>
                    <a:lnTo>
                      <a:pt x="7428" y="2761"/>
                    </a:lnTo>
                    <a:lnTo>
                      <a:pt x="7360" y="2575"/>
                    </a:lnTo>
                    <a:lnTo>
                      <a:pt x="7293" y="2397"/>
                    </a:lnTo>
                    <a:lnTo>
                      <a:pt x="7208" y="2228"/>
                    </a:lnTo>
                    <a:lnTo>
                      <a:pt x="7123" y="2059"/>
                    </a:lnTo>
                    <a:lnTo>
                      <a:pt x="7030" y="1889"/>
                    </a:lnTo>
                    <a:lnTo>
                      <a:pt x="6920" y="1728"/>
                    </a:lnTo>
                    <a:lnTo>
                      <a:pt x="6810" y="1576"/>
                    </a:lnTo>
                    <a:lnTo>
                      <a:pt x="6691" y="1432"/>
                    </a:lnTo>
                    <a:lnTo>
                      <a:pt x="6564" y="1288"/>
                    </a:lnTo>
                    <a:lnTo>
                      <a:pt x="6437" y="1152"/>
                    </a:lnTo>
                    <a:lnTo>
                      <a:pt x="6302" y="1017"/>
                    </a:lnTo>
                    <a:lnTo>
                      <a:pt x="6158" y="898"/>
                    </a:lnTo>
                    <a:lnTo>
                      <a:pt x="6005" y="780"/>
                    </a:lnTo>
                    <a:lnTo>
                      <a:pt x="5853" y="670"/>
                    </a:lnTo>
                    <a:lnTo>
                      <a:pt x="5692" y="568"/>
                    </a:lnTo>
                    <a:lnTo>
                      <a:pt x="5522" y="475"/>
                    </a:lnTo>
                    <a:lnTo>
                      <a:pt x="5353" y="390"/>
                    </a:lnTo>
                    <a:lnTo>
                      <a:pt x="5175" y="305"/>
                    </a:lnTo>
                    <a:lnTo>
                      <a:pt x="4997" y="238"/>
                    </a:lnTo>
                    <a:lnTo>
                      <a:pt x="4811" y="178"/>
                    </a:lnTo>
                    <a:lnTo>
                      <a:pt x="4625" y="119"/>
                    </a:lnTo>
                    <a:lnTo>
                      <a:pt x="4438" y="77"/>
                    </a:lnTo>
                    <a:lnTo>
                      <a:pt x="4244" y="43"/>
                    </a:lnTo>
                    <a:lnTo>
                      <a:pt x="4049" y="17"/>
                    </a:lnTo>
                    <a:lnTo>
                      <a:pt x="38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1317;p21">
                <a:extLst>
                  <a:ext uri="{FF2B5EF4-FFF2-40B4-BE49-F238E27FC236}">
                    <a16:creationId xmlns:a16="http://schemas.microsoft.com/office/drawing/2014/main" id="{BE58E4B0-A921-490B-8693-EF3336B84BE6}"/>
                  </a:ext>
                </a:extLst>
              </p:cNvPr>
              <p:cNvSpPr/>
              <p:nvPr/>
            </p:nvSpPr>
            <p:spPr>
              <a:xfrm>
                <a:off x="2318650" y="-463200"/>
                <a:ext cx="190375" cy="129600"/>
              </a:xfrm>
              <a:custGeom>
                <a:avLst/>
                <a:gdLst/>
                <a:ahLst/>
                <a:cxnLst/>
                <a:rect l="l" t="t" r="r" b="b"/>
                <a:pathLst>
                  <a:path w="7615" h="5184" fill="none" extrusionOk="0">
                    <a:moveTo>
                      <a:pt x="3642" y="0"/>
                    </a:moveTo>
                    <a:lnTo>
                      <a:pt x="3642" y="0"/>
                    </a:lnTo>
                    <a:lnTo>
                      <a:pt x="3608" y="0"/>
                    </a:lnTo>
                    <a:lnTo>
                      <a:pt x="3608" y="0"/>
                    </a:lnTo>
                    <a:lnTo>
                      <a:pt x="3456" y="0"/>
                    </a:lnTo>
                    <a:lnTo>
                      <a:pt x="3303" y="9"/>
                    </a:lnTo>
                    <a:lnTo>
                      <a:pt x="3160" y="26"/>
                    </a:lnTo>
                    <a:lnTo>
                      <a:pt x="3016" y="51"/>
                    </a:lnTo>
                    <a:lnTo>
                      <a:pt x="2872" y="77"/>
                    </a:lnTo>
                    <a:lnTo>
                      <a:pt x="2728" y="102"/>
                    </a:lnTo>
                    <a:lnTo>
                      <a:pt x="2584" y="144"/>
                    </a:lnTo>
                    <a:lnTo>
                      <a:pt x="2448" y="178"/>
                    </a:lnTo>
                    <a:lnTo>
                      <a:pt x="2313" y="229"/>
                    </a:lnTo>
                    <a:lnTo>
                      <a:pt x="2177" y="280"/>
                    </a:lnTo>
                    <a:lnTo>
                      <a:pt x="2050" y="331"/>
                    </a:lnTo>
                    <a:lnTo>
                      <a:pt x="1915" y="390"/>
                    </a:lnTo>
                    <a:lnTo>
                      <a:pt x="1787" y="458"/>
                    </a:lnTo>
                    <a:lnTo>
                      <a:pt x="1669" y="526"/>
                    </a:lnTo>
                    <a:lnTo>
                      <a:pt x="1423" y="678"/>
                    </a:lnTo>
                    <a:lnTo>
                      <a:pt x="1195" y="839"/>
                    </a:lnTo>
                    <a:lnTo>
                      <a:pt x="983" y="1025"/>
                    </a:lnTo>
                    <a:lnTo>
                      <a:pt x="780" y="1220"/>
                    </a:lnTo>
                    <a:lnTo>
                      <a:pt x="593" y="1432"/>
                    </a:lnTo>
                    <a:lnTo>
                      <a:pt x="424" y="1652"/>
                    </a:lnTo>
                    <a:lnTo>
                      <a:pt x="263" y="1881"/>
                    </a:lnTo>
                    <a:lnTo>
                      <a:pt x="127" y="2126"/>
                    </a:lnTo>
                    <a:lnTo>
                      <a:pt x="60" y="2253"/>
                    </a:lnTo>
                    <a:lnTo>
                      <a:pt x="0" y="2389"/>
                    </a:lnTo>
                    <a:lnTo>
                      <a:pt x="0" y="2389"/>
                    </a:lnTo>
                    <a:lnTo>
                      <a:pt x="161" y="2363"/>
                    </a:lnTo>
                    <a:lnTo>
                      <a:pt x="331" y="2346"/>
                    </a:lnTo>
                    <a:lnTo>
                      <a:pt x="492" y="2330"/>
                    </a:lnTo>
                    <a:lnTo>
                      <a:pt x="661" y="2330"/>
                    </a:lnTo>
                    <a:lnTo>
                      <a:pt x="661" y="2330"/>
                    </a:lnTo>
                    <a:lnTo>
                      <a:pt x="822" y="2330"/>
                    </a:lnTo>
                    <a:lnTo>
                      <a:pt x="983" y="2346"/>
                    </a:lnTo>
                    <a:lnTo>
                      <a:pt x="1152" y="2363"/>
                    </a:lnTo>
                    <a:lnTo>
                      <a:pt x="1313" y="2380"/>
                    </a:lnTo>
                    <a:lnTo>
                      <a:pt x="1466" y="2414"/>
                    </a:lnTo>
                    <a:lnTo>
                      <a:pt x="1627" y="2457"/>
                    </a:lnTo>
                    <a:lnTo>
                      <a:pt x="1779" y="2499"/>
                    </a:lnTo>
                    <a:lnTo>
                      <a:pt x="1940" y="2550"/>
                    </a:lnTo>
                    <a:lnTo>
                      <a:pt x="2084" y="2609"/>
                    </a:lnTo>
                    <a:lnTo>
                      <a:pt x="2236" y="2668"/>
                    </a:lnTo>
                    <a:lnTo>
                      <a:pt x="2380" y="2745"/>
                    </a:lnTo>
                    <a:lnTo>
                      <a:pt x="2524" y="2821"/>
                    </a:lnTo>
                    <a:lnTo>
                      <a:pt x="2668" y="2897"/>
                    </a:lnTo>
                    <a:lnTo>
                      <a:pt x="2804" y="2990"/>
                    </a:lnTo>
                    <a:lnTo>
                      <a:pt x="2939" y="3083"/>
                    </a:lnTo>
                    <a:lnTo>
                      <a:pt x="3066" y="3185"/>
                    </a:lnTo>
                    <a:lnTo>
                      <a:pt x="3066" y="3185"/>
                    </a:lnTo>
                    <a:lnTo>
                      <a:pt x="3227" y="3320"/>
                    </a:lnTo>
                    <a:lnTo>
                      <a:pt x="3380" y="3473"/>
                    </a:lnTo>
                    <a:lnTo>
                      <a:pt x="3380" y="3473"/>
                    </a:lnTo>
                    <a:lnTo>
                      <a:pt x="3600" y="3422"/>
                    </a:lnTo>
                    <a:lnTo>
                      <a:pt x="3812" y="3388"/>
                    </a:lnTo>
                    <a:lnTo>
                      <a:pt x="4032" y="3363"/>
                    </a:lnTo>
                    <a:lnTo>
                      <a:pt x="4252" y="3354"/>
                    </a:lnTo>
                    <a:lnTo>
                      <a:pt x="4252" y="3354"/>
                    </a:lnTo>
                    <a:lnTo>
                      <a:pt x="4413" y="3363"/>
                    </a:lnTo>
                    <a:lnTo>
                      <a:pt x="4565" y="3371"/>
                    </a:lnTo>
                    <a:lnTo>
                      <a:pt x="4726" y="3388"/>
                    </a:lnTo>
                    <a:lnTo>
                      <a:pt x="4879" y="3414"/>
                    </a:lnTo>
                    <a:lnTo>
                      <a:pt x="5031" y="3447"/>
                    </a:lnTo>
                    <a:lnTo>
                      <a:pt x="5184" y="3490"/>
                    </a:lnTo>
                    <a:lnTo>
                      <a:pt x="5328" y="3532"/>
                    </a:lnTo>
                    <a:lnTo>
                      <a:pt x="5480" y="3583"/>
                    </a:lnTo>
                    <a:lnTo>
                      <a:pt x="5624" y="3651"/>
                    </a:lnTo>
                    <a:lnTo>
                      <a:pt x="5760" y="3710"/>
                    </a:lnTo>
                    <a:lnTo>
                      <a:pt x="5895" y="3786"/>
                    </a:lnTo>
                    <a:lnTo>
                      <a:pt x="6031" y="3862"/>
                    </a:lnTo>
                    <a:lnTo>
                      <a:pt x="6166" y="3956"/>
                    </a:lnTo>
                    <a:lnTo>
                      <a:pt x="6293" y="4049"/>
                    </a:lnTo>
                    <a:lnTo>
                      <a:pt x="6412" y="4142"/>
                    </a:lnTo>
                    <a:lnTo>
                      <a:pt x="6530" y="4252"/>
                    </a:lnTo>
                    <a:lnTo>
                      <a:pt x="6530" y="4252"/>
                    </a:lnTo>
                    <a:lnTo>
                      <a:pt x="6632" y="4345"/>
                    </a:lnTo>
                    <a:lnTo>
                      <a:pt x="6725" y="4447"/>
                    </a:lnTo>
                    <a:lnTo>
                      <a:pt x="6818" y="4549"/>
                    </a:lnTo>
                    <a:lnTo>
                      <a:pt x="6903" y="4650"/>
                    </a:lnTo>
                    <a:lnTo>
                      <a:pt x="6979" y="4760"/>
                    </a:lnTo>
                    <a:lnTo>
                      <a:pt x="7055" y="4870"/>
                    </a:lnTo>
                    <a:lnTo>
                      <a:pt x="7132" y="4989"/>
                    </a:lnTo>
                    <a:lnTo>
                      <a:pt x="7199" y="5107"/>
                    </a:lnTo>
                    <a:lnTo>
                      <a:pt x="7199" y="5107"/>
                    </a:lnTo>
                    <a:lnTo>
                      <a:pt x="7428" y="5184"/>
                    </a:lnTo>
                    <a:lnTo>
                      <a:pt x="7428" y="5184"/>
                    </a:lnTo>
                    <a:lnTo>
                      <a:pt x="7470" y="5031"/>
                    </a:lnTo>
                    <a:lnTo>
                      <a:pt x="7504" y="4879"/>
                    </a:lnTo>
                    <a:lnTo>
                      <a:pt x="7538" y="4726"/>
                    </a:lnTo>
                    <a:lnTo>
                      <a:pt x="7572" y="4574"/>
                    </a:lnTo>
                    <a:lnTo>
                      <a:pt x="7589" y="4413"/>
                    </a:lnTo>
                    <a:lnTo>
                      <a:pt x="7606" y="4261"/>
                    </a:lnTo>
                    <a:lnTo>
                      <a:pt x="7614" y="4100"/>
                    </a:lnTo>
                    <a:lnTo>
                      <a:pt x="7614" y="3930"/>
                    </a:lnTo>
                    <a:lnTo>
                      <a:pt x="7614" y="3930"/>
                    </a:lnTo>
                    <a:lnTo>
                      <a:pt x="7606" y="3727"/>
                    </a:lnTo>
                    <a:lnTo>
                      <a:pt x="7589" y="3532"/>
                    </a:lnTo>
                    <a:lnTo>
                      <a:pt x="7564" y="3337"/>
                    </a:lnTo>
                    <a:lnTo>
                      <a:pt x="7530" y="3143"/>
                    </a:lnTo>
                    <a:lnTo>
                      <a:pt x="7479" y="2948"/>
                    </a:lnTo>
                    <a:lnTo>
                      <a:pt x="7428" y="2761"/>
                    </a:lnTo>
                    <a:lnTo>
                      <a:pt x="7360" y="2575"/>
                    </a:lnTo>
                    <a:lnTo>
                      <a:pt x="7293" y="2397"/>
                    </a:lnTo>
                    <a:lnTo>
                      <a:pt x="7208" y="2228"/>
                    </a:lnTo>
                    <a:lnTo>
                      <a:pt x="7123" y="2059"/>
                    </a:lnTo>
                    <a:lnTo>
                      <a:pt x="7030" y="1889"/>
                    </a:lnTo>
                    <a:lnTo>
                      <a:pt x="6920" y="1728"/>
                    </a:lnTo>
                    <a:lnTo>
                      <a:pt x="6810" y="1576"/>
                    </a:lnTo>
                    <a:lnTo>
                      <a:pt x="6691" y="1432"/>
                    </a:lnTo>
                    <a:lnTo>
                      <a:pt x="6564" y="1288"/>
                    </a:lnTo>
                    <a:lnTo>
                      <a:pt x="6437" y="1152"/>
                    </a:lnTo>
                    <a:lnTo>
                      <a:pt x="6302" y="1017"/>
                    </a:lnTo>
                    <a:lnTo>
                      <a:pt x="6158" y="898"/>
                    </a:lnTo>
                    <a:lnTo>
                      <a:pt x="6005" y="780"/>
                    </a:lnTo>
                    <a:lnTo>
                      <a:pt x="5853" y="670"/>
                    </a:lnTo>
                    <a:lnTo>
                      <a:pt x="5692" y="568"/>
                    </a:lnTo>
                    <a:lnTo>
                      <a:pt x="5522" y="475"/>
                    </a:lnTo>
                    <a:lnTo>
                      <a:pt x="5353" y="390"/>
                    </a:lnTo>
                    <a:lnTo>
                      <a:pt x="5175" y="305"/>
                    </a:lnTo>
                    <a:lnTo>
                      <a:pt x="4997" y="238"/>
                    </a:lnTo>
                    <a:lnTo>
                      <a:pt x="4811" y="178"/>
                    </a:lnTo>
                    <a:lnTo>
                      <a:pt x="4625" y="119"/>
                    </a:lnTo>
                    <a:lnTo>
                      <a:pt x="4438" y="77"/>
                    </a:lnTo>
                    <a:lnTo>
                      <a:pt x="4244" y="43"/>
                    </a:lnTo>
                    <a:lnTo>
                      <a:pt x="4049" y="17"/>
                    </a:lnTo>
                    <a:lnTo>
                      <a:pt x="3846" y="0"/>
                    </a:lnTo>
                    <a:lnTo>
                      <a:pt x="3642" y="0"/>
                    </a:lnTo>
                    <a:lnTo>
                      <a:pt x="3642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1318;p21">
                <a:extLst>
                  <a:ext uri="{FF2B5EF4-FFF2-40B4-BE49-F238E27FC236}">
                    <a16:creationId xmlns:a16="http://schemas.microsoft.com/office/drawing/2014/main" id="{5F475303-AD28-45B4-BDB1-ADA33ED6A00C}"/>
                  </a:ext>
                </a:extLst>
              </p:cNvPr>
              <p:cNvSpPr/>
              <p:nvPr/>
            </p:nvSpPr>
            <p:spPr>
              <a:xfrm>
                <a:off x="2409700" y="-463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1319;p21">
                <a:extLst>
                  <a:ext uri="{FF2B5EF4-FFF2-40B4-BE49-F238E27FC236}">
                    <a16:creationId xmlns:a16="http://schemas.microsoft.com/office/drawing/2014/main" id="{D08E9612-D7AA-401E-BE84-2E79A78DAACF}"/>
                  </a:ext>
                </a:extLst>
              </p:cNvPr>
              <p:cNvSpPr/>
              <p:nvPr/>
            </p:nvSpPr>
            <p:spPr>
              <a:xfrm>
                <a:off x="2138250" y="-378500"/>
                <a:ext cx="393650" cy="246700"/>
              </a:xfrm>
              <a:custGeom>
                <a:avLst/>
                <a:gdLst/>
                <a:ahLst/>
                <a:cxnLst/>
                <a:rect l="l" t="t" r="r" b="b"/>
                <a:pathLst>
                  <a:path w="15746" h="9868" extrusionOk="0">
                    <a:moveTo>
                      <a:pt x="7758" y="0"/>
                    </a:moveTo>
                    <a:lnTo>
                      <a:pt x="7640" y="9"/>
                    </a:lnTo>
                    <a:lnTo>
                      <a:pt x="7411" y="43"/>
                    </a:lnTo>
                    <a:lnTo>
                      <a:pt x="7183" y="93"/>
                    </a:lnTo>
                    <a:lnTo>
                      <a:pt x="6954" y="161"/>
                    </a:lnTo>
                    <a:lnTo>
                      <a:pt x="6742" y="246"/>
                    </a:lnTo>
                    <a:lnTo>
                      <a:pt x="6530" y="356"/>
                    </a:lnTo>
                    <a:lnTo>
                      <a:pt x="6327" y="474"/>
                    </a:lnTo>
                    <a:lnTo>
                      <a:pt x="6234" y="542"/>
                    </a:lnTo>
                    <a:lnTo>
                      <a:pt x="6141" y="618"/>
                    </a:lnTo>
                    <a:lnTo>
                      <a:pt x="6048" y="695"/>
                    </a:lnTo>
                    <a:lnTo>
                      <a:pt x="5954" y="779"/>
                    </a:lnTo>
                    <a:lnTo>
                      <a:pt x="5861" y="873"/>
                    </a:lnTo>
                    <a:lnTo>
                      <a:pt x="5785" y="966"/>
                    </a:lnTo>
                    <a:lnTo>
                      <a:pt x="5700" y="1059"/>
                    </a:lnTo>
                    <a:lnTo>
                      <a:pt x="5633" y="1161"/>
                    </a:lnTo>
                    <a:lnTo>
                      <a:pt x="5556" y="1271"/>
                    </a:lnTo>
                    <a:lnTo>
                      <a:pt x="5497" y="1372"/>
                    </a:lnTo>
                    <a:lnTo>
                      <a:pt x="5353" y="1296"/>
                    </a:lnTo>
                    <a:lnTo>
                      <a:pt x="5218" y="1228"/>
                    </a:lnTo>
                    <a:lnTo>
                      <a:pt x="5065" y="1169"/>
                    </a:lnTo>
                    <a:lnTo>
                      <a:pt x="4913" y="1118"/>
                    </a:lnTo>
                    <a:lnTo>
                      <a:pt x="4760" y="1076"/>
                    </a:lnTo>
                    <a:lnTo>
                      <a:pt x="4608" y="1050"/>
                    </a:lnTo>
                    <a:lnTo>
                      <a:pt x="4447" y="1033"/>
                    </a:lnTo>
                    <a:lnTo>
                      <a:pt x="4286" y="1025"/>
                    </a:lnTo>
                    <a:lnTo>
                      <a:pt x="4176" y="1025"/>
                    </a:lnTo>
                    <a:lnTo>
                      <a:pt x="4066" y="1033"/>
                    </a:lnTo>
                    <a:lnTo>
                      <a:pt x="3854" y="1067"/>
                    </a:lnTo>
                    <a:lnTo>
                      <a:pt x="3651" y="1118"/>
                    </a:lnTo>
                    <a:lnTo>
                      <a:pt x="3448" y="1186"/>
                    </a:lnTo>
                    <a:lnTo>
                      <a:pt x="3253" y="1271"/>
                    </a:lnTo>
                    <a:lnTo>
                      <a:pt x="3066" y="1372"/>
                    </a:lnTo>
                    <a:lnTo>
                      <a:pt x="2889" y="1499"/>
                    </a:lnTo>
                    <a:lnTo>
                      <a:pt x="2728" y="1635"/>
                    </a:lnTo>
                    <a:lnTo>
                      <a:pt x="2618" y="1745"/>
                    </a:lnTo>
                    <a:lnTo>
                      <a:pt x="2516" y="1855"/>
                    </a:lnTo>
                    <a:lnTo>
                      <a:pt x="2423" y="1974"/>
                    </a:lnTo>
                    <a:lnTo>
                      <a:pt x="2338" y="2101"/>
                    </a:lnTo>
                    <a:lnTo>
                      <a:pt x="2262" y="2228"/>
                    </a:lnTo>
                    <a:lnTo>
                      <a:pt x="2194" y="2363"/>
                    </a:lnTo>
                    <a:lnTo>
                      <a:pt x="2135" y="2499"/>
                    </a:lnTo>
                    <a:lnTo>
                      <a:pt x="2092" y="2643"/>
                    </a:lnTo>
                    <a:lnTo>
                      <a:pt x="1982" y="2660"/>
                    </a:lnTo>
                    <a:lnTo>
                      <a:pt x="1872" y="2677"/>
                    </a:lnTo>
                    <a:lnTo>
                      <a:pt x="1771" y="2693"/>
                    </a:lnTo>
                    <a:lnTo>
                      <a:pt x="1669" y="2727"/>
                    </a:lnTo>
                    <a:lnTo>
                      <a:pt x="1466" y="2795"/>
                    </a:lnTo>
                    <a:lnTo>
                      <a:pt x="1271" y="2880"/>
                    </a:lnTo>
                    <a:lnTo>
                      <a:pt x="1085" y="2981"/>
                    </a:lnTo>
                    <a:lnTo>
                      <a:pt x="915" y="3100"/>
                    </a:lnTo>
                    <a:lnTo>
                      <a:pt x="754" y="3236"/>
                    </a:lnTo>
                    <a:lnTo>
                      <a:pt x="610" y="3379"/>
                    </a:lnTo>
                    <a:lnTo>
                      <a:pt x="475" y="3540"/>
                    </a:lnTo>
                    <a:lnTo>
                      <a:pt x="356" y="3710"/>
                    </a:lnTo>
                    <a:lnTo>
                      <a:pt x="255" y="3896"/>
                    </a:lnTo>
                    <a:lnTo>
                      <a:pt x="170" y="4082"/>
                    </a:lnTo>
                    <a:lnTo>
                      <a:pt x="94" y="4286"/>
                    </a:lnTo>
                    <a:lnTo>
                      <a:pt x="68" y="4387"/>
                    </a:lnTo>
                    <a:lnTo>
                      <a:pt x="43" y="4497"/>
                    </a:lnTo>
                    <a:lnTo>
                      <a:pt x="26" y="4599"/>
                    </a:lnTo>
                    <a:lnTo>
                      <a:pt x="17" y="4709"/>
                    </a:lnTo>
                    <a:lnTo>
                      <a:pt x="9" y="4819"/>
                    </a:lnTo>
                    <a:lnTo>
                      <a:pt x="1" y="4929"/>
                    </a:lnTo>
                    <a:lnTo>
                      <a:pt x="9" y="5056"/>
                    </a:lnTo>
                    <a:lnTo>
                      <a:pt x="17" y="5175"/>
                    </a:lnTo>
                    <a:lnTo>
                      <a:pt x="34" y="5294"/>
                    </a:lnTo>
                    <a:lnTo>
                      <a:pt x="60" y="5421"/>
                    </a:lnTo>
                    <a:lnTo>
                      <a:pt x="85" y="5531"/>
                    </a:lnTo>
                    <a:lnTo>
                      <a:pt x="119" y="5649"/>
                    </a:lnTo>
                    <a:lnTo>
                      <a:pt x="161" y="5768"/>
                    </a:lnTo>
                    <a:lnTo>
                      <a:pt x="204" y="5878"/>
                    </a:lnTo>
                    <a:lnTo>
                      <a:pt x="263" y="5988"/>
                    </a:lnTo>
                    <a:lnTo>
                      <a:pt x="322" y="6090"/>
                    </a:lnTo>
                    <a:lnTo>
                      <a:pt x="382" y="6191"/>
                    </a:lnTo>
                    <a:lnTo>
                      <a:pt x="449" y="6293"/>
                    </a:lnTo>
                    <a:lnTo>
                      <a:pt x="526" y="6386"/>
                    </a:lnTo>
                    <a:lnTo>
                      <a:pt x="602" y="6479"/>
                    </a:lnTo>
                    <a:lnTo>
                      <a:pt x="687" y="6572"/>
                    </a:lnTo>
                    <a:lnTo>
                      <a:pt x="780" y="6649"/>
                    </a:lnTo>
                    <a:lnTo>
                      <a:pt x="924" y="6767"/>
                    </a:lnTo>
                    <a:lnTo>
                      <a:pt x="1068" y="6869"/>
                    </a:lnTo>
                    <a:lnTo>
                      <a:pt x="1229" y="6962"/>
                    </a:lnTo>
                    <a:lnTo>
                      <a:pt x="1390" y="7038"/>
                    </a:lnTo>
                    <a:lnTo>
                      <a:pt x="1559" y="7106"/>
                    </a:lnTo>
                    <a:lnTo>
                      <a:pt x="1728" y="7157"/>
                    </a:lnTo>
                    <a:lnTo>
                      <a:pt x="1906" y="7191"/>
                    </a:lnTo>
                    <a:lnTo>
                      <a:pt x="2084" y="7216"/>
                    </a:lnTo>
                    <a:lnTo>
                      <a:pt x="2143" y="7394"/>
                    </a:lnTo>
                    <a:lnTo>
                      <a:pt x="2220" y="7563"/>
                    </a:lnTo>
                    <a:lnTo>
                      <a:pt x="2304" y="7724"/>
                    </a:lnTo>
                    <a:lnTo>
                      <a:pt x="2406" y="7877"/>
                    </a:lnTo>
                    <a:lnTo>
                      <a:pt x="2516" y="8021"/>
                    </a:lnTo>
                    <a:lnTo>
                      <a:pt x="2635" y="8156"/>
                    </a:lnTo>
                    <a:lnTo>
                      <a:pt x="2762" y="8283"/>
                    </a:lnTo>
                    <a:lnTo>
                      <a:pt x="2906" y="8393"/>
                    </a:lnTo>
                    <a:lnTo>
                      <a:pt x="3049" y="8495"/>
                    </a:lnTo>
                    <a:lnTo>
                      <a:pt x="3210" y="8588"/>
                    </a:lnTo>
                    <a:lnTo>
                      <a:pt x="3371" y="8673"/>
                    </a:lnTo>
                    <a:lnTo>
                      <a:pt x="3549" y="8732"/>
                    </a:lnTo>
                    <a:lnTo>
                      <a:pt x="3727" y="8791"/>
                    </a:lnTo>
                    <a:lnTo>
                      <a:pt x="3905" y="8825"/>
                    </a:lnTo>
                    <a:lnTo>
                      <a:pt x="4091" y="8851"/>
                    </a:lnTo>
                    <a:lnTo>
                      <a:pt x="4286" y="8859"/>
                    </a:lnTo>
                    <a:lnTo>
                      <a:pt x="4447" y="8851"/>
                    </a:lnTo>
                    <a:lnTo>
                      <a:pt x="4608" y="8834"/>
                    </a:lnTo>
                    <a:lnTo>
                      <a:pt x="4769" y="8808"/>
                    </a:lnTo>
                    <a:lnTo>
                      <a:pt x="4921" y="8766"/>
                    </a:lnTo>
                    <a:lnTo>
                      <a:pt x="5074" y="8715"/>
                    </a:lnTo>
                    <a:lnTo>
                      <a:pt x="5218" y="8656"/>
                    </a:lnTo>
                    <a:lnTo>
                      <a:pt x="5362" y="8588"/>
                    </a:lnTo>
                    <a:lnTo>
                      <a:pt x="5506" y="8503"/>
                    </a:lnTo>
                    <a:lnTo>
                      <a:pt x="5565" y="8614"/>
                    </a:lnTo>
                    <a:lnTo>
                      <a:pt x="5641" y="8715"/>
                    </a:lnTo>
                    <a:lnTo>
                      <a:pt x="5709" y="8808"/>
                    </a:lnTo>
                    <a:lnTo>
                      <a:pt x="5794" y="8910"/>
                    </a:lnTo>
                    <a:lnTo>
                      <a:pt x="5878" y="9003"/>
                    </a:lnTo>
                    <a:lnTo>
                      <a:pt x="5963" y="9088"/>
                    </a:lnTo>
                    <a:lnTo>
                      <a:pt x="6056" y="9173"/>
                    </a:lnTo>
                    <a:lnTo>
                      <a:pt x="6149" y="9257"/>
                    </a:lnTo>
                    <a:lnTo>
                      <a:pt x="6336" y="9393"/>
                    </a:lnTo>
                    <a:lnTo>
                      <a:pt x="6539" y="9511"/>
                    </a:lnTo>
                    <a:lnTo>
                      <a:pt x="6742" y="9621"/>
                    </a:lnTo>
                    <a:lnTo>
                      <a:pt x="6962" y="9706"/>
                    </a:lnTo>
                    <a:lnTo>
                      <a:pt x="7183" y="9774"/>
                    </a:lnTo>
                    <a:lnTo>
                      <a:pt x="7411" y="9825"/>
                    </a:lnTo>
                    <a:lnTo>
                      <a:pt x="7640" y="9850"/>
                    </a:lnTo>
                    <a:lnTo>
                      <a:pt x="7877" y="9867"/>
                    </a:lnTo>
                    <a:lnTo>
                      <a:pt x="8114" y="9850"/>
                    </a:lnTo>
                    <a:lnTo>
                      <a:pt x="8343" y="9825"/>
                    </a:lnTo>
                    <a:lnTo>
                      <a:pt x="8572" y="9774"/>
                    </a:lnTo>
                    <a:lnTo>
                      <a:pt x="8792" y="9706"/>
                    </a:lnTo>
                    <a:lnTo>
                      <a:pt x="9012" y="9621"/>
                    </a:lnTo>
                    <a:lnTo>
                      <a:pt x="9215" y="9511"/>
                    </a:lnTo>
                    <a:lnTo>
                      <a:pt x="9418" y="9393"/>
                    </a:lnTo>
                    <a:lnTo>
                      <a:pt x="9605" y="9257"/>
                    </a:lnTo>
                    <a:lnTo>
                      <a:pt x="9698" y="9173"/>
                    </a:lnTo>
                    <a:lnTo>
                      <a:pt x="9791" y="9088"/>
                    </a:lnTo>
                    <a:lnTo>
                      <a:pt x="9876" y="9003"/>
                    </a:lnTo>
                    <a:lnTo>
                      <a:pt x="9961" y="8910"/>
                    </a:lnTo>
                    <a:lnTo>
                      <a:pt x="10037" y="8808"/>
                    </a:lnTo>
                    <a:lnTo>
                      <a:pt x="10113" y="8715"/>
                    </a:lnTo>
                    <a:lnTo>
                      <a:pt x="10181" y="8614"/>
                    </a:lnTo>
                    <a:lnTo>
                      <a:pt x="10248" y="8503"/>
                    </a:lnTo>
                    <a:lnTo>
                      <a:pt x="10384" y="8588"/>
                    </a:lnTo>
                    <a:lnTo>
                      <a:pt x="10528" y="8656"/>
                    </a:lnTo>
                    <a:lnTo>
                      <a:pt x="10680" y="8715"/>
                    </a:lnTo>
                    <a:lnTo>
                      <a:pt x="10833" y="8766"/>
                    </a:lnTo>
                    <a:lnTo>
                      <a:pt x="10985" y="8808"/>
                    </a:lnTo>
                    <a:lnTo>
                      <a:pt x="11146" y="8834"/>
                    </a:lnTo>
                    <a:lnTo>
                      <a:pt x="11307" y="8851"/>
                    </a:lnTo>
                    <a:lnTo>
                      <a:pt x="11468" y="8859"/>
                    </a:lnTo>
                    <a:lnTo>
                      <a:pt x="11663" y="8851"/>
                    </a:lnTo>
                    <a:lnTo>
                      <a:pt x="11849" y="8825"/>
                    </a:lnTo>
                    <a:lnTo>
                      <a:pt x="12027" y="8791"/>
                    </a:lnTo>
                    <a:lnTo>
                      <a:pt x="12205" y="8732"/>
                    </a:lnTo>
                    <a:lnTo>
                      <a:pt x="12374" y="8673"/>
                    </a:lnTo>
                    <a:lnTo>
                      <a:pt x="12544" y="8588"/>
                    </a:lnTo>
                    <a:lnTo>
                      <a:pt x="12696" y="8495"/>
                    </a:lnTo>
                    <a:lnTo>
                      <a:pt x="12849" y="8393"/>
                    </a:lnTo>
                    <a:lnTo>
                      <a:pt x="12993" y="8283"/>
                    </a:lnTo>
                    <a:lnTo>
                      <a:pt x="13120" y="8156"/>
                    </a:lnTo>
                    <a:lnTo>
                      <a:pt x="13238" y="8021"/>
                    </a:lnTo>
                    <a:lnTo>
                      <a:pt x="13348" y="7877"/>
                    </a:lnTo>
                    <a:lnTo>
                      <a:pt x="13450" y="7724"/>
                    </a:lnTo>
                    <a:lnTo>
                      <a:pt x="13535" y="7563"/>
                    </a:lnTo>
                    <a:lnTo>
                      <a:pt x="13611" y="7394"/>
                    </a:lnTo>
                    <a:lnTo>
                      <a:pt x="13670" y="7216"/>
                    </a:lnTo>
                    <a:lnTo>
                      <a:pt x="13848" y="7191"/>
                    </a:lnTo>
                    <a:lnTo>
                      <a:pt x="14026" y="7157"/>
                    </a:lnTo>
                    <a:lnTo>
                      <a:pt x="14195" y="7106"/>
                    </a:lnTo>
                    <a:lnTo>
                      <a:pt x="14365" y="7038"/>
                    </a:lnTo>
                    <a:lnTo>
                      <a:pt x="14525" y="6962"/>
                    </a:lnTo>
                    <a:lnTo>
                      <a:pt x="14678" y="6869"/>
                    </a:lnTo>
                    <a:lnTo>
                      <a:pt x="14830" y="6767"/>
                    </a:lnTo>
                    <a:lnTo>
                      <a:pt x="14974" y="6649"/>
                    </a:lnTo>
                    <a:lnTo>
                      <a:pt x="15059" y="6572"/>
                    </a:lnTo>
                    <a:lnTo>
                      <a:pt x="15144" y="6479"/>
                    </a:lnTo>
                    <a:lnTo>
                      <a:pt x="15228" y="6386"/>
                    </a:lnTo>
                    <a:lnTo>
                      <a:pt x="15305" y="6293"/>
                    </a:lnTo>
                    <a:lnTo>
                      <a:pt x="15372" y="6191"/>
                    </a:lnTo>
                    <a:lnTo>
                      <a:pt x="15432" y="6090"/>
                    </a:lnTo>
                    <a:lnTo>
                      <a:pt x="15491" y="5988"/>
                    </a:lnTo>
                    <a:lnTo>
                      <a:pt x="15542" y="5878"/>
                    </a:lnTo>
                    <a:lnTo>
                      <a:pt x="15593" y="5768"/>
                    </a:lnTo>
                    <a:lnTo>
                      <a:pt x="15635" y="5649"/>
                    </a:lnTo>
                    <a:lnTo>
                      <a:pt x="15669" y="5531"/>
                    </a:lnTo>
                    <a:lnTo>
                      <a:pt x="15694" y="5421"/>
                    </a:lnTo>
                    <a:lnTo>
                      <a:pt x="15720" y="5294"/>
                    </a:lnTo>
                    <a:lnTo>
                      <a:pt x="15737" y="5175"/>
                    </a:lnTo>
                    <a:lnTo>
                      <a:pt x="15745" y="5056"/>
                    </a:lnTo>
                    <a:lnTo>
                      <a:pt x="15745" y="4929"/>
                    </a:lnTo>
                    <a:lnTo>
                      <a:pt x="15745" y="4811"/>
                    </a:lnTo>
                    <a:lnTo>
                      <a:pt x="15737" y="4684"/>
                    </a:lnTo>
                    <a:lnTo>
                      <a:pt x="15720" y="4565"/>
                    </a:lnTo>
                    <a:lnTo>
                      <a:pt x="15694" y="4447"/>
                    </a:lnTo>
                    <a:lnTo>
                      <a:pt x="15669" y="4328"/>
                    </a:lnTo>
                    <a:lnTo>
                      <a:pt x="15635" y="4209"/>
                    </a:lnTo>
                    <a:lnTo>
                      <a:pt x="15593" y="4099"/>
                    </a:lnTo>
                    <a:lnTo>
                      <a:pt x="15542" y="3989"/>
                    </a:lnTo>
                    <a:lnTo>
                      <a:pt x="15491" y="3879"/>
                    </a:lnTo>
                    <a:lnTo>
                      <a:pt x="15432" y="3769"/>
                    </a:lnTo>
                    <a:lnTo>
                      <a:pt x="15372" y="3667"/>
                    </a:lnTo>
                    <a:lnTo>
                      <a:pt x="15305" y="3574"/>
                    </a:lnTo>
                    <a:lnTo>
                      <a:pt x="15228" y="3473"/>
                    </a:lnTo>
                    <a:lnTo>
                      <a:pt x="15144" y="3379"/>
                    </a:lnTo>
                    <a:lnTo>
                      <a:pt x="15059" y="3295"/>
                    </a:lnTo>
                    <a:lnTo>
                      <a:pt x="14974" y="3210"/>
                    </a:lnTo>
                    <a:lnTo>
                      <a:pt x="14830" y="3092"/>
                    </a:lnTo>
                    <a:lnTo>
                      <a:pt x="14678" y="2990"/>
                    </a:lnTo>
                    <a:lnTo>
                      <a:pt x="14525" y="2897"/>
                    </a:lnTo>
                    <a:lnTo>
                      <a:pt x="14356" y="2821"/>
                    </a:lnTo>
                    <a:lnTo>
                      <a:pt x="14195" y="2761"/>
                    </a:lnTo>
                    <a:lnTo>
                      <a:pt x="14017" y="2710"/>
                    </a:lnTo>
                    <a:lnTo>
                      <a:pt x="13839" y="2668"/>
                    </a:lnTo>
                    <a:lnTo>
                      <a:pt x="13662" y="2643"/>
                    </a:lnTo>
                    <a:lnTo>
                      <a:pt x="13611" y="2507"/>
                    </a:lnTo>
                    <a:lnTo>
                      <a:pt x="13560" y="2363"/>
                    </a:lnTo>
                    <a:lnTo>
                      <a:pt x="13492" y="2228"/>
                    </a:lnTo>
                    <a:lnTo>
                      <a:pt x="13416" y="2101"/>
                    </a:lnTo>
                    <a:lnTo>
                      <a:pt x="13331" y="1974"/>
                    </a:lnTo>
                    <a:lnTo>
                      <a:pt x="13238" y="1855"/>
                    </a:lnTo>
                    <a:lnTo>
                      <a:pt x="13137" y="1745"/>
                    </a:lnTo>
                    <a:lnTo>
                      <a:pt x="13026" y="1635"/>
                    </a:lnTo>
                    <a:lnTo>
                      <a:pt x="12866" y="1499"/>
                    </a:lnTo>
                    <a:lnTo>
                      <a:pt x="12688" y="1372"/>
                    </a:lnTo>
                    <a:lnTo>
                      <a:pt x="12501" y="1271"/>
                    </a:lnTo>
                    <a:lnTo>
                      <a:pt x="12307" y="1186"/>
                    </a:lnTo>
                    <a:lnTo>
                      <a:pt x="12103" y="1118"/>
                    </a:lnTo>
                    <a:lnTo>
                      <a:pt x="11900" y="1067"/>
                    </a:lnTo>
                    <a:lnTo>
                      <a:pt x="11688" y="1033"/>
                    </a:lnTo>
                    <a:lnTo>
                      <a:pt x="11578" y="1025"/>
                    </a:lnTo>
                    <a:lnTo>
                      <a:pt x="11468" y="1025"/>
                    </a:lnTo>
                    <a:lnTo>
                      <a:pt x="11307" y="1033"/>
                    </a:lnTo>
                    <a:lnTo>
                      <a:pt x="11146" y="1050"/>
                    </a:lnTo>
                    <a:lnTo>
                      <a:pt x="10994" y="1076"/>
                    </a:lnTo>
                    <a:lnTo>
                      <a:pt x="10833" y="1118"/>
                    </a:lnTo>
                    <a:lnTo>
                      <a:pt x="10689" y="1169"/>
                    </a:lnTo>
                    <a:lnTo>
                      <a:pt x="10536" y="1228"/>
                    </a:lnTo>
                    <a:lnTo>
                      <a:pt x="10392" y="1296"/>
                    </a:lnTo>
                    <a:lnTo>
                      <a:pt x="10257" y="1372"/>
                    </a:lnTo>
                    <a:lnTo>
                      <a:pt x="10198" y="1271"/>
                    </a:lnTo>
                    <a:lnTo>
                      <a:pt x="10121" y="1161"/>
                    </a:lnTo>
                    <a:lnTo>
                      <a:pt x="10054" y="1059"/>
                    </a:lnTo>
                    <a:lnTo>
                      <a:pt x="9969" y="966"/>
                    </a:lnTo>
                    <a:lnTo>
                      <a:pt x="9884" y="873"/>
                    </a:lnTo>
                    <a:lnTo>
                      <a:pt x="9800" y="779"/>
                    </a:lnTo>
                    <a:lnTo>
                      <a:pt x="9706" y="695"/>
                    </a:lnTo>
                    <a:lnTo>
                      <a:pt x="9613" y="618"/>
                    </a:lnTo>
                    <a:lnTo>
                      <a:pt x="9520" y="542"/>
                    </a:lnTo>
                    <a:lnTo>
                      <a:pt x="9427" y="474"/>
                    </a:lnTo>
                    <a:lnTo>
                      <a:pt x="9224" y="356"/>
                    </a:lnTo>
                    <a:lnTo>
                      <a:pt x="9012" y="246"/>
                    </a:lnTo>
                    <a:lnTo>
                      <a:pt x="8800" y="161"/>
                    </a:lnTo>
                    <a:lnTo>
                      <a:pt x="8572" y="93"/>
                    </a:lnTo>
                    <a:lnTo>
                      <a:pt x="8343" y="43"/>
                    </a:lnTo>
                    <a:lnTo>
                      <a:pt x="8114" y="9"/>
                    </a:lnTo>
                    <a:lnTo>
                      <a:pt x="79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1320;p21">
                <a:extLst>
                  <a:ext uri="{FF2B5EF4-FFF2-40B4-BE49-F238E27FC236}">
                    <a16:creationId xmlns:a16="http://schemas.microsoft.com/office/drawing/2014/main" id="{BB3662B7-804C-4D3F-8951-327A899AC9C3}"/>
                  </a:ext>
                </a:extLst>
              </p:cNvPr>
              <p:cNvSpPr/>
              <p:nvPr/>
            </p:nvSpPr>
            <p:spPr>
              <a:xfrm>
                <a:off x="2138250" y="-378500"/>
                <a:ext cx="393650" cy="246700"/>
              </a:xfrm>
              <a:custGeom>
                <a:avLst/>
                <a:gdLst/>
                <a:ahLst/>
                <a:cxnLst/>
                <a:rect l="l" t="t" r="r" b="b"/>
                <a:pathLst>
                  <a:path w="15746" h="9868" fill="none" extrusionOk="0">
                    <a:moveTo>
                      <a:pt x="14974" y="3210"/>
                    </a:moveTo>
                    <a:lnTo>
                      <a:pt x="14974" y="3210"/>
                    </a:lnTo>
                    <a:lnTo>
                      <a:pt x="14830" y="3092"/>
                    </a:lnTo>
                    <a:lnTo>
                      <a:pt x="14678" y="2990"/>
                    </a:lnTo>
                    <a:lnTo>
                      <a:pt x="14525" y="2897"/>
                    </a:lnTo>
                    <a:lnTo>
                      <a:pt x="14356" y="2821"/>
                    </a:lnTo>
                    <a:lnTo>
                      <a:pt x="14195" y="2761"/>
                    </a:lnTo>
                    <a:lnTo>
                      <a:pt x="14017" y="2710"/>
                    </a:lnTo>
                    <a:lnTo>
                      <a:pt x="13839" y="2668"/>
                    </a:lnTo>
                    <a:lnTo>
                      <a:pt x="13662" y="2643"/>
                    </a:lnTo>
                    <a:lnTo>
                      <a:pt x="13662" y="2643"/>
                    </a:lnTo>
                    <a:lnTo>
                      <a:pt x="13611" y="2507"/>
                    </a:lnTo>
                    <a:lnTo>
                      <a:pt x="13560" y="2363"/>
                    </a:lnTo>
                    <a:lnTo>
                      <a:pt x="13492" y="2228"/>
                    </a:lnTo>
                    <a:lnTo>
                      <a:pt x="13416" y="2101"/>
                    </a:lnTo>
                    <a:lnTo>
                      <a:pt x="13331" y="1974"/>
                    </a:lnTo>
                    <a:lnTo>
                      <a:pt x="13238" y="1855"/>
                    </a:lnTo>
                    <a:lnTo>
                      <a:pt x="13137" y="1745"/>
                    </a:lnTo>
                    <a:lnTo>
                      <a:pt x="13026" y="1635"/>
                    </a:lnTo>
                    <a:lnTo>
                      <a:pt x="13026" y="1635"/>
                    </a:lnTo>
                    <a:lnTo>
                      <a:pt x="12866" y="1499"/>
                    </a:lnTo>
                    <a:lnTo>
                      <a:pt x="12688" y="1372"/>
                    </a:lnTo>
                    <a:lnTo>
                      <a:pt x="12501" y="1271"/>
                    </a:lnTo>
                    <a:lnTo>
                      <a:pt x="12307" y="1186"/>
                    </a:lnTo>
                    <a:lnTo>
                      <a:pt x="12103" y="1118"/>
                    </a:lnTo>
                    <a:lnTo>
                      <a:pt x="11900" y="1067"/>
                    </a:lnTo>
                    <a:lnTo>
                      <a:pt x="11688" y="1033"/>
                    </a:lnTo>
                    <a:lnTo>
                      <a:pt x="11578" y="1025"/>
                    </a:lnTo>
                    <a:lnTo>
                      <a:pt x="11468" y="1025"/>
                    </a:lnTo>
                    <a:lnTo>
                      <a:pt x="11468" y="1025"/>
                    </a:lnTo>
                    <a:lnTo>
                      <a:pt x="11307" y="1033"/>
                    </a:lnTo>
                    <a:lnTo>
                      <a:pt x="11146" y="1050"/>
                    </a:lnTo>
                    <a:lnTo>
                      <a:pt x="10994" y="1076"/>
                    </a:lnTo>
                    <a:lnTo>
                      <a:pt x="10833" y="1118"/>
                    </a:lnTo>
                    <a:lnTo>
                      <a:pt x="10689" y="1169"/>
                    </a:lnTo>
                    <a:lnTo>
                      <a:pt x="10536" y="1228"/>
                    </a:lnTo>
                    <a:lnTo>
                      <a:pt x="10392" y="1296"/>
                    </a:lnTo>
                    <a:lnTo>
                      <a:pt x="10257" y="1372"/>
                    </a:lnTo>
                    <a:lnTo>
                      <a:pt x="10257" y="1372"/>
                    </a:lnTo>
                    <a:lnTo>
                      <a:pt x="10198" y="1271"/>
                    </a:lnTo>
                    <a:lnTo>
                      <a:pt x="10121" y="1161"/>
                    </a:lnTo>
                    <a:lnTo>
                      <a:pt x="10054" y="1059"/>
                    </a:lnTo>
                    <a:lnTo>
                      <a:pt x="9969" y="966"/>
                    </a:lnTo>
                    <a:lnTo>
                      <a:pt x="9884" y="873"/>
                    </a:lnTo>
                    <a:lnTo>
                      <a:pt x="9800" y="779"/>
                    </a:lnTo>
                    <a:lnTo>
                      <a:pt x="9706" y="695"/>
                    </a:lnTo>
                    <a:lnTo>
                      <a:pt x="9613" y="618"/>
                    </a:lnTo>
                    <a:lnTo>
                      <a:pt x="9613" y="618"/>
                    </a:lnTo>
                    <a:lnTo>
                      <a:pt x="9520" y="542"/>
                    </a:lnTo>
                    <a:lnTo>
                      <a:pt x="9427" y="474"/>
                    </a:lnTo>
                    <a:lnTo>
                      <a:pt x="9224" y="356"/>
                    </a:lnTo>
                    <a:lnTo>
                      <a:pt x="9012" y="246"/>
                    </a:lnTo>
                    <a:lnTo>
                      <a:pt x="8800" y="161"/>
                    </a:lnTo>
                    <a:lnTo>
                      <a:pt x="8572" y="93"/>
                    </a:lnTo>
                    <a:lnTo>
                      <a:pt x="8343" y="43"/>
                    </a:lnTo>
                    <a:lnTo>
                      <a:pt x="8114" y="9"/>
                    </a:lnTo>
                    <a:lnTo>
                      <a:pt x="7996" y="0"/>
                    </a:lnTo>
                    <a:lnTo>
                      <a:pt x="7877" y="0"/>
                    </a:lnTo>
                    <a:lnTo>
                      <a:pt x="7877" y="0"/>
                    </a:lnTo>
                    <a:lnTo>
                      <a:pt x="7758" y="0"/>
                    </a:lnTo>
                    <a:lnTo>
                      <a:pt x="7640" y="9"/>
                    </a:lnTo>
                    <a:lnTo>
                      <a:pt x="7411" y="43"/>
                    </a:lnTo>
                    <a:lnTo>
                      <a:pt x="7183" y="93"/>
                    </a:lnTo>
                    <a:lnTo>
                      <a:pt x="6954" y="161"/>
                    </a:lnTo>
                    <a:lnTo>
                      <a:pt x="6742" y="246"/>
                    </a:lnTo>
                    <a:lnTo>
                      <a:pt x="6530" y="356"/>
                    </a:lnTo>
                    <a:lnTo>
                      <a:pt x="6327" y="474"/>
                    </a:lnTo>
                    <a:lnTo>
                      <a:pt x="6234" y="542"/>
                    </a:lnTo>
                    <a:lnTo>
                      <a:pt x="6141" y="618"/>
                    </a:lnTo>
                    <a:lnTo>
                      <a:pt x="6141" y="618"/>
                    </a:lnTo>
                    <a:lnTo>
                      <a:pt x="6048" y="695"/>
                    </a:lnTo>
                    <a:lnTo>
                      <a:pt x="5954" y="779"/>
                    </a:lnTo>
                    <a:lnTo>
                      <a:pt x="5861" y="873"/>
                    </a:lnTo>
                    <a:lnTo>
                      <a:pt x="5785" y="966"/>
                    </a:lnTo>
                    <a:lnTo>
                      <a:pt x="5700" y="1059"/>
                    </a:lnTo>
                    <a:lnTo>
                      <a:pt x="5633" y="1161"/>
                    </a:lnTo>
                    <a:lnTo>
                      <a:pt x="5556" y="1271"/>
                    </a:lnTo>
                    <a:lnTo>
                      <a:pt x="5497" y="1372"/>
                    </a:lnTo>
                    <a:lnTo>
                      <a:pt x="5497" y="1372"/>
                    </a:lnTo>
                    <a:lnTo>
                      <a:pt x="5353" y="1296"/>
                    </a:lnTo>
                    <a:lnTo>
                      <a:pt x="5218" y="1228"/>
                    </a:lnTo>
                    <a:lnTo>
                      <a:pt x="5065" y="1169"/>
                    </a:lnTo>
                    <a:lnTo>
                      <a:pt x="4913" y="1118"/>
                    </a:lnTo>
                    <a:lnTo>
                      <a:pt x="4760" y="1076"/>
                    </a:lnTo>
                    <a:lnTo>
                      <a:pt x="4608" y="1050"/>
                    </a:lnTo>
                    <a:lnTo>
                      <a:pt x="4447" y="1033"/>
                    </a:lnTo>
                    <a:lnTo>
                      <a:pt x="4286" y="1025"/>
                    </a:lnTo>
                    <a:lnTo>
                      <a:pt x="4286" y="1025"/>
                    </a:lnTo>
                    <a:lnTo>
                      <a:pt x="4176" y="1025"/>
                    </a:lnTo>
                    <a:lnTo>
                      <a:pt x="4066" y="1033"/>
                    </a:lnTo>
                    <a:lnTo>
                      <a:pt x="3854" y="1067"/>
                    </a:lnTo>
                    <a:lnTo>
                      <a:pt x="3651" y="1118"/>
                    </a:lnTo>
                    <a:lnTo>
                      <a:pt x="3448" y="1186"/>
                    </a:lnTo>
                    <a:lnTo>
                      <a:pt x="3253" y="1271"/>
                    </a:lnTo>
                    <a:lnTo>
                      <a:pt x="3066" y="1372"/>
                    </a:lnTo>
                    <a:lnTo>
                      <a:pt x="2889" y="1499"/>
                    </a:lnTo>
                    <a:lnTo>
                      <a:pt x="2728" y="1635"/>
                    </a:lnTo>
                    <a:lnTo>
                      <a:pt x="2728" y="1635"/>
                    </a:lnTo>
                    <a:lnTo>
                      <a:pt x="2618" y="1745"/>
                    </a:lnTo>
                    <a:lnTo>
                      <a:pt x="2516" y="1855"/>
                    </a:lnTo>
                    <a:lnTo>
                      <a:pt x="2423" y="1974"/>
                    </a:lnTo>
                    <a:lnTo>
                      <a:pt x="2338" y="2101"/>
                    </a:lnTo>
                    <a:lnTo>
                      <a:pt x="2262" y="2228"/>
                    </a:lnTo>
                    <a:lnTo>
                      <a:pt x="2194" y="2363"/>
                    </a:lnTo>
                    <a:lnTo>
                      <a:pt x="2135" y="2499"/>
                    </a:lnTo>
                    <a:lnTo>
                      <a:pt x="2092" y="2643"/>
                    </a:lnTo>
                    <a:lnTo>
                      <a:pt x="2092" y="2643"/>
                    </a:lnTo>
                    <a:lnTo>
                      <a:pt x="1982" y="2660"/>
                    </a:lnTo>
                    <a:lnTo>
                      <a:pt x="1872" y="2677"/>
                    </a:lnTo>
                    <a:lnTo>
                      <a:pt x="1771" y="2693"/>
                    </a:lnTo>
                    <a:lnTo>
                      <a:pt x="1669" y="2727"/>
                    </a:lnTo>
                    <a:lnTo>
                      <a:pt x="1466" y="2795"/>
                    </a:lnTo>
                    <a:lnTo>
                      <a:pt x="1271" y="2880"/>
                    </a:lnTo>
                    <a:lnTo>
                      <a:pt x="1085" y="2981"/>
                    </a:lnTo>
                    <a:lnTo>
                      <a:pt x="915" y="3100"/>
                    </a:lnTo>
                    <a:lnTo>
                      <a:pt x="754" y="3236"/>
                    </a:lnTo>
                    <a:lnTo>
                      <a:pt x="610" y="3379"/>
                    </a:lnTo>
                    <a:lnTo>
                      <a:pt x="475" y="3540"/>
                    </a:lnTo>
                    <a:lnTo>
                      <a:pt x="356" y="3710"/>
                    </a:lnTo>
                    <a:lnTo>
                      <a:pt x="255" y="3896"/>
                    </a:lnTo>
                    <a:lnTo>
                      <a:pt x="170" y="4082"/>
                    </a:lnTo>
                    <a:lnTo>
                      <a:pt x="94" y="4286"/>
                    </a:lnTo>
                    <a:lnTo>
                      <a:pt x="68" y="4387"/>
                    </a:lnTo>
                    <a:lnTo>
                      <a:pt x="43" y="4497"/>
                    </a:lnTo>
                    <a:lnTo>
                      <a:pt x="26" y="4599"/>
                    </a:lnTo>
                    <a:lnTo>
                      <a:pt x="17" y="4709"/>
                    </a:lnTo>
                    <a:lnTo>
                      <a:pt x="9" y="4819"/>
                    </a:lnTo>
                    <a:lnTo>
                      <a:pt x="1" y="4929"/>
                    </a:lnTo>
                    <a:lnTo>
                      <a:pt x="1" y="4929"/>
                    </a:lnTo>
                    <a:lnTo>
                      <a:pt x="9" y="5056"/>
                    </a:lnTo>
                    <a:lnTo>
                      <a:pt x="17" y="5175"/>
                    </a:lnTo>
                    <a:lnTo>
                      <a:pt x="34" y="5294"/>
                    </a:lnTo>
                    <a:lnTo>
                      <a:pt x="60" y="5421"/>
                    </a:lnTo>
                    <a:lnTo>
                      <a:pt x="85" y="5531"/>
                    </a:lnTo>
                    <a:lnTo>
                      <a:pt x="119" y="5649"/>
                    </a:lnTo>
                    <a:lnTo>
                      <a:pt x="161" y="5768"/>
                    </a:lnTo>
                    <a:lnTo>
                      <a:pt x="204" y="5878"/>
                    </a:lnTo>
                    <a:lnTo>
                      <a:pt x="263" y="5988"/>
                    </a:lnTo>
                    <a:lnTo>
                      <a:pt x="322" y="6090"/>
                    </a:lnTo>
                    <a:lnTo>
                      <a:pt x="382" y="6191"/>
                    </a:lnTo>
                    <a:lnTo>
                      <a:pt x="449" y="6293"/>
                    </a:lnTo>
                    <a:lnTo>
                      <a:pt x="526" y="6386"/>
                    </a:lnTo>
                    <a:lnTo>
                      <a:pt x="602" y="6479"/>
                    </a:lnTo>
                    <a:lnTo>
                      <a:pt x="687" y="6572"/>
                    </a:lnTo>
                    <a:lnTo>
                      <a:pt x="780" y="6649"/>
                    </a:lnTo>
                    <a:lnTo>
                      <a:pt x="780" y="6649"/>
                    </a:lnTo>
                    <a:lnTo>
                      <a:pt x="924" y="6767"/>
                    </a:lnTo>
                    <a:lnTo>
                      <a:pt x="1068" y="6869"/>
                    </a:lnTo>
                    <a:lnTo>
                      <a:pt x="1229" y="6962"/>
                    </a:lnTo>
                    <a:lnTo>
                      <a:pt x="1390" y="7038"/>
                    </a:lnTo>
                    <a:lnTo>
                      <a:pt x="1559" y="7106"/>
                    </a:lnTo>
                    <a:lnTo>
                      <a:pt x="1728" y="7157"/>
                    </a:lnTo>
                    <a:lnTo>
                      <a:pt x="1906" y="7191"/>
                    </a:lnTo>
                    <a:lnTo>
                      <a:pt x="2084" y="7216"/>
                    </a:lnTo>
                    <a:lnTo>
                      <a:pt x="2084" y="7216"/>
                    </a:lnTo>
                    <a:lnTo>
                      <a:pt x="2143" y="7394"/>
                    </a:lnTo>
                    <a:lnTo>
                      <a:pt x="2220" y="7563"/>
                    </a:lnTo>
                    <a:lnTo>
                      <a:pt x="2304" y="7724"/>
                    </a:lnTo>
                    <a:lnTo>
                      <a:pt x="2406" y="7877"/>
                    </a:lnTo>
                    <a:lnTo>
                      <a:pt x="2516" y="8021"/>
                    </a:lnTo>
                    <a:lnTo>
                      <a:pt x="2635" y="8156"/>
                    </a:lnTo>
                    <a:lnTo>
                      <a:pt x="2762" y="8283"/>
                    </a:lnTo>
                    <a:lnTo>
                      <a:pt x="2906" y="8393"/>
                    </a:lnTo>
                    <a:lnTo>
                      <a:pt x="3049" y="8495"/>
                    </a:lnTo>
                    <a:lnTo>
                      <a:pt x="3210" y="8588"/>
                    </a:lnTo>
                    <a:lnTo>
                      <a:pt x="3371" y="8673"/>
                    </a:lnTo>
                    <a:lnTo>
                      <a:pt x="3549" y="8732"/>
                    </a:lnTo>
                    <a:lnTo>
                      <a:pt x="3727" y="8791"/>
                    </a:lnTo>
                    <a:lnTo>
                      <a:pt x="3905" y="8825"/>
                    </a:lnTo>
                    <a:lnTo>
                      <a:pt x="4091" y="8851"/>
                    </a:lnTo>
                    <a:lnTo>
                      <a:pt x="4286" y="8859"/>
                    </a:lnTo>
                    <a:lnTo>
                      <a:pt x="4286" y="8859"/>
                    </a:lnTo>
                    <a:lnTo>
                      <a:pt x="4447" y="8851"/>
                    </a:lnTo>
                    <a:lnTo>
                      <a:pt x="4608" y="8834"/>
                    </a:lnTo>
                    <a:lnTo>
                      <a:pt x="4769" y="8808"/>
                    </a:lnTo>
                    <a:lnTo>
                      <a:pt x="4921" y="8766"/>
                    </a:lnTo>
                    <a:lnTo>
                      <a:pt x="5074" y="8715"/>
                    </a:lnTo>
                    <a:lnTo>
                      <a:pt x="5218" y="8656"/>
                    </a:lnTo>
                    <a:lnTo>
                      <a:pt x="5362" y="8588"/>
                    </a:lnTo>
                    <a:lnTo>
                      <a:pt x="5506" y="8503"/>
                    </a:lnTo>
                    <a:lnTo>
                      <a:pt x="5506" y="8503"/>
                    </a:lnTo>
                    <a:lnTo>
                      <a:pt x="5565" y="8614"/>
                    </a:lnTo>
                    <a:lnTo>
                      <a:pt x="5641" y="8715"/>
                    </a:lnTo>
                    <a:lnTo>
                      <a:pt x="5709" y="8808"/>
                    </a:lnTo>
                    <a:lnTo>
                      <a:pt x="5794" y="8910"/>
                    </a:lnTo>
                    <a:lnTo>
                      <a:pt x="5878" y="9003"/>
                    </a:lnTo>
                    <a:lnTo>
                      <a:pt x="5963" y="9088"/>
                    </a:lnTo>
                    <a:lnTo>
                      <a:pt x="6056" y="9173"/>
                    </a:lnTo>
                    <a:lnTo>
                      <a:pt x="6149" y="9257"/>
                    </a:lnTo>
                    <a:lnTo>
                      <a:pt x="6149" y="9257"/>
                    </a:lnTo>
                    <a:lnTo>
                      <a:pt x="6336" y="9393"/>
                    </a:lnTo>
                    <a:lnTo>
                      <a:pt x="6539" y="9511"/>
                    </a:lnTo>
                    <a:lnTo>
                      <a:pt x="6742" y="9621"/>
                    </a:lnTo>
                    <a:lnTo>
                      <a:pt x="6962" y="9706"/>
                    </a:lnTo>
                    <a:lnTo>
                      <a:pt x="7183" y="9774"/>
                    </a:lnTo>
                    <a:lnTo>
                      <a:pt x="7411" y="9825"/>
                    </a:lnTo>
                    <a:lnTo>
                      <a:pt x="7640" y="9850"/>
                    </a:lnTo>
                    <a:lnTo>
                      <a:pt x="7877" y="9867"/>
                    </a:lnTo>
                    <a:lnTo>
                      <a:pt x="7877" y="9867"/>
                    </a:lnTo>
                    <a:lnTo>
                      <a:pt x="8114" y="9850"/>
                    </a:lnTo>
                    <a:lnTo>
                      <a:pt x="8343" y="9825"/>
                    </a:lnTo>
                    <a:lnTo>
                      <a:pt x="8572" y="9774"/>
                    </a:lnTo>
                    <a:lnTo>
                      <a:pt x="8792" y="9706"/>
                    </a:lnTo>
                    <a:lnTo>
                      <a:pt x="9012" y="9621"/>
                    </a:lnTo>
                    <a:lnTo>
                      <a:pt x="9215" y="9511"/>
                    </a:lnTo>
                    <a:lnTo>
                      <a:pt x="9418" y="9393"/>
                    </a:lnTo>
                    <a:lnTo>
                      <a:pt x="9605" y="9257"/>
                    </a:lnTo>
                    <a:lnTo>
                      <a:pt x="9605" y="9257"/>
                    </a:lnTo>
                    <a:lnTo>
                      <a:pt x="9698" y="9173"/>
                    </a:lnTo>
                    <a:lnTo>
                      <a:pt x="9791" y="9088"/>
                    </a:lnTo>
                    <a:lnTo>
                      <a:pt x="9876" y="9003"/>
                    </a:lnTo>
                    <a:lnTo>
                      <a:pt x="9961" y="8910"/>
                    </a:lnTo>
                    <a:lnTo>
                      <a:pt x="10037" y="8808"/>
                    </a:lnTo>
                    <a:lnTo>
                      <a:pt x="10113" y="8715"/>
                    </a:lnTo>
                    <a:lnTo>
                      <a:pt x="10181" y="8614"/>
                    </a:lnTo>
                    <a:lnTo>
                      <a:pt x="10248" y="8503"/>
                    </a:lnTo>
                    <a:lnTo>
                      <a:pt x="10248" y="8503"/>
                    </a:lnTo>
                    <a:lnTo>
                      <a:pt x="10384" y="8588"/>
                    </a:lnTo>
                    <a:lnTo>
                      <a:pt x="10528" y="8656"/>
                    </a:lnTo>
                    <a:lnTo>
                      <a:pt x="10680" y="8715"/>
                    </a:lnTo>
                    <a:lnTo>
                      <a:pt x="10833" y="8766"/>
                    </a:lnTo>
                    <a:lnTo>
                      <a:pt x="10985" y="8808"/>
                    </a:lnTo>
                    <a:lnTo>
                      <a:pt x="11146" y="8834"/>
                    </a:lnTo>
                    <a:lnTo>
                      <a:pt x="11307" y="8851"/>
                    </a:lnTo>
                    <a:lnTo>
                      <a:pt x="11468" y="8859"/>
                    </a:lnTo>
                    <a:lnTo>
                      <a:pt x="11468" y="8859"/>
                    </a:lnTo>
                    <a:lnTo>
                      <a:pt x="11663" y="8851"/>
                    </a:lnTo>
                    <a:lnTo>
                      <a:pt x="11849" y="8825"/>
                    </a:lnTo>
                    <a:lnTo>
                      <a:pt x="12027" y="8791"/>
                    </a:lnTo>
                    <a:lnTo>
                      <a:pt x="12205" y="8732"/>
                    </a:lnTo>
                    <a:lnTo>
                      <a:pt x="12374" y="8673"/>
                    </a:lnTo>
                    <a:lnTo>
                      <a:pt x="12544" y="8588"/>
                    </a:lnTo>
                    <a:lnTo>
                      <a:pt x="12696" y="8495"/>
                    </a:lnTo>
                    <a:lnTo>
                      <a:pt x="12849" y="8393"/>
                    </a:lnTo>
                    <a:lnTo>
                      <a:pt x="12993" y="8283"/>
                    </a:lnTo>
                    <a:lnTo>
                      <a:pt x="13120" y="8156"/>
                    </a:lnTo>
                    <a:lnTo>
                      <a:pt x="13238" y="8021"/>
                    </a:lnTo>
                    <a:lnTo>
                      <a:pt x="13348" y="7877"/>
                    </a:lnTo>
                    <a:lnTo>
                      <a:pt x="13450" y="7724"/>
                    </a:lnTo>
                    <a:lnTo>
                      <a:pt x="13535" y="7563"/>
                    </a:lnTo>
                    <a:lnTo>
                      <a:pt x="13611" y="7394"/>
                    </a:lnTo>
                    <a:lnTo>
                      <a:pt x="13670" y="7216"/>
                    </a:lnTo>
                    <a:lnTo>
                      <a:pt x="13670" y="7216"/>
                    </a:lnTo>
                    <a:lnTo>
                      <a:pt x="13848" y="7191"/>
                    </a:lnTo>
                    <a:lnTo>
                      <a:pt x="14026" y="7157"/>
                    </a:lnTo>
                    <a:lnTo>
                      <a:pt x="14195" y="7106"/>
                    </a:lnTo>
                    <a:lnTo>
                      <a:pt x="14365" y="7038"/>
                    </a:lnTo>
                    <a:lnTo>
                      <a:pt x="14525" y="6962"/>
                    </a:lnTo>
                    <a:lnTo>
                      <a:pt x="14678" y="6869"/>
                    </a:lnTo>
                    <a:lnTo>
                      <a:pt x="14830" y="6767"/>
                    </a:lnTo>
                    <a:lnTo>
                      <a:pt x="14974" y="6649"/>
                    </a:lnTo>
                    <a:lnTo>
                      <a:pt x="14974" y="6649"/>
                    </a:lnTo>
                    <a:lnTo>
                      <a:pt x="15059" y="6572"/>
                    </a:lnTo>
                    <a:lnTo>
                      <a:pt x="15144" y="6479"/>
                    </a:lnTo>
                    <a:lnTo>
                      <a:pt x="15228" y="6386"/>
                    </a:lnTo>
                    <a:lnTo>
                      <a:pt x="15305" y="6293"/>
                    </a:lnTo>
                    <a:lnTo>
                      <a:pt x="15372" y="6191"/>
                    </a:lnTo>
                    <a:lnTo>
                      <a:pt x="15432" y="6090"/>
                    </a:lnTo>
                    <a:lnTo>
                      <a:pt x="15491" y="5988"/>
                    </a:lnTo>
                    <a:lnTo>
                      <a:pt x="15542" y="5878"/>
                    </a:lnTo>
                    <a:lnTo>
                      <a:pt x="15593" y="5768"/>
                    </a:lnTo>
                    <a:lnTo>
                      <a:pt x="15635" y="5649"/>
                    </a:lnTo>
                    <a:lnTo>
                      <a:pt x="15669" y="5531"/>
                    </a:lnTo>
                    <a:lnTo>
                      <a:pt x="15694" y="5421"/>
                    </a:lnTo>
                    <a:lnTo>
                      <a:pt x="15720" y="5294"/>
                    </a:lnTo>
                    <a:lnTo>
                      <a:pt x="15737" y="5175"/>
                    </a:lnTo>
                    <a:lnTo>
                      <a:pt x="15745" y="5056"/>
                    </a:lnTo>
                    <a:lnTo>
                      <a:pt x="15745" y="4929"/>
                    </a:lnTo>
                    <a:lnTo>
                      <a:pt x="15745" y="4929"/>
                    </a:lnTo>
                    <a:lnTo>
                      <a:pt x="15745" y="4811"/>
                    </a:lnTo>
                    <a:lnTo>
                      <a:pt x="15737" y="4684"/>
                    </a:lnTo>
                    <a:lnTo>
                      <a:pt x="15720" y="4565"/>
                    </a:lnTo>
                    <a:lnTo>
                      <a:pt x="15694" y="4447"/>
                    </a:lnTo>
                    <a:lnTo>
                      <a:pt x="15669" y="4328"/>
                    </a:lnTo>
                    <a:lnTo>
                      <a:pt x="15635" y="4209"/>
                    </a:lnTo>
                    <a:lnTo>
                      <a:pt x="15593" y="4099"/>
                    </a:lnTo>
                    <a:lnTo>
                      <a:pt x="15542" y="3989"/>
                    </a:lnTo>
                    <a:lnTo>
                      <a:pt x="15491" y="3879"/>
                    </a:lnTo>
                    <a:lnTo>
                      <a:pt x="15432" y="3769"/>
                    </a:lnTo>
                    <a:lnTo>
                      <a:pt x="15372" y="3667"/>
                    </a:lnTo>
                    <a:lnTo>
                      <a:pt x="15305" y="3574"/>
                    </a:lnTo>
                    <a:lnTo>
                      <a:pt x="15228" y="3473"/>
                    </a:lnTo>
                    <a:lnTo>
                      <a:pt x="15144" y="3379"/>
                    </a:lnTo>
                    <a:lnTo>
                      <a:pt x="15059" y="3295"/>
                    </a:lnTo>
                    <a:lnTo>
                      <a:pt x="14974" y="3210"/>
                    </a:lnTo>
                    <a:lnTo>
                      <a:pt x="14974" y="321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1321;p21">
                <a:extLst>
                  <a:ext uri="{FF2B5EF4-FFF2-40B4-BE49-F238E27FC236}">
                    <a16:creationId xmlns:a16="http://schemas.microsoft.com/office/drawing/2014/main" id="{D4BFBED3-EB22-4FA9-A3D0-0BDB6D53742B}"/>
                  </a:ext>
                </a:extLst>
              </p:cNvPr>
              <p:cNvSpPr/>
              <p:nvPr/>
            </p:nvSpPr>
            <p:spPr>
              <a:xfrm>
                <a:off x="2512600" y="-298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6301217"/>
      </p:ext>
    </p:extLst>
  </p:cSld>
  <p:clrMapOvr>
    <a:masterClrMapping/>
  </p:clrMapOvr>
</p:sld>
</file>

<file path=ppt/theme/theme1.xml><?xml version="1.0" encoding="utf-8"?>
<a:theme xmlns:a="http://schemas.openxmlformats.org/drawingml/2006/main" name="Weather Forecas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1719"/>
      </a:accent1>
      <a:accent2>
        <a:srgbClr val="F4603C"/>
      </a:accent2>
      <a:accent3>
        <a:srgbClr val="F5D239"/>
      </a:accent3>
      <a:accent4>
        <a:srgbClr val="56C7B8"/>
      </a:accent4>
      <a:accent5>
        <a:srgbClr val="3A98A7"/>
      </a:accent5>
      <a:accent6>
        <a:srgbClr val="1D689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282</Words>
  <Application>Microsoft Office PowerPoint</Application>
  <PresentationFormat>On-screen Show (16:9)</PresentationFormat>
  <Paragraphs>44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Fira Sans Extra Condensed SemiBold</vt:lpstr>
      <vt:lpstr>Roboto</vt:lpstr>
      <vt:lpstr>Fira Sans Extra Condensed</vt:lpstr>
      <vt:lpstr>Arial</vt:lpstr>
      <vt:lpstr>Weather Forecast Infographics by Slidesgo</vt:lpstr>
      <vt:lpstr>Usluge zasnovane na lokaciji  Seminar – tema 3</vt:lpstr>
      <vt:lpstr>Zadatak</vt:lpstr>
      <vt:lpstr>Nastavak rada</vt:lpstr>
      <vt:lpstr>Problemi i rješenja</vt:lpstr>
      <vt:lpstr>Plan za sljedeća 2 tjedna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Usluge zasnovane na lokaciji  Seminar – tema 3</dc:title>
  <dc:creator>user</dc:creator>
  <cp:lastModifiedBy>Hana Rut Lerga</cp:lastModifiedBy>
  <cp:revision>20</cp:revision>
  <dcterms:modified xsi:type="dcterms:W3CDTF">2022-12-09T17:20:12Z</dcterms:modified>
</cp:coreProperties>
</file>