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91" r:id="rId3"/>
    <p:sldId id="292" r:id="rId4"/>
    <p:sldId id="296" r:id="rId5"/>
    <p:sldId id="295" r:id="rId6"/>
    <p:sldId id="297" r:id="rId7"/>
    <p:sldId id="298" r:id="rId8"/>
    <p:sldId id="294" r:id="rId9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1"/>
      <p:bold r:id="rId12"/>
      <p:italic r:id="rId13"/>
      <p:boldItalic r:id="rId14"/>
    </p:embeddedFon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8A8"/>
    <a:srgbClr val="2586C1"/>
    <a:srgbClr val="2179AF"/>
    <a:srgbClr val="1F6FA1"/>
    <a:srgbClr val="1D6895"/>
    <a:srgbClr val="0099FF"/>
    <a:srgbClr val="725340"/>
    <a:srgbClr val="DC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1ECD1F-4B85-4649-B8A3-AE63F2A8AA6D}">
  <a:tblStyle styleId="{631ECD1F-4B85-4649-B8A3-AE63F2A8AA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570251" y="2651368"/>
            <a:ext cx="1644900" cy="634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5"/>
          <p:cNvSpPr/>
          <p:nvPr/>
        </p:nvSpPr>
        <p:spPr>
          <a:xfrm>
            <a:off x="1603236" y="746850"/>
            <a:ext cx="1926542" cy="3118778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4662218" y="746850"/>
            <a:ext cx="4099009" cy="2949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hr-HR" sz="4000" dirty="0"/>
              <a:t>Usluge zasnovane na lokaciji</a:t>
            </a:r>
            <a:br>
              <a:rPr lang="hr-HR" sz="4000" dirty="0"/>
            </a:br>
            <a:br>
              <a:rPr lang="hr-HR" sz="4000" dirty="0"/>
            </a:br>
            <a:r>
              <a:rPr lang="hr-HR" sz="4000" dirty="0"/>
              <a:t>Seminar – tema 3</a:t>
            </a:r>
            <a:endParaRPr sz="4000"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132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Hana Rut Lerga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Ivana Štimac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Stjepan </a:t>
            </a:r>
            <a:r>
              <a:rPr lang="hr-HR" dirty="0" err="1"/>
              <a:t>Turk</a:t>
            </a:r>
            <a:endParaRPr dirty="0"/>
          </a:p>
        </p:txBody>
      </p:sp>
      <p:grpSp>
        <p:nvGrpSpPr>
          <p:cNvPr id="50" name="Google Shape;50;p15"/>
          <p:cNvGrpSpPr/>
          <p:nvPr/>
        </p:nvGrpSpPr>
        <p:grpSpPr>
          <a:xfrm>
            <a:off x="882485" y="1184471"/>
            <a:ext cx="781743" cy="1848118"/>
            <a:chOff x="457200" y="1105999"/>
            <a:chExt cx="2175671" cy="5143503"/>
          </a:xfrm>
        </p:grpSpPr>
        <p:sp>
          <p:nvSpPr>
            <p:cNvPr id="51" name="Google Shape;51;p15"/>
            <p:cNvSpPr/>
            <p:nvPr/>
          </p:nvSpPr>
          <p:spPr>
            <a:xfrm>
              <a:off x="2299225" y="2041848"/>
              <a:ext cx="333645" cy="456299"/>
            </a:xfrm>
            <a:custGeom>
              <a:avLst/>
              <a:gdLst/>
              <a:ahLst/>
              <a:cxnLst/>
              <a:rect l="l" t="t" r="r" b="b"/>
              <a:pathLst>
                <a:path w="5620" h="7686" extrusionOk="0">
                  <a:moveTo>
                    <a:pt x="4486" y="1"/>
                  </a:moveTo>
                  <a:lnTo>
                    <a:pt x="4429" y="10"/>
                  </a:lnTo>
                  <a:lnTo>
                    <a:pt x="4371" y="30"/>
                  </a:lnTo>
                  <a:lnTo>
                    <a:pt x="4304" y="58"/>
                  </a:lnTo>
                  <a:lnTo>
                    <a:pt x="4160" y="154"/>
                  </a:lnTo>
                  <a:lnTo>
                    <a:pt x="3997" y="289"/>
                  </a:lnTo>
                  <a:lnTo>
                    <a:pt x="3824" y="452"/>
                  </a:lnTo>
                  <a:lnTo>
                    <a:pt x="3641" y="635"/>
                  </a:lnTo>
                  <a:lnTo>
                    <a:pt x="3449" y="846"/>
                  </a:lnTo>
                  <a:lnTo>
                    <a:pt x="3247" y="1067"/>
                  </a:lnTo>
                  <a:lnTo>
                    <a:pt x="2873" y="1519"/>
                  </a:lnTo>
                  <a:lnTo>
                    <a:pt x="2517" y="1970"/>
                  </a:lnTo>
                  <a:lnTo>
                    <a:pt x="2219" y="2354"/>
                  </a:lnTo>
                  <a:lnTo>
                    <a:pt x="2008" y="2642"/>
                  </a:lnTo>
                  <a:lnTo>
                    <a:pt x="1902" y="2787"/>
                  </a:lnTo>
                  <a:lnTo>
                    <a:pt x="1806" y="2748"/>
                  </a:lnTo>
                  <a:lnTo>
                    <a:pt x="1681" y="2690"/>
                  </a:lnTo>
                  <a:lnTo>
                    <a:pt x="1518" y="2623"/>
                  </a:lnTo>
                  <a:lnTo>
                    <a:pt x="1316" y="2556"/>
                  </a:lnTo>
                  <a:lnTo>
                    <a:pt x="1211" y="2537"/>
                  </a:lnTo>
                  <a:lnTo>
                    <a:pt x="1095" y="2518"/>
                  </a:lnTo>
                  <a:lnTo>
                    <a:pt x="990" y="2508"/>
                  </a:lnTo>
                  <a:lnTo>
                    <a:pt x="875" y="2498"/>
                  </a:lnTo>
                  <a:lnTo>
                    <a:pt x="759" y="2508"/>
                  </a:lnTo>
                  <a:lnTo>
                    <a:pt x="654" y="2527"/>
                  </a:lnTo>
                  <a:lnTo>
                    <a:pt x="548" y="2556"/>
                  </a:lnTo>
                  <a:lnTo>
                    <a:pt x="442" y="2604"/>
                  </a:lnTo>
                  <a:lnTo>
                    <a:pt x="356" y="2671"/>
                  </a:lnTo>
                  <a:lnTo>
                    <a:pt x="269" y="2748"/>
                  </a:lnTo>
                  <a:lnTo>
                    <a:pt x="221" y="2806"/>
                  </a:lnTo>
                  <a:lnTo>
                    <a:pt x="183" y="2873"/>
                  </a:lnTo>
                  <a:lnTo>
                    <a:pt x="144" y="2959"/>
                  </a:lnTo>
                  <a:lnTo>
                    <a:pt x="106" y="3046"/>
                  </a:lnTo>
                  <a:lnTo>
                    <a:pt x="87" y="3142"/>
                  </a:lnTo>
                  <a:lnTo>
                    <a:pt x="58" y="3238"/>
                  </a:lnTo>
                  <a:lnTo>
                    <a:pt x="29" y="3459"/>
                  </a:lnTo>
                  <a:lnTo>
                    <a:pt x="10" y="3709"/>
                  </a:lnTo>
                  <a:lnTo>
                    <a:pt x="0" y="3959"/>
                  </a:lnTo>
                  <a:lnTo>
                    <a:pt x="0" y="4218"/>
                  </a:lnTo>
                  <a:lnTo>
                    <a:pt x="10" y="4477"/>
                  </a:lnTo>
                  <a:lnTo>
                    <a:pt x="48" y="4967"/>
                  </a:lnTo>
                  <a:lnTo>
                    <a:pt x="96" y="5380"/>
                  </a:lnTo>
                  <a:lnTo>
                    <a:pt x="154" y="5764"/>
                  </a:lnTo>
                  <a:lnTo>
                    <a:pt x="173" y="5841"/>
                  </a:lnTo>
                  <a:lnTo>
                    <a:pt x="260" y="6043"/>
                  </a:lnTo>
                  <a:lnTo>
                    <a:pt x="317" y="6178"/>
                  </a:lnTo>
                  <a:lnTo>
                    <a:pt x="394" y="6331"/>
                  </a:lnTo>
                  <a:lnTo>
                    <a:pt x="490" y="6495"/>
                  </a:lnTo>
                  <a:lnTo>
                    <a:pt x="596" y="6667"/>
                  </a:lnTo>
                  <a:lnTo>
                    <a:pt x="721" y="6840"/>
                  </a:lnTo>
                  <a:lnTo>
                    <a:pt x="865" y="7013"/>
                  </a:lnTo>
                  <a:lnTo>
                    <a:pt x="1019" y="7167"/>
                  </a:lnTo>
                  <a:lnTo>
                    <a:pt x="1105" y="7244"/>
                  </a:lnTo>
                  <a:lnTo>
                    <a:pt x="1192" y="7321"/>
                  </a:lnTo>
                  <a:lnTo>
                    <a:pt x="1288" y="7388"/>
                  </a:lnTo>
                  <a:lnTo>
                    <a:pt x="1393" y="7446"/>
                  </a:lnTo>
                  <a:lnTo>
                    <a:pt x="1489" y="7503"/>
                  </a:lnTo>
                  <a:lnTo>
                    <a:pt x="1605" y="7551"/>
                  </a:lnTo>
                  <a:lnTo>
                    <a:pt x="1710" y="7599"/>
                  </a:lnTo>
                  <a:lnTo>
                    <a:pt x="1835" y="7628"/>
                  </a:lnTo>
                  <a:lnTo>
                    <a:pt x="1950" y="7657"/>
                  </a:lnTo>
                  <a:lnTo>
                    <a:pt x="2075" y="7676"/>
                  </a:lnTo>
                  <a:lnTo>
                    <a:pt x="2181" y="7686"/>
                  </a:lnTo>
                  <a:lnTo>
                    <a:pt x="2287" y="7686"/>
                  </a:lnTo>
                  <a:lnTo>
                    <a:pt x="2383" y="7676"/>
                  </a:lnTo>
                  <a:lnTo>
                    <a:pt x="2488" y="7657"/>
                  </a:lnTo>
                  <a:lnTo>
                    <a:pt x="2584" y="7638"/>
                  </a:lnTo>
                  <a:lnTo>
                    <a:pt x="2681" y="7618"/>
                  </a:lnTo>
                  <a:lnTo>
                    <a:pt x="2863" y="7551"/>
                  </a:lnTo>
                  <a:lnTo>
                    <a:pt x="3046" y="7465"/>
                  </a:lnTo>
                  <a:lnTo>
                    <a:pt x="3218" y="7359"/>
                  </a:lnTo>
                  <a:lnTo>
                    <a:pt x="3372" y="7253"/>
                  </a:lnTo>
                  <a:lnTo>
                    <a:pt x="3526" y="7129"/>
                  </a:lnTo>
                  <a:lnTo>
                    <a:pt x="3670" y="6994"/>
                  </a:lnTo>
                  <a:lnTo>
                    <a:pt x="3804" y="6869"/>
                  </a:lnTo>
                  <a:lnTo>
                    <a:pt x="3929" y="6735"/>
                  </a:lnTo>
                  <a:lnTo>
                    <a:pt x="4035" y="6600"/>
                  </a:lnTo>
                  <a:lnTo>
                    <a:pt x="4227" y="6350"/>
                  </a:lnTo>
                  <a:lnTo>
                    <a:pt x="4362" y="6149"/>
                  </a:lnTo>
                  <a:lnTo>
                    <a:pt x="4467" y="5976"/>
                  </a:lnTo>
                  <a:lnTo>
                    <a:pt x="4525" y="5976"/>
                  </a:lnTo>
                  <a:lnTo>
                    <a:pt x="4669" y="5957"/>
                  </a:lnTo>
                  <a:lnTo>
                    <a:pt x="4784" y="5937"/>
                  </a:lnTo>
                  <a:lnTo>
                    <a:pt x="4909" y="5909"/>
                  </a:lnTo>
                  <a:lnTo>
                    <a:pt x="5044" y="5861"/>
                  </a:lnTo>
                  <a:lnTo>
                    <a:pt x="5178" y="5803"/>
                  </a:lnTo>
                  <a:lnTo>
                    <a:pt x="5303" y="5736"/>
                  </a:lnTo>
                  <a:lnTo>
                    <a:pt x="5370" y="5697"/>
                  </a:lnTo>
                  <a:lnTo>
                    <a:pt x="5418" y="5649"/>
                  </a:lnTo>
                  <a:lnTo>
                    <a:pt x="5476" y="5592"/>
                  </a:lnTo>
                  <a:lnTo>
                    <a:pt x="5514" y="5544"/>
                  </a:lnTo>
                  <a:lnTo>
                    <a:pt x="5562" y="5476"/>
                  </a:lnTo>
                  <a:lnTo>
                    <a:pt x="5591" y="5409"/>
                  </a:lnTo>
                  <a:lnTo>
                    <a:pt x="5601" y="5361"/>
                  </a:lnTo>
                  <a:lnTo>
                    <a:pt x="5610" y="5313"/>
                  </a:lnTo>
                  <a:lnTo>
                    <a:pt x="5620" y="5275"/>
                  </a:lnTo>
                  <a:lnTo>
                    <a:pt x="5610" y="5227"/>
                  </a:lnTo>
                  <a:lnTo>
                    <a:pt x="5591" y="5150"/>
                  </a:lnTo>
                  <a:lnTo>
                    <a:pt x="5543" y="5073"/>
                  </a:lnTo>
                  <a:lnTo>
                    <a:pt x="5486" y="5006"/>
                  </a:lnTo>
                  <a:lnTo>
                    <a:pt x="5409" y="4948"/>
                  </a:lnTo>
                  <a:lnTo>
                    <a:pt x="5332" y="4900"/>
                  </a:lnTo>
                  <a:lnTo>
                    <a:pt x="5245" y="4852"/>
                  </a:lnTo>
                  <a:lnTo>
                    <a:pt x="5063" y="4775"/>
                  </a:lnTo>
                  <a:lnTo>
                    <a:pt x="4900" y="4727"/>
                  </a:lnTo>
                  <a:lnTo>
                    <a:pt x="4736" y="4689"/>
                  </a:lnTo>
                  <a:lnTo>
                    <a:pt x="4803" y="4593"/>
                  </a:lnTo>
                  <a:lnTo>
                    <a:pt x="4871" y="4496"/>
                  </a:lnTo>
                  <a:lnTo>
                    <a:pt x="4948" y="4372"/>
                  </a:lnTo>
                  <a:lnTo>
                    <a:pt x="5005" y="4237"/>
                  </a:lnTo>
                  <a:lnTo>
                    <a:pt x="5034" y="4170"/>
                  </a:lnTo>
                  <a:lnTo>
                    <a:pt x="5044" y="4093"/>
                  </a:lnTo>
                  <a:lnTo>
                    <a:pt x="5053" y="4026"/>
                  </a:lnTo>
                  <a:lnTo>
                    <a:pt x="5053" y="3959"/>
                  </a:lnTo>
                  <a:lnTo>
                    <a:pt x="5044" y="3891"/>
                  </a:lnTo>
                  <a:lnTo>
                    <a:pt x="5015" y="3824"/>
                  </a:lnTo>
                  <a:lnTo>
                    <a:pt x="4976" y="3776"/>
                  </a:lnTo>
                  <a:lnTo>
                    <a:pt x="4928" y="3728"/>
                  </a:lnTo>
                  <a:lnTo>
                    <a:pt x="4871" y="3690"/>
                  </a:lnTo>
                  <a:lnTo>
                    <a:pt x="4803" y="3651"/>
                  </a:lnTo>
                  <a:lnTo>
                    <a:pt x="4736" y="3622"/>
                  </a:lnTo>
                  <a:lnTo>
                    <a:pt x="4659" y="3603"/>
                  </a:lnTo>
                  <a:lnTo>
                    <a:pt x="4506" y="3565"/>
                  </a:lnTo>
                  <a:lnTo>
                    <a:pt x="4371" y="3545"/>
                  </a:lnTo>
                  <a:lnTo>
                    <a:pt x="4131" y="3545"/>
                  </a:lnTo>
                  <a:lnTo>
                    <a:pt x="4237" y="3440"/>
                  </a:lnTo>
                  <a:lnTo>
                    <a:pt x="4333" y="3334"/>
                  </a:lnTo>
                  <a:lnTo>
                    <a:pt x="4438" y="3200"/>
                  </a:lnTo>
                  <a:lnTo>
                    <a:pt x="4486" y="3123"/>
                  </a:lnTo>
                  <a:lnTo>
                    <a:pt x="4525" y="3036"/>
                  </a:lnTo>
                  <a:lnTo>
                    <a:pt x="4554" y="2959"/>
                  </a:lnTo>
                  <a:lnTo>
                    <a:pt x="4583" y="2873"/>
                  </a:lnTo>
                  <a:lnTo>
                    <a:pt x="4583" y="2796"/>
                  </a:lnTo>
                  <a:lnTo>
                    <a:pt x="4583" y="2710"/>
                  </a:lnTo>
                  <a:lnTo>
                    <a:pt x="4554" y="2633"/>
                  </a:lnTo>
                  <a:lnTo>
                    <a:pt x="4506" y="2556"/>
                  </a:lnTo>
                  <a:lnTo>
                    <a:pt x="4458" y="2508"/>
                  </a:lnTo>
                  <a:lnTo>
                    <a:pt x="4419" y="2460"/>
                  </a:lnTo>
                  <a:lnTo>
                    <a:pt x="4371" y="2431"/>
                  </a:lnTo>
                  <a:lnTo>
                    <a:pt x="4323" y="2402"/>
                  </a:lnTo>
                  <a:lnTo>
                    <a:pt x="4275" y="2373"/>
                  </a:lnTo>
                  <a:lnTo>
                    <a:pt x="4227" y="2364"/>
                  </a:lnTo>
                  <a:lnTo>
                    <a:pt x="4131" y="2345"/>
                  </a:lnTo>
                  <a:lnTo>
                    <a:pt x="4035" y="2354"/>
                  </a:lnTo>
                  <a:lnTo>
                    <a:pt x="3939" y="2373"/>
                  </a:lnTo>
                  <a:lnTo>
                    <a:pt x="3843" y="2412"/>
                  </a:lnTo>
                  <a:lnTo>
                    <a:pt x="3747" y="2460"/>
                  </a:lnTo>
                  <a:lnTo>
                    <a:pt x="3660" y="2508"/>
                  </a:lnTo>
                  <a:lnTo>
                    <a:pt x="3583" y="2566"/>
                  </a:lnTo>
                  <a:lnTo>
                    <a:pt x="3449" y="2690"/>
                  </a:lnTo>
                  <a:lnTo>
                    <a:pt x="3305" y="2835"/>
                  </a:lnTo>
                  <a:lnTo>
                    <a:pt x="3593" y="2373"/>
                  </a:lnTo>
                  <a:lnTo>
                    <a:pt x="3862" y="1932"/>
                  </a:lnTo>
                  <a:lnTo>
                    <a:pt x="4141" y="1432"/>
                  </a:lnTo>
                  <a:lnTo>
                    <a:pt x="4285" y="1173"/>
                  </a:lnTo>
                  <a:lnTo>
                    <a:pt x="4400" y="923"/>
                  </a:lnTo>
                  <a:lnTo>
                    <a:pt x="4506" y="692"/>
                  </a:lnTo>
                  <a:lnTo>
                    <a:pt x="4583" y="481"/>
                  </a:lnTo>
                  <a:lnTo>
                    <a:pt x="4611" y="385"/>
                  </a:lnTo>
                  <a:lnTo>
                    <a:pt x="4631" y="299"/>
                  </a:lnTo>
                  <a:lnTo>
                    <a:pt x="4650" y="212"/>
                  </a:lnTo>
                  <a:lnTo>
                    <a:pt x="4650" y="145"/>
                  </a:lnTo>
                  <a:lnTo>
                    <a:pt x="4640" y="87"/>
                  </a:lnTo>
                  <a:lnTo>
                    <a:pt x="4611" y="49"/>
                  </a:lnTo>
                  <a:lnTo>
                    <a:pt x="4583" y="20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310891" y="1917535"/>
              <a:ext cx="1129289" cy="884576"/>
            </a:xfrm>
            <a:custGeom>
              <a:avLst/>
              <a:gdLst/>
              <a:ahLst/>
              <a:cxnLst/>
              <a:rect l="l" t="t" r="r" b="b"/>
              <a:pathLst>
                <a:path w="19022" h="14900" extrusionOk="0">
                  <a:moveTo>
                    <a:pt x="5015" y="1"/>
                  </a:moveTo>
                  <a:lnTo>
                    <a:pt x="1" y="1759"/>
                  </a:lnTo>
                  <a:lnTo>
                    <a:pt x="126" y="2124"/>
                  </a:lnTo>
                  <a:lnTo>
                    <a:pt x="251" y="2479"/>
                  </a:lnTo>
                  <a:lnTo>
                    <a:pt x="500" y="3199"/>
                  </a:lnTo>
                  <a:lnTo>
                    <a:pt x="769" y="3910"/>
                  </a:lnTo>
                  <a:lnTo>
                    <a:pt x="1038" y="4621"/>
                  </a:lnTo>
                  <a:lnTo>
                    <a:pt x="1586" y="6043"/>
                  </a:lnTo>
                  <a:lnTo>
                    <a:pt x="1884" y="6744"/>
                  </a:lnTo>
                  <a:lnTo>
                    <a:pt x="2172" y="7455"/>
                  </a:lnTo>
                  <a:lnTo>
                    <a:pt x="2479" y="8156"/>
                  </a:lnTo>
                  <a:lnTo>
                    <a:pt x="2796" y="8867"/>
                  </a:lnTo>
                  <a:lnTo>
                    <a:pt x="3123" y="9578"/>
                  </a:lnTo>
                  <a:lnTo>
                    <a:pt x="3469" y="10289"/>
                  </a:lnTo>
                  <a:lnTo>
                    <a:pt x="3843" y="11009"/>
                  </a:lnTo>
                  <a:lnTo>
                    <a:pt x="4035" y="11374"/>
                  </a:lnTo>
                  <a:lnTo>
                    <a:pt x="4247" y="11749"/>
                  </a:lnTo>
                  <a:lnTo>
                    <a:pt x="4477" y="12133"/>
                  </a:lnTo>
                  <a:lnTo>
                    <a:pt x="4746" y="12546"/>
                  </a:lnTo>
                  <a:lnTo>
                    <a:pt x="4823" y="12652"/>
                  </a:lnTo>
                  <a:lnTo>
                    <a:pt x="4900" y="12767"/>
                  </a:lnTo>
                  <a:lnTo>
                    <a:pt x="4986" y="12883"/>
                  </a:lnTo>
                  <a:lnTo>
                    <a:pt x="5092" y="13017"/>
                  </a:lnTo>
                  <a:lnTo>
                    <a:pt x="5207" y="13151"/>
                  </a:lnTo>
                  <a:lnTo>
                    <a:pt x="5323" y="13276"/>
                  </a:lnTo>
                  <a:lnTo>
                    <a:pt x="5448" y="13411"/>
                  </a:lnTo>
                  <a:lnTo>
                    <a:pt x="5572" y="13536"/>
                  </a:lnTo>
                  <a:lnTo>
                    <a:pt x="5707" y="13651"/>
                  </a:lnTo>
                  <a:lnTo>
                    <a:pt x="5851" y="13776"/>
                  </a:lnTo>
                  <a:lnTo>
                    <a:pt x="5995" y="13882"/>
                  </a:lnTo>
                  <a:lnTo>
                    <a:pt x="6139" y="13997"/>
                  </a:lnTo>
                  <a:lnTo>
                    <a:pt x="6293" y="14093"/>
                  </a:lnTo>
                  <a:lnTo>
                    <a:pt x="6456" y="14189"/>
                  </a:lnTo>
                  <a:lnTo>
                    <a:pt x="6610" y="14275"/>
                  </a:lnTo>
                  <a:lnTo>
                    <a:pt x="6773" y="14362"/>
                  </a:lnTo>
                  <a:lnTo>
                    <a:pt x="6937" y="14439"/>
                  </a:lnTo>
                  <a:lnTo>
                    <a:pt x="7100" y="14506"/>
                  </a:lnTo>
                  <a:lnTo>
                    <a:pt x="7263" y="14573"/>
                  </a:lnTo>
                  <a:lnTo>
                    <a:pt x="7426" y="14631"/>
                  </a:lnTo>
                  <a:lnTo>
                    <a:pt x="7763" y="14727"/>
                  </a:lnTo>
                  <a:lnTo>
                    <a:pt x="8080" y="14804"/>
                  </a:lnTo>
                  <a:lnTo>
                    <a:pt x="8397" y="14852"/>
                  </a:lnTo>
                  <a:lnTo>
                    <a:pt x="8714" y="14890"/>
                  </a:lnTo>
                  <a:lnTo>
                    <a:pt x="9011" y="14900"/>
                  </a:lnTo>
                  <a:lnTo>
                    <a:pt x="9300" y="14900"/>
                  </a:lnTo>
                  <a:lnTo>
                    <a:pt x="9588" y="14890"/>
                  </a:lnTo>
                  <a:lnTo>
                    <a:pt x="9857" y="14871"/>
                  </a:lnTo>
                  <a:lnTo>
                    <a:pt x="10126" y="14842"/>
                  </a:lnTo>
                  <a:lnTo>
                    <a:pt x="10385" y="14804"/>
                  </a:lnTo>
                  <a:lnTo>
                    <a:pt x="10635" y="14756"/>
                  </a:lnTo>
                  <a:lnTo>
                    <a:pt x="10875" y="14698"/>
                  </a:lnTo>
                  <a:lnTo>
                    <a:pt x="11115" y="14640"/>
                  </a:lnTo>
                  <a:lnTo>
                    <a:pt x="11346" y="14583"/>
                  </a:lnTo>
                  <a:lnTo>
                    <a:pt x="11797" y="14439"/>
                  </a:lnTo>
                  <a:lnTo>
                    <a:pt x="12230" y="14285"/>
                  </a:lnTo>
                  <a:lnTo>
                    <a:pt x="12643" y="14122"/>
                  </a:lnTo>
                  <a:lnTo>
                    <a:pt x="13036" y="13949"/>
                  </a:lnTo>
                  <a:lnTo>
                    <a:pt x="13430" y="13757"/>
                  </a:lnTo>
                  <a:lnTo>
                    <a:pt x="13805" y="13565"/>
                  </a:lnTo>
                  <a:lnTo>
                    <a:pt x="14180" y="13372"/>
                  </a:lnTo>
                  <a:lnTo>
                    <a:pt x="14535" y="13171"/>
                  </a:lnTo>
                  <a:lnTo>
                    <a:pt x="14890" y="12959"/>
                  </a:lnTo>
                  <a:lnTo>
                    <a:pt x="15236" y="12738"/>
                  </a:lnTo>
                  <a:lnTo>
                    <a:pt x="15582" y="12517"/>
                  </a:lnTo>
                  <a:lnTo>
                    <a:pt x="15918" y="12297"/>
                  </a:lnTo>
                  <a:lnTo>
                    <a:pt x="16572" y="11835"/>
                  </a:lnTo>
                  <a:lnTo>
                    <a:pt x="17206" y="11365"/>
                  </a:lnTo>
                  <a:lnTo>
                    <a:pt x="17830" y="10875"/>
                  </a:lnTo>
                  <a:lnTo>
                    <a:pt x="18435" y="10366"/>
                  </a:lnTo>
                  <a:lnTo>
                    <a:pt x="19021" y="9847"/>
                  </a:lnTo>
                  <a:lnTo>
                    <a:pt x="18800" y="9751"/>
                  </a:lnTo>
                  <a:lnTo>
                    <a:pt x="18589" y="9645"/>
                  </a:lnTo>
                  <a:lnTo>
                    <a:pt x="18387" y="9540"/>
                  </a:lnTo>
                  <a:lnTo>
                    <a:pt x="18185" y="9415"/>
                  </a:lnTo>
                  <a:lnTo>
                    <a:pt x="18003" y="9280"/>
                  </a:lnTo>
                  <a:lnTo>
                    <a:pt x="17830" y="9136"/>
                  </a:lnTo>
                  <a:lnTo>
                    <a:pt x="17667" y="8982"/>
                  </a:lnTo>
                  <a:lnTo>
                    <a:pt x="17513" y="8819"/>
                  </a:lnTo>
                  <a:lnTo>
                    <a:pt x="17369" y="8646"/>
                  </a:lnTo>
                  <a:lnTo>
                    <a:pt x="17234" y="8464"/>
                  </a:lnTo>
                  <a:lnTo>
                    <a:pt x="17119" y="8281"/>
                  </a:lnTo>
                  <a:lnTo>
                    <a:pt x="17013" y="8089"/>
                  </a:lnTo>
                  <a:lnTo>
                    <a:pt x="16917" y="7887"/>
                  </a:lnTo>
                  <a:lnTo>
                    <a:pt x="16841" y="7676"/>
                  </a:lnTo>
                  <a:lnTo>
                    <a:pt x="16773" y="7465"/>
                  </a:lnTo>
                  <a:lnTo>
                    <a:pt x="16716" y="7244"/>
                  </a:lnTo>
                  <a:lnTo>
                    <a:pt x="16149" y="7590"/>
                  </a:lnTo>
                  <a:lnTo>
                    <a:pt x="15611" y="7907"/>
                  </a:lnTo>
                  <a:lnTo>
                    <a:pt x="15073" y="8214"/>
                  </a:lnTo>
                  <a:lnTo>
                    <a:pt x="14487" y="8531"/>
                  </a:lnTo>
                  <a:lnTo>
                    <a:pt x="13872" y="8848"/>
                  </a:lnTo>
                  <a:lnTo>
                    <a:pt x="13257" y="9146"/>
                  </a:lnTo>
                  <a:lnTo>
                    <a:pt x="12633" y="9415"/>
                  </a:lnTo>
                  <a:lnTo>
                    <a:pt x="12326" y="9540"/>
                  </a:lnTo>
                  <a:lnTo>
                    <a:pt x="12028" y="9664"/>
                  </a:lnTo>
                  <a:lnTo>
                    <a:pt x="11720" y="9770"/>
                  </a:lnTo>
                  <a:lnTo>
                    <a:pt x="11423" y="9866"/>
                  </a:lnTo>
                  <a:lnTo>
                    <a:pt x="11125" y="9962"/>
                  </a:lnTo>
                  <a:lnTo>
                    <a:pt x="10837" y="10039"/>
                  </a:lnTo>
                  <a:lnTo>
                    <a:pt x="10548" y="10106"/>
                  </a:lnTo>
                  <a:lnTo>
                    <a:pt x="10279" y="10154"/>
                  </a:lnTo>
                  <a:lnTo>
                    <a:pt x="10020" y="10193"/>
                  </a:lnTo>
                  <a:lnTo>
                    <a:pt x="9780" y="10212"/>
                  </a:lnTo>
                  <a:lnTo>
                    <a:pt x="9559" y="10212"/>
                  </a:lnTo>
                  <a:lnTo>
                    <a:pt x="9367" y="10202"/>
                  </a:lnTo>
                  <a:lnTo>
                    <a:pt x="9223" y="10174"/>
                  </a:lnTo>
                  <a:lnTo>
                    <a:pt x="9108" y="10135"/>
                  </a:lnTo>
                  <a:lnTo>
                    <a:pt x="9050" y="10106"/>
                  </a:lnTo>
                  <a:lnTo>
                    <a:pt x="9021" y="10078"/>
                  </a:lnTo>
                  <a:lnTo>
                    <a:pt x="9021" y="10049"/>
                  </a:lnTo>
                  <a:lnTo>
                    <a:pt x="9021" y="10029"/>
                  </a:lnTo>
                  <a:lnTo>
                    <a:pt x="9002" y="9991"/>
                  </a:lnTo>
                  <a:lnTo>
                    <a:pt x="9002" y="9972"/>
                  </a:lnTo>
                  <a:lnTo>
                    <a:pt x="8983" y="9933"/>
                  </a:lnTo>
                  <a:lnTo>
                    <a:pt x="8925" y="9847"/>
                  </a:lnTo>
                  <a:lnTo>
                    <a:pt x="8800" y="9626"/>
                  </a:lnTo>
                  <a:lnTo>
                    <a:pt x="8675" y="9357"/>
                  </a:lnTo>
                  <a:lnTo>
                    <a:pt x="8541" y="9069"/>
                  </a:lnTo>
                  <a:lnTo>
                    <a:pt x="8397" y="8771"/>
                  </a:lnTo>
                  <a:lnTo>
                    <a:pt x="8128" y="8147"/>
                  </a:lnTo>
                  <a:lnTo>
                    <a:pt x="7868" y="7493"/>
                  </a:lnTo>
                  <a:lnTo>
                    <a:pt x="7599" y="6831"/>
                  </a:lnTo>
                  <a:lnTo>
                    <a:pt x="7090" y="5486"/>
                  </a:lnTo>
                  <a:lnTo>
                    <a:pt x="6591" y="4122"/>
                  </a:lnTo>
                  <a:lnTo>
                    <a:pt x="6101" y="2748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6166" y="5748142"/>
              <a:ext cx="475652" cy="475712"/>
            </a:xfrm>
            <a:custGeom>
              <a:avLst/>
              <a:gdLst/>
              <a:ahLst/>
              <a:cxnLst/>
              <a:rect l="l" t="t" r="r" b="b"/>
              <a:pathLst>
                <a:path w="8012" h="8013" extrusionOk="0">
                  <a:moveTo>
                    <a:pt x="884" y="1"/>
                  </a:moveTo>
                  <a:lnTo>
                    <a:pt x="845" y="39"/>
                  </a:lnTo>
                  <a:lnTo>
                    <a:pt x="740" y="125"/>
                  </a:lnTo>
                  <a:lnTo>
                    <a:pt x="596" y="270"/>
                  </a:lnTo>
                  <a:lnTo>
                    <a:pt x="432" y="462"/>
                  </a:lnTo>
                  <a:lnTo>
                    <a:pt x="356" y="567"/>
                  </a:lnTo>
                  <a:lnTo>
                    <a:pt x="269" y="683"/>
                  </a:lnTo>
                  <a:lnTo>
                    <a:pt x="202" y="807"/>
                  </a:lnTo>
                  <a:lnTo>
                    <a:pt x="135" y="942"/>
                  </a:lnTo>
                  <a:lnTo>
                    <a:pt x="77" y="1076"/>
                  </a:lnTo>
                  <a:lnTo>
                    <a:pt x="39" y="1221"/>
                  </a:lnTo>
                  <a:lnTo>
                    <a:pt x="19" y="1365"/>
                  </a:lnTo>
                  <a:lnTo>
                    <a:pt x="19" y="1509"/>
                  </a:lnTo>
                  <a:lnTo>
                    <a:pt x="29" y="1931"/>
                  </a:lnTo>
                  <a:lnTo>
                    <a:pt x="39" y="2575"/>
                  </a:lnTo>
                  <a:lnTo>
                    <a:pt x="39" y="4246"/>
                  </a:lnTo>
                  <a:lnTo>
                    <a:pt x="19" y="5918"/>
                  </a:lnTo>
                  <a:lnTo>
                    <a:pt x="0" y="7013"/>
                  </a:lnTo>
                  <a:lnTo>
                    <a:pt x="548" y="7013"/>
                  </a:lnTo>
                  <a:lnTo>
                    <a:pt x="884" y="4823"/>
                  </a:lnTo>
                  <a:lnTo>
                    <a:pt x="1095" y="5140"/>
                  </a:lnTo>
                  <a:lnTo>
                    <a:pt x="1326" y="5486"/>
                  </a:lnTo>
                  <a:lnTo>
                    <a:pt x="1624" y="5899"/>
                  </a:lnTo>
                  <a:lnTo>
                    <a:pt x="1960" y="6341"/>
                  </a:lnTo>
                  <a:lnTo>
                    <a:pt x="2133" y="6562"/>
                  </a:lnTo>
                  <a:lnTo>
                    <a:pt x="2315" y="6773"/>
                  </a:lnTo>
                  <a:lnTo>
                    <a:pt x="2507" y="6984"/>
                  </a:lnTo>
                  <a:lnTo>
                    <a:pt x="2690" y="7167"/>
                  </a:lnTo>
                  <a:lnTo>
                    <a:pt x="2872" y="7340"/>
                  </a:lnTo>
                  <a:lnTo>
                    <a:pt x="3045" y="7474"/>
                  </a:lnTo>
                  <a:lnTo>
                    <a:pt x="3141" y="7541"/>
                  </a:lnTo>
                  <a:lnTo>
                    <a:pt x="3247" y="7599"/>
                  </a:lnTo>
                  <a:lnTo>
                    <a:pt x="3362" y="7647"/>
                  </a:lnTo>
                  <a:lnTo>
                    <a:pt x="3487" y="7695"/>
                  </a:lnTo>
                  <a:lnTo>
                    <a:pt x="3631" y="7743"/>
                  </a:lnTo>
                  <a:lnTo>
                    <a:pt x="3775" y="7782"/>
                  </a:lnTo>
                  <a:lnTo>
                    <a:pt x="4083" y="7849"/>
                  </a:lnTo>
                  <a:lnTo>
                    <a:pt x="4429" y="7906"/>
                  </a:lnTo>
                  <a:lnTo>
                    <a:pt x="4784" y="7945"/>
                  </a:lnTo>
                  <a:lnTo>
                    <a:pt x="5149" y="7974"/>
                  </a:lnTo>
                  <a:lnTo>
                    <a:pt x="5524" y="7993"/>
                  </a:lnTo>
                  <a:lnTo>
                    <a:pt x="5889" y="8012"/>
                  </a:lnTo>
                  <a:lnTo>
                    <a:pt x="6600" y="8012"/>
                  </a:lnTo>
                  <a:lnTo>
                    <a:pt x="6926" y="8003"/>
                  </a:lnTo>
                  <a:lnTo>
                    <a:pt x="7474" y="7974"/>
                  </a:lnTo>
                  <a:lnTo>
                    <a:pt x="7858" y="7935"/>
                  </a:lnTo>
                  <a:lnTo>
                    <a:pt x="7925" y="7916"/>
                  </a:lnTo>
                  <a:lnTo>
                    <a:pt x="7973" y="7897"/>
                  </a:lnTo>
                  <a:lnTo>
                    <a:pt x="8002" y="7858"/>
                  </a:lnTo>
                  <a:lnTo>
                    <a:pt x="8012" y="7810"/>
                  </a:lnTo>
                  <a:lnTo>
                    <a:pt x="8012" y="7762"/>
                  </a:lnTo>
                  <a:lnTo>
                    <a:pt x="8002" y="7705"/>
                  </a:lnTo>
                  <a:lnTo>
                    <a:pt x="7973" y="7637"/>
                  </a:lnTo>
                  <a:lnTo>
                    <a:pt x="7935" y="7561"/>
                  </a:lnTo>
                  <a:lnTo>
                    <a:pt x="7829" y="7388"/>
                  </a:lnTo>
                  <a:lnTo>
                    <a:pt x="7685" y="7205"/>
                  </a:lnTo>
                  <a:lnTo>
                    <a:pt x="7522" y="6994"/>
                  </a:lnTo>
                  <a:lnTo>
                    <a:pt x="7330" y="6773"/>
                  </a:lnTo>
                  <a:lnTo>
                    <a:pt x="6907" y="6321"/>
                  </a:lnTo>
                  <a:lnTo>
                    <a:pt x="6484" y="5860"/>
                  </a:lnTo>
                  <a:lnTo>
                    <a:pt x="6292" y="5649"/>
                  </a:lnTo>
                  <a:lnTo>
                    <a:pt x="6110" y="5447"/>
                  </a:lnTo>
                  <a:lnTo>
                    <a:pt x="5966" y="5255"/>
                  </a:lnTo>
                  <a:lnTo>
                    <a:pt x="5850" y="5092"/>
                  </a:lnTo>
                  <a:lnTo>
                    <a:pt x="5793" y="5005"/>
                  </a:lnTo>
                  <a:lnTo>
                    <a:pt x="5716" y="4900"/>
                  </a:lnTo>
                  <a:lnTo>
                    <a:pt x="5495" y="4640"/>
                  </a:lnTo>
                  <a:lnTo>
                    <a:pt x="5207" y="4323"/>
                  </a:lnTo>
                  <a:lnTo>
                    <a:pt x="4870" y="3958"/>
                  </a:lnTo>
                  <a:lnTo>
                    <a:pt x="4064" y="3132"/>
                  </a:lnTo>
                  <a:lnTo>
                    <a:pt x="3180" y="2248"/>
                  </a:lnTo>
                  <a:lnTo>
                    <a:pt x="2325" y="1403"/>
                  </a:lnTo>
                  <a:lnTo>
                    <a:pt x="1595" y="683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856648" y="5622108"/>
              <a:ext cx="342254" cy="481411"/>
            </a:xfrm>
            <a:custGeom>
              <a:avLst/>
              <a:gdLst/>
              <a:ahLst/>
              <a:cxnLst/>
              <a:rect l="l" t="t" r="r" b="b"/>
              <a:pathLst>
                <a:path w="5765" h="8109" extrusionOk="0">
                  <a:moveTo>
                    <a:pt x="3296" y="1"/>
                  </a:moveTo>
                  <a:lnTo>
                    <a:pt x="1" y="173"/>
                  </a:lnTo>
                  <a:lnTo>
                    <a:pt x="597" y="1931"/>
                  </a:lnTo>
                  <a:lnTo>
                    <a:pt x="568" y="2037"/>
                  </a:lnTo>
                  <a:lnTo>
                    <a:pt x="529" y="2162"/>
                  </a:lnTo>
                  <a:lnTo>
                    <a:pt x="500" y="2325"/>
                  </a:lnTo>
                  <a:lnTo>
                    <a:pt x="491" y="2537"/>
                  </a:lnTo>
                  <a:lnTo>
                    <a:pt x="491" y="2652"/>
                  </a:lnTo>
                  <a:lnTo>
                    <a:pt x="491" y="2777"/>
                  </a:lnTo>
                  <a:lnTo>
                    <a:pt x="510" y="2911"/>
                  </a:lnTo>
                  <a:lnTo>
                    <a:pt x="529" y="3055"/>
                  </a:lnTo>
                  <a:lnTo>
                    <a:pt x="558" y="3209"/>
                  </a:lnTo>
                  <a:lnTo>
                    <a:pt x="597" y="3363"/>
                  </a:lnTo>
                  <a:lnTo>
                    <a:pt x="654" y="3526"/>
                  </a:lnTo>
                  <a:lnTo>
                    <a:pt x="721" y="3709"/>
                  </a:lnTo>
                  <a:lnTo>
                    <a:pt x="808" y="3891"/>
                  </a:lnTo>
                  <a:lnTo>
                    <a:pt x="904" y="4083"/>
                  </a:lnTo>
                  <a:lnTo>
                    <a:pt x="1019" y="4285"/>
                  </a:lnTo>
                  <a:lnTo>
                    <a:pt x="1135" y="4487"/>
                  </a:lnTo>
                  <a:lnTo>
                    <a:pt x="1269" y="4698"/>
                  </a:lnTo>
                  <a:lnTo>
                    <a:pt x="1403" y="4909"/>
                  </a:lnTo>
                  <a:lnTo>
                    <a:pt x="1711" y="5342"/>
                  </a:lnTo>
                  <a:lnTo>
                    <a:pt x="2028" y="5764"/>
                  </a:lnTo>
                  <a:lnTo>
                    <a:pt x="2364" y="6177"/>
                  </a:lnTo>
                  <a:lnTo>
                    <a:pt x="2700" y="6571"/>
                  </a:lnTo>
                  <a:lnTo>
                    <a:pt x="2864" y="6735"/>
                  </a:lnTo>
                  <a:lnTo>
                    <a:pt x="3037" y="6898"/>
                  </a:lnTo>
                  <a:lnTo>
                    <a:pt x="3229" y="7052"/>
                  </a:lnTo>
                  <a:lnTo>
                    <a:pt x="3430" y="7205"/>
                  </a:lnTo>
                  <a:lnTo>
                    <a:pt x="3632" y="7349"/>
                  </a:lnTo>
                  <a:lnTo>
                    <a:pt x="3853" y="7484"/>
                  </a:lnTo>
                  <a:lnTo>
                    <a:pt x="4074" y="7618"/>
                  </a:lnTo>
                  <a:lnTo>
                    <a:pt x="4285" y="7734"/>
                  </a:lnTo>
                  <a:lnTo>
                    <a:pt x="4506" y="7839"/>
                  </a:lnTo>
                  <a:lnTo>
                    <a:pt x="4708" y="7926"/>
                  </a:lnTo>
                  <a:lnTo>
                    <a:pt x="4910" y="8003"/>
                  </a:lnTo>
                  <a:lnTo>
                    <a:pt x="5102" y="8060"/>
                  </a:lnTo>
                  <a:lnTo>
                    <a:pt x="5265" y="8099"/>
                  </a:lnTo>
                  <a:lnTo>
                    <a:pt x="5419" y="8108"/>
                  </a:lnTo>
                  <a:lnTo>
                    <a:pt x="5553" y="8108"/>
                  </a:lnTo>
                  <a:lnTo>
                    <a:pt x="5611" y="8089"/>
                  </a:lnTo>
                  <a:lnTo>
                    <a:pt x="5659" y="8079"/>
                  </a:lnTo>
                  <a:lnTo>
                    <a:pt x="5707" y="8051"/>
                  </a:lnTo>
                  <a:lnTo>
                    <a:pt x="5736" y="8012"/>
                  </a:lnTo>
                  <a:lnTo>
                    <a:pt x="5755" y="7974"/>
                  </a:lnTo>
                  <a:lnTo>
                    <a:pt x="5765" y="7926"/>
                  </a:lnTo>
                  <a:lnTo>
                    <a:pt x="5765" y="7868"/>
                  </a:lnTo>
                  <a:lnTo>
                    <a:pt x="5755" y="7801"/>
                  </a:lnTo>
                  <a:lnTo>
                    <a:pt x="5745" y="7734"/>
                  </a:lnTo>
                  <a:lnTo>
                    <a:pt x="5717" y="7657"/>
                  </a:lnTo>
                  <a:lnTo>
                    <a:pt x="5649" y="7493"/>
                  </a:lnTo>
                  <a:lnTo>
                    <a:pt x="5563" y="7311"/>
                  </a:lnTo>
                  <a:lnTo>
                    <a:pt x="5448" y="7109"/>
                  </a:lnTo>
                  <a:lnTo>
                    <a:pt x="5323" y="6898"/>
                  </a:lnTo>
                  <a:lnTo>
                    <a:pt x="5035" y="6456"/>
                  </a:lnTo>
                  <a:lnTo>
                    <a:pt x="4746" y="6014"/>
                  </a:lnTo>
                  <a:lnTo>
                    <a:pt x="4487" y="5591"/>
                  </a:lnTo>
                  <a:lnTo>
                    <a:pt x="4372" y="5399"/>
                  </a:lnTo>
                  <a:lnTo>
                    <a:pt x="4285" y="5217"/>
                  </a:lnTo>
                  <a:lnTo>
                    <a:pt x="4132" y="4881"/>
                  </a:lnTo>
                  <a:lnTo>
                    <a:pt x="4007" y="4544"/>
                  </a:lnTo>
                  <a:lnTo>
                    <a:pt x="3901" y="4218"/>
                  </a:lnTo>
                  <a:lnTo>
                    <a:pt x="3805" y="3901"/>
                  </a:lnTo>
                  <a:lnTo>
                    <a:pt x="3728" y="3584"/>
                  </a:lnTo>
                  <a:lnTo>
                    <a:pt x="3661" y="3276"/>
                  </a:lnTo>
                  <a:lnTo>
                    <a:pt x="3536" y="2690"/>
                  </a:lnTo>
                  <a:lnTo>
                    <a:pt x="3488" y="2344"/>
                  </a:lnTo>
                  <a:lnTo>
                    <a:pt x="3440" y="1941"/>
                  </a:lnTo>
                  <a:lnTo>
                    <a:pt x="3402" y="1499"/>
                  </a:lnTo>
                  <a:lnTo>
                    <a:pt x="3363" y="1048"/>
                  </a:lnTo>
                  <a:lnTo>
                    <a:pt x="3315" y="308"/>
                  </a:lnTo>
                  <a:lnTo>
                    <a:pt x="3296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875794" y="5725346"/>
              <a:ext cx="326284" cy="524156"/>
            </a:xfrm>
            <a:custGeom>
              <a:avLst/>
              <a:gdLst/>
              <a:ahLst/>
              <a:cxnLst/>
              <a:rect l="l" t="t" r="r" b="b"/>
              <a:pathLst>
                <a:path w="5496" h="8829" extrusionOk="0">
                  <a:moveTo>
                    <a:pt x="4419" y="0"/>
                  </a:moveTo>
                  <a:lnTo>
                    <a:pt x="1941" y="2104"/>
                  </a:lnTo>
                  <a:lnTo>
                    <a:pt x="1460" y="3497"/>
                  </a:lnTo>
                  <a:lnTo>
                    <a:pt x="1038" y="4669"/>
                  </a:lnTo>
                  <a:lnTo>
                    <a:pt x="836" y="5216"/>
                  </a:lnTo>
                  <a:lnTo>
                    <a:pt x="663" y="5678"/>
                  </a:lnTo>
                  <a:lnTo>
                    <a:pt x="500" y="6100"/>
                  </a:lnTo>
                  <a:lnTo>
                    <a:pt x="317" y="6581"/>
                  </a:lnTo>
                  <a:lnTo>
                    <a:pt x="240" y="6830"/>
                  </a:lnTo>
                  <a:lnTo>
                    <a:pt x="164" y="7070"/>
                  </a:lnTo>
                  <a:lnTo>
                    <a:pt x="106" y="7320"/>
                  </a:lnTo>
                  <a:lnTo>
                    <a:pt x="48" y="7560"/>
                  </a:lnTo>
                  <a:lnTo>
                    <a:pt x="20" y="7781"/>
                  </a:lnTo>
                  <a:lnTo>
                    <a:pt x="0" y="7993"/>
                  </a:lnTo>
                  <a:lnTo>
                    <a:pt x="10" y="8098"/>
                  </a:lnTo>
                  <a:lnTo>
                    <a:pt x="10" y="8185"/>
                  </a:lnTo>
                  <a:lnTo>
                    <a:pt x="29" y="8281"/>
                  </a:lnTo>
                  <a:lnTo>
                    <a:pt x="48" y="8358"/>
                  </a:lnTo>
                  <a:lnTo>
                    <a:pt x="77" y="8435"/>
                  </a:lnTo>
                  <a:lnTo>
                    <a:pt x="116" y="8511"/>
                  </a:lnTo>
                  <a:lnTo>
                    <a:pt x="154" y="8569"/>
                  </a:lnTo>
                  <a:lnTo>
                    <a:pt x="212" y="8627"/>
                  </a:lnTo>
                  <a:lnTo>
                    <a:pt x="269" y="8675"/>
                  </a:lnTo>
                  <a:lnTo>
                    <a:pt x="346" y="8713"/>
                  </a:lnTo>
                  <a:lnTo>
                    <a:pt x="423" y="8742"/>
                  </a:lnTo>
                  <a:lnTo>
                    <a:pt x="509" y="8761"/>
                  </a:lnTo>
                  <a:lnTo>
                    <a:pt x="711" y="8780"/>
                  </a:lnTo>
                  <a:lnTo>
                    <a:pt x="913" y="8809"/>
                  </a:lnTo>
                  <a:lnTo>
                    <a:pt x="1134" y="8819"/>
                  </a:lnTo>
                  <a:lnTo>
                    <a:pt x="1355" y="8828"/>
                  </a:lnTo>
                  <a:lnTo>
                    <a:pt x="1576" y="8828"/>
                  </a:lnTo>
                  <a:lnTo>
                    <a:pt x="1806" y="8809"/>
                  </a:lnTo>
                  <a:lnTo>
                    <a:pt x="2037" y="8790"/>
                  </a:lnTo>
                  <a:lnTo>
                    <a:pt x="2258" y="8761"/>
                  </a:lnTo>
                  <a:lnTo>
                    <a:pt x="2488" y="8713"/>
                  </a:lnTo>
                  <a:lnTo>
                    <a:pt x="2700" y="8655"/>
                  </a:lnTo>
                  <a:lnTo>
                    <a:pt x="2911" y="8579"/>
                  </a:lnTo>
                  <a:lnTo>
                    <a:pt x="3113" y="8492"/>
                  </a:lnTo>
                  <a:lnTo>
                    <a:pt x="3305" y="8387"/>
                  </a:lnTo>
                  <a:lnTo>
                    <a:pt x="3391" y="8329"/>
                  </a:lnTo>
                  <a:lnTo>
                    <a:pt x="3478" y="8271"/>
                  </a:lnTo>
                  <a:lnTo>
                    <a:pt x="3564" y="8204"/>
                  </a:lnTo>
                  <a:lnTo>
                    <a:pt x="3641" y="8127"/>
                  </a:lnTo>
                  <a:lnTo>
                    <a:pt x="3718" y="8050"/>
                  </a:lnTo>
                  <a:lnTo>
                    <a:pt x="3785" y="7973"/>
                  </a:lnTo>
                  <a:lnTo>
                    <a:pt x="3910" y="7791"/>
                  </a:lnTo>
                  <a:lnTo>
                    <a:pt x="4025" y="7608"/>
                  </a:lnTo>
                  <a:lnTo>
                    <a:pt x="4131" y="7416"/>
                  </a:lnTo>
                  <a:lnTo>
                    <a:pt x="4227" y="7224"/>
                  </a:lnTo>
                  <a:lnTo>
                    <a:pt x="4304" y="7032"/>
                  </a:lnTo>
                  <a:lnTo>
                    <a:pt x="4381" y="6840"/>
                  </a:lnTo>
                  <a:lnTo>
                    <a:pt x="4448" y="6657"/>
                  </a:lnTo>
                  <a:lnTo>
                    <a:pt x="4496" y="6475"/>
                  </a:lnTo>
                  <a:lnTo>
                    <a:pt x="4582" y="6148"/>
                  </a:lnTo>
                  <a:lnTo>
                    <a:pt x="4640" y="5889"/>
                  </a:lnTo>
                  <a:lnTo>
                    <a:pt x="4679" y="5658"/>
                  </a:lnTo>
                  <a:lnTo>
                    <a:pt x="4976" y="7397"/>
                  </a:lnTo>
                  <a:lnTo>
                    <a:pt x="5495" y="7397"/>
                  </a:lnTo>
                  <a:lnTo>
                    <a:pt x="5495" y="5159"/>
                  </a:lnTo>
                  <a:lnTo>
                    <a:pt x="5495" y="3314"/>
                  </a:lnTo>
                  <a:lnTo>
                    <a:pt x="5485" y="2488"/>
                  </a:lnTo>
                  <a:lnTo>
                    <a:pt x="5476" y="1845"/>
                  </a:lnTo>
                  <a:lnTo>
                    <a:pt x="5466" y="1710"/>
                  </a:lnTo>
                  <a:lnTo>
                    <a:pt x="5457" y="1585"/>
                  </a:lnTo>
                  <a:lnTo>
                    <a:pt x="5418" y="1355"/>
                  </a:lnTo>
                  <a:lnTo>
                    <a:pt x="5361" y="1143"/>
                  </a:lnTo>
                  <a:lnTo>
                    <a:pt x="5293" y="951"/>
                  </a:lnTo>
                  <a:lnTo>
                    <a:pt x="5216" y="778"/>
                  </a:lnTo>
                  <a:lnTo>
                    <a:pt x="5130" y="634"/>
                  </a:lnTo>
                  <a:lnTo>
                    <a:pt x="5034" y="500"/>
                  </a:lnTo>
                  <a:lnTo>
                    <a:pt x="4938" y="385"/>
                  </a:lnTo>
                  <a:lnTo>
                    <a:pt x="4842" y="288"/>
                  </a:lnTo>
                  <a:lnTo>
                    <a:pt x="4746" y="202"/>
                  </a:lnTo>
                  <a:lnTo>
                    <a:pt x="4659" y="135"/>
                  </a:lnTo>
                  <a:lnTo>
                    <a:pt x="4582" y="87"/>
                  </a:lnTo>
                  <a:lnTo>
                    <a:pt x="4467" y="20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931123" y="5603882"/>
              <a:ext cx="237826" cy="524156"/>
            </a:xfrm>
            <a:custGeom>
              <a:avLst/>
              <a:gdLst/>
              <a:ahLst/>
              <a:cxnLst/>
              <a:rect l="l" t="t" r="r" b="b"/>
              <a:pathLst>
                <a:path w="4006" h="8829" extrusionOk="0">
                  <a:moveTo>
                    <a:pt x="3218" y="0"/>
                  </a:moveTo>
                  <a:lnTo>
                    <a:pt x="1249" y="163"/>
                  </a:lnTo>
                  <a:lnTo>
                    <a:pt x="1143" y="1864"/>
                  </a:lnTo>
                  <a:lnTo>
                    <a:pt x="1057" y="3276"/>
                  </a:lnTo>
                  <a:lnTo>
                    <a:pt x="999" y="4429"/>
                  </a:lnTo>
                  <a:lnTo>
                    <a:pt x="980" y="4650"/>
                  </a:lnTo>
                  <a:lnTo>
                    <a:pt x="932" y="4899"/>
                  </a:lnTo>
                  <a:lnTo>
                    <a:pt x="874" y="5168"/>
                  </a:lnTo>
                  <a:lnTo>
                    <a:pt x="797" y="5447"/>
                  </a:lnTo>
                  <a:lnTo>
                    <a:pt x="721" y="5745"/>
                  </a:lnTo>
                  <a:lnTo>
                    <a:pt x="625" y="6033"/>
                  </a:lnTo>
                  <a:lnTo>
                    <a:pt x="432" y="6628"/>
                  </a:lnTo>
                  <a:lnTo>
                    <a:pt x="250" y="7186"/>
                  </a:lnTo>
                  <a:lnTo>
                    <a:pt x="173" y="7455"/>
                  </a:lnTo>
                  <a:lnTo>
                    <a:pt x="106" y="7695"/>
                  </a:lnTo>
                  <a:lnTo>
                    <a:pt x="48" y="7916"/>
                  </a:lnTo>
                  <a:lnTo>
                    <a:pt x="19" y="8117"/>
                  </a:lnTo>
                  <a:lnTo>
                    <a:pt x="0" y="8281"/>
                  </a:lnTo>
                  <a:lnTo>
                    <a:pt x="10" y="8348"/>
                  </a:lnTo>
                  <a:lnTo>
                    <a:pt x="19" y="8415"/>
                  </a:lnTo>
                  <a:lnTo>
                    <a:pt x="39" y="8463"/>
                  </a:lnTo>
                  <a:lnTo>
                    <a:pt x="67" y="8521"/>
                  </a:lnTo>
                  <a:lnTo>
                    <a:pt x="106" y="8559"/>
                  </a:lnTo>
                  <a:lnTo>
                    <a:pt x="144" y="8607"/>
                  </a:lnTo>
                  <a:lnTo>
                    <a:pt x="202" y="8646"/>
                  </a:lnTo>
                  <a:lnTo>
                    <a:pt x="259" y="8684"/>
                  </a:lnTo>
                  <a:lnTo>
                    <a:pt x="327" y="8713"/>
                  </a:lnTo>
                  <a:lnTo>
                    <a:pt x="404" y="8742"/>
                  </a:lnTo>
                  <a:lnTo>
                    <a:pt x="567" y="8790"/>
                  </a:lnTo>
                  <a:lnTo>
                    <a:pt x="749" y="8819"/>
                  </a:lnTo>
                  <a:lnTo>
                    <a:pt x="942" y="8828"/>
                  </a:lnTo>
                  <a:lnTo>
                    <a:pt x="1153" y="8828"/>
                  </a:lnTo>
                  <a:lnTo>
                    <a:pt x="1364" y="8809"/>
                  </a:lnTo>
                  <a:lnTo>
                    <a:pt x="1585" y="8780"/>
                  </a:lnTo>
                  <a:lnTo>
                    <a:pt x="1796" y="8732"/>
                  </a:lnTo>
                  <a:lnTo>
                    <a:pt x="2008" y="8665"/>
                  </a:lnTo>
                  <a:lnTo>
                    <a:pt x="2210" y="8579"/>
                  </a:lnTo>
                  <a:lnTo>
                    <a:pt x="2392" y="8482"/>
                  </a:lnTo>
                  <a:lnTo>
                    <a:pt x="2479" y="8425"/>
                  </a:lnTo>
                  <a:lnTo>
                    <a:pt x="2555" y="8367"/>
                  </a:lnTo>
                  <a:lnTo>
                    <a:pt x="2632" y="8300"/>
                  </a:lnTo>
                  <a:lnTo>
                    <a:pt x="2699" y="8233"/>
                  </a:lnTo>
                  <a:lnTo>
                    <a:pt x="2767" y="8165"/>
                  </a:lnTo>
                  <a:lnTo>
                    <a:pt x="2824" y="8079"/>
                  </a:lnTo>
                  <a:lnTo>
                    <a:pt x="2940" y="7906"/>
                  </a:lnTo>
                  <a:lnTo>
                    <a:pt x="3045" y="7714"/>
                  </a:lnTo>
                  <a:lnTo>
                    <a:pt x="3141" y="7512"/>
                  </a:lnTo>
                  <a:lnTo>
                    <a:pt x="3228" y="7282"/>
                  </a:lnTo>
                  <a:lnTo>
                    <a:pt x="3314" y="7051"/>
                  </a:lnTo>
                  <a:lnTo>
                    <a:pt x="3381" y="6801"/>
                  </a:lnTo>
                  <a:lnTo>
                    <a:pt x="3449" y="6552"/>
                  </a:lnTo>
                  <a:lnTo>
                    <a:pt x="3574" y="6033"/>
                  </a:lnTo>
                  <a:lnTo>
                    <a:pt x="3689" y="5505"/>
                  </a:lnTo>
                  <a:lnTo>
                    <a:pt x="3795" y="4995"/>
                  </a:lnTo>
                  <a:lnTo>
                    <a:pt x="3900" y="4525"/>
                  </a:lnTo>
                  <a:lnTo>
                    <a:pt x="3948" y="4304"/>
                  </a:lnTo>
                  <a:lnTo>
                    <a:pt x="3987" y="4083"/>
                  </a:lnTo>
                  <a:lnTo>
                    <a:pt x="4006" y="3871"/>
                  </a:lnTo>
                  <a:lnTo>
                    <a:pt x="4006" y="3670"/>
                  </a:lnTo>
                  <a:lnTo>
                    <a:pt x="4006" y="3478"/>
                  </a:lnTo>
                  <a:lnTo>
                    <a:pt x="3987" y="3295"/>
                  </a:lnTo>
                  <a:lnTo>
                    <a:pt x="3958" y="3113"/>
                  </a:lnTo>
                  <a:lnTo>
                    <a:pt x="3919" y="2949"/>
                  </a:lnTo>
                  <a:lnTo>
                    <a:pt x="3881" y="2786"/>
                  </a:lnTo>
                  <a:lnTo>
                    <a:pt x="3833" y="2642"/>
                  </a:lnTo>
                  <a:lnTo>
                    <a:pt x="3785" y="2507"/>
                  </a:lnTo>
                  <a:lnTo>
                    <a:pt x="3727" y="2392"/>
                  </a:lnTo>
                  <a:lnTo>
                    <a:pt x="3670" y="2286"/>
                  </a:lnTo>
                  <a:lnTo>
                    <a:pt x="3602" y="2190"/>
                  </a:lnTo>
                  <a:lnTo>
                    <a:pt x="3545" y="2104"/>
                  </a:lnTo>
                  <a:lnTo>
                    <a:pt x="3487" y="2046"/>
                  </a:lnTo>
                  <a:lnTo>
                    <a:pt x="3468" y="2008"/>
                  </a:lnTo>
                  <a:lnTo>
                    <a:pt x="3439" y="1969"/>
                  </a:lnTo>
                  <a:lnTo>
                    <a:pt x="3391" y="1873"/>
                  </a:lnTo>
                  <a:lnTo>
                    <a:pt x="3353" y="1749"/>
                  </a:lnTo>
                  <a:lnTo>
                    <a:pt x="3324" y="1595"/>
                  </a:lnTo>
                  <a:lnTo>
                    <a:pt x="3295" y="1441"/>
                  </a:lnTo>
                  <a:lnTo>
                    <a:pt x="3276" y="1268"/>
                  </a:lnTo>
                  <a:lnTo>
                    <a:pt x="3247" y="913"/>
                  </a:lnTo>
                  <a:lnTo>
                    <a:pt x="3228" y="567"/>
                  </a:lnTo>
                  <a:lnTo>
                    <a:pt x="3218" y="279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913966" y="2890429"/>
              <a:ext cx="884041" cy="672456"/>
            </a:xfrm>
            <a:custGeom>
              <a:avLst/>
              <a:gdLst/>
              <a:ahLst/>
              <a:cxnLst/>
              <a:rect l="l" t="t" r="r" b="b"/>
              <a:pathLst>
                <a:path w="14891" h="11327" extrusionOk="0">
                  <a:moveTo>
                    <a:pt x="12748" y="1"/>
                  </a:moveTo>
                  <a:lnTo>
                    <a:pt x="12575" y="58"/>
                  </a:lnTo>
                  <a:lnTo>
                    <a:pt x="12086" y="193"/>
                  </a:lnTo>
                  <a:lnTo>
                    <a:pt x="11817" y="260"/>
                  </a:lnTo>
                  <a:lnTo>
                    <a:pt x="11115" y="433"/>
                  </a:lnTo>
                  <a:lnTo>
                    <a:pt x="10270" y="635"/>
                  </a:lnTo>
                  <a:lnTo>
                    <a:pt x="9790" y="731"/>
                  </a:lnTo>
                  <a:lnTo>
                    <a:pt x="9281" y="827"/>
                  </a:lnTo>
                  <a:lnTo>
                    <a:pt x="8752" y="923"/>
                  </a:lnTo>
                  <a:lnTo>
                    <a:pt x="8195" y="1019"/>
                  </a:lnTo>
                  <a:lnTo>
                    <a:pt x="7619" y="1106"/>
                  </a:lnTo>
                  <a:lnTo>
                    <a:pt x="7013" y="1182"/>
                  </a:lnTo>
                  <a:lnTo>
                    <a:pt x="6408" y="1250"/>
                  </a:lnTo>
                  <a:lnTo>
                    <a:pt x="5774" y="1307"/>
                  </a:lnTo>
                  <a:lnTo>
                    <a:pt x="5140" y="1346"/>
                  </a:lnTo>
                  <a:lnTo>
                    <a:pt x="4497" y="1374"/>
                  </a:lnTo>
                  <a:lnTo>
                    <a:pt x="3853" y="1384"/>
                  </a:lnTo>
                  <a:lnTo>
                    <a:pt x="3200" y="1384"/>
                  </a:lnTo>
                  <a:lnTo>
                    <a:pt x="2921" y="1374"/>
                  </a:lnTo>
                  <a:lnTo>
                    <a:pt x="2422" y="1346"/>
                  </a:lnTo>
                  <a:lnTo>
                    <a:pt x="1922" y="1307"/>
                  </a:lnTo>
                  <a:lnTo>
                    <a:pt x="1423" y="1250"/>
                  </a:lnTo>
                  <a:lnTo>
                    <a:pt x="942" y="1182"/>
                  </a:lnTo>
                  <a:lnTo>
                    <a:pt x="865" y="1403"/>
                  </a:lnTo>
                  <a:lnTo>
                    <a:pt x="779" y="1672"/>
                  </a:lnTo>
                  <a:lnTo>
                    <a:pt x="683" y="2018"/>
                  </a:lnTo>
                  <a:lnTo>
                    <a:pt x="606" y="2297"/>
                  </a:lnTo>
                  <a:lnTo>
                    <a:pt x="510" y="2729"/>
                  </a:lnTo>
                  <a:lnTo>
                    <a:pt x="404" y="3209"/>
                  </a:lnTo>
                  <a:lnTo>
                    <a:pt x="318" y="3738"/>
                  </a:lnTo>
                  <a:lnTo>
                    <a:pt x="241" y="4295"/>
                  </a:lnTo>
                  <a:lnTo>
                    <a:pt x="203" y="4583"/>
                  </a:lnTo>
                  <a:lnTo>
                    <a:pt x="155" y="5111"/>
                  </a:lnTo>
                  <a:lnTo>
                    <a:pt x="97" y="5659"/>
                  </a:lnTo>
                  <a:lnTo>
                    <a:pt x="78" y="5957"/>
                  </a:lnTo>
                  <a:lnTo>
                    <a:pt x="39" y="6571"/>
                  </a:lnTo>
                  <a:lnTo>
                    <a:pt x="30" y="6869"/>
                  </a:lnTo>
                  <a:lnTo>
                    <a:pt x="11" y="7330"/>
                  </a:lnTo>
                  <a:lnTo>
                    <a:pt x="1" y="7753"/>
                  </a:lnTo>
                  <a:lnTo>
                    <a:pt x="11" y="8128"/>
                  </a:lnTo>
                  <a:lnTo>
                    <a:pt x="20" y="8454"/>
                  </a:lnTo>
                  <a:lnTo>
                    <a:pt x="59" y="8742"/>
                  </a:lnTo>
                  <a:lnTo>
                    <a:pt x="97" y="9002"/>
                  </a:lnTo>
                  <a:lnTo>
                    <a:pt x="126" y="9117"/>
                  </a:lnTo>
                  <a:lnTo>
                    <a:pt x="164" y="9232"/>
                  </a:lnTo>
                  <a:lnTo>
                    <a:pt x="203" y="9328"/>
                  </a:lnTo>
                  <a:lnTo>
                    <a:pt x="241" y="9424"/>
                  </a:lnTo>
                  <a:lnTo>
                    <a:pt x="289" y="9511"/>
                  </a:lnTo>
                  <a:lnTo>
                    <a:pt x="337" y="9597"/>
                  </a:lnTo>
                  <a:lnTo>
                    <a:pt x="395" y="9674"/>
                  </a:lnTo>
                  <a:lnTo>
                    <a:pt x="452" y="9751"/>
                  </a:lnTo>
                  <a:lnTo>
                    <a:pt x="520" y="9818"/>
                  </a:lnTo>
                  <a:lnTo>
                    <a:pt x="597" y="9886"/>
                  </a:lnTo>
                  <a:lnTo>
                    <a:pt x="673" y="9953"/>
                  </a:lnTo>
                  <a:lnTo>
                    <a:pt x="750" y="10010"/>
                  </a:lnTo>
                  <a:lnTo>
                    <a:pt x="933" y="10126"/>
                  </a:lnTo>
                  <a:lnTo>
                    <a:pt x="1144" y="10231"/>
                  </a:lnTo>
                  <a:lnTo>
                    <a:pt x="1375" y="10337"/>
                  </a:lnTo>
                  <a:lnTo>
                    <a:pt x="1644" y="10443"/>
                  </a:lnTo>
                  <a:lnTo>
                    <a:pt x="2018" y="10587"/>
                  </a:lnTo>
                  <a:lnTo>
                    <a:pt x="2412" y="10712"/>
                  </a:lnTo>
                  <a:lnTo>
                    <a:pt x="2816" y="10827"/>
                  </a:lnTo>
                  <a:lnTo>
                    <a:pt x="3229" y="10933"/>
                  </a:lnTo>
                  <a:lnTo>
                    <a:pt x="3651" y="11019"/>
                  </a:lnTo>
                  <a:lnTo>
                    <a:pt x="4074" y="11106"/>
                  </a:lnTo>
                  <a:lnTo>
                    <a:pt x="4516" y="11163"/>
                  </a:lnTo>
                  <a:lnTo>
                    <a:pt x="4948" y="11221"/>
                  </a:lnTo>
                  <a:lnTo>
                    <a:pt x="5390" y="11269"/>
                  </a:lnTo>
                  <a:lnTo>
                    <a:pt x="5841" y="11298"/>
                  </a:lnTo>
                  <a:lnTo>
                    <a:pt x="6293" y="11317"/>
                  </a:lnTo>
                  <a:lnTo>
                    <a:pt x="6735" y="11327"/>
                  </a:lnTo>
                  <a:lnTo>
                    <a:pt x="7186" y="11327"/>
                  </a:lnTo>
                  <a:lnTo>
                    <a:pt x="7638" y="11317"/>
                  </a:lnTo>
                  <a:lnTo>
                    <a:pt x="8080" y="11307"/>
                  </a:lnTo>
                  <a:lnTo>
                    <a:pt x="8522" y="11278"/>
                  </a:lnTo>
                  <a:lnTo>
                    <a:pt x="8964" y="11240"/>
                  </a:lnTo>
                  <a:lnTo>
                    <a:pt x="9396" y="11192"/>
                  </a:lnTo>
                  <a:lnTo>
                    <a:pt x="9828" y="11144"/>
                  </a:lnTo>
                  <a:lnTo>
                    <a:pt x="10241" y="11077"/>
                  </a:lnTo>
                  <a:lnTo>
                    <a:pt x="10654" y="11010"/>
                  </a:lnTo>
                  <a:lnTo>
                    <a:pt x="11058" y="10933"/>
                  </a:lnTo>
                  <a:lnTo>
                    <a:pt x="11442" y="10846"/>
                  </a:lnTo>
                  <a:lnTo>
                    <a:pt x="11826" y="10760"/>
                  </a:lnTo>
                  <a:lnTo>
                    <a:pt x="12191" y="10664"/>
                  </a:lnTo>
                  <a:lnTo>
                    <a:pt x="12547" y="10558"/>
                  </a:lnTo>
                  <a:lnTo>
                    <a:pt x="12883" y="10443"/>
                  </a:lnTo>
                  <a:lnTo>
                    <a:pt x="13200" y="10327"/>
                  </a:lnTo>
                  <a:lnTo>
                    <a:pt x="13507" y="10212"/>
                  </a:lnTo>
                  <a:lnTo>
                    <a:pt x="13795" y="10087"/>
                  </a:lnTo>
                  <a:lnTo>
                    <a:pt x="14064" y="9953"/>
                  </a:lnTo>
                  <a:lnTo>
                    <a:pt x="14314" y="9818"/>
                  </a:lnTo>
                  <a:lnTo>
                    <a:pt x="14429" y="9741"/>
                  </a:lnTo>
                  <a:lnTo>
                    <a:pt x="14535" y="9645"/>
                  </a:lnTo>
                  <a:lnTo>
                    <a:pt x="14631" y="9549"/>
                  </a:lnTo>
                  <a:lnTo>
                    <a:pt x="14698" y="9434"/>
                  </a:lnTo>
                  <a:lnTo>
                    <a:pt x="14766" y="9300"/>
                  </a:lnTo>
                  <a:lnTo>
                    <a:pt x="14814" y="9165"/>
                  </a:lnTo>
                  <a:lnTo>
                    <a:pt x="14852" y="9002"/>
                  </a:lnTo>
                  <a:lnTo>
                    <a:pt x="14871" y="8829"/>
                  </a:lnTo>
                  <a:lnTo>
                    <a:pt x="14891" y="8646"/>
                  </a:lnTo>
                  <a:lnTo>
                    <a:pt x="14891" y="8445"/>
                  </a:lnTo>
                  <a:lnTo>
                    <a:pt x="14891" y="8224"/>
                  </a:lnTo>
                  <a:lnTo>
                    <a:pt x="14881" y="7984"/>
                  </a:lnTo>
                  <a:lnTo>
                    <a:pt x="14833" y="7455"/>
                  </a:lnTo>
                  <a:lnTo>
                    <a:pt x="14766" y="6850"/>
                  </a:lnTo>
                  <a:lnTo>
                    <a:pt x="14727" y="6552"/>
                  </a:lnTo>
                  <a:lnTo>
                    <a:pt x="14650" y="5957"/>
                  </a:lnTo>
                  <a:lnTo>
                    <a:pt x="14545" y="5351"/>
                  </a:lnTo>
                  <a:lnTo>
                    <a:pt x="14429" y="4756"/>
                  </a:lnTo>
                  <a:lnTo>
                    <a:pt x="14314" y="4160"/>
                  </a:lnTo>
                  <a:lnTo>
                    <a:pt x="14305" y="4103"/>
                  </a:lnTo>
                  <a:lnTo>
                    <a:pt x="14237" y="3824"/>
                  </a:lnTo>
                  <a:lnTo>
                    <a:pt x="14228" y="3776"/>
                  </a:lnTo>
                  <a:lnTo>
                    <a:pt x="14132" y="3382"/>
                  </a:lnTo>
                  <a:lnTo>
                    <a:pt x="14016" y="2988"/>
                  </a:lnTo>
                  <a:lnTo>
                    <a:pt x="13901" y="2604"/>
                  </a:lnTo>
                  <a:lnTo>
                    <a:pt x="13767" y="2229"/>
                  </a:lnTo>
                  <a:lnTo>
                    <a:pt x="13632" y="1874"/>
                  </a:lnTo>
                  <a:lnTo>
                    <a:pt x="13498" y="1547"/>
                  </a:lnTo>
                  <a:lnTo>
                    <a:pt x="13363" y="1240"/>
                  </a:lnTo>
                  <a:lnTo>
                    <a:pt x="13238" y="952"/>
                  </a:lnTo>
                  <a:lnTo>
                    <a:pt x="13113" y="692"/>
                  </a:lnTo>
                  <a:lnTo>
                    <a:pt x="12969" y="404"/>
                  </a:lnTo>
                  <a:lnTo>
                    <a:pt x="12854" y="193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949942" y="2931511"/>
              <a:ext cx="749990" cy="116954"/>
            </a:xfrm>
            <a:custGeom>
              <a:avLst/>
              <a:gdLst/>
              <a:ahLst/>
              <a:cxnLst/>
              <a:rect l="l" t="t" r="r" b="b"/>
              <a:pathLst>
                <a:path w="12633" h="1970" extrusionOk="0">
                  <a:moveTo>
                    <a:pt x="12507" y="0"/>
                  </a:moveTo>
                  <a:lnTo>
                    <a:pt x="12190" y="145"/>
                  </a:lnTo>
                  <a:lnTo>
                    <a:pt x="11854" y="279"/>
                  </a:lnTo>
                  <a:lnTo>
                    <a:pt x="11595" y="385"/>
                  </a:lnTo>
                  <a:lnTo>
                    <a:pt x="11095" y="567"/>
                  </a:lnTo>
                  <a:lnTo>
                    <a:pt x="10557" y="750"/>
                  </a:lnTo>
                  <a:lnTo>
                    <a:pt x="10000" y="932"/>
                  </a:lnTo>
                  <a:lnTo>
                    <a:pt x="9414" y="1096"/>
                  </a:lnTo>
                  <a:lnTo>
                    <a:pt x="8799" y="1249"/>
                  </a:lnTo>
                  <a:lnTo>
                    <a:pt x="8482" y="1316"/>
                  </a:lnTo>
                  <a:lnTo>
                    <a:pt x="8165" y="1384"/>
                  </a:lnTo>
                  <a:lnTo>
                    <a:pt x="7839" y="1441"/>
                  </a:lnTo>
                  <a:lnTo>
                    <a:pt x="7503" y="1489"/>
                  </a:lnTo>
                  <a:lnTo>
                    <a:pt x="7176" y="1537"/>
                  </a:lnTo>
                  <a:lnTo>
                    <a:pt x="6840" y="1576"/>
                  </a:lnTo>
                  <a:lnTo>
                    <a:pt x="6206" y="1633"/>
                  </a:lnTo>
                  <a:lnTo>
                    <a:pt x="5572" y="1662"/>
                  </a:lnTo>
                  <a:lnTo>
                    <a:pt x="4938" y="1682"/>
                  </a:lnTo>
                  <a:lnTo>
                    <a:pt x="4313" y="1682"/>
                  </a:lnTo>
                  <a:lnTo>
                    <a:pt x="3698" y="1662"/>
                  </a:lnTo>
                  <a:lnTo>
                    <a:pt x="3103" y="1643"/>
                  </a:lnTo>
                  <a:lnTo>
                    <a:pt x="2536" y="1605"/>
                  </a:lnTo>
                  <a:lnTo>
                    <a:pt x="1979" y="1557"/>
                  </a:lnTo>
                  <a:lnTo>
                    <a:pt x="1691" y="1528"/>
                  </a:lnTo>
                  <a:lnTo>
                    <a:pt x="1239" y="1480"/>
                  </a:lnTo>
                  <a:lnTo>
                    <a:pt x="826" y="1432"/>
                  </a:lnTo>
                  <a:lnTo>
                    <a:pt x="77" y="1326"/>
                  </a:lnTo>
                  <a:lnTo>
                    <a:pt x="0" y="1605"/>
                  </a:lnTo>
                  <a:lnTo>
                    <a:pt x="730" y="1701"/>
                  </a:lnTo>
                  <a:lnTo>
                    <a:pt x="1576" y="1797"/>
                  </a:lnTo>
                  <a:lnTo>
                    <a:pt x="1873" y="1826"/>
                  </a:lnTo>
                  <a:lnTo>
                    <a:pt x="2411" y="1874"/>
                  </a:lnTo>
                  <a:lnTo>
                    <a:pt x="2978" y="1912"/>
                  </a:lnTo>
                  <a:lnTo>
                    <a:pt x="3564" y="1941"/>
                  </a:lnTo>
                  <a:lnTo>
                    <a:pt x="4160" y="1960"/>
                  </a:lnTo>
                  <a:lnTo>
                    <a:pt x="4774" y="1970"/>
                  </a:lnTo>
                  <a:lnTo>
                    <a:pt x="5399" y="1951"/>
                  </a:lnTo>
                  <a:lnTo>
                    <a:pt x="6023" y="1922"/>
                  </a:lnTo>
                  <a:lnTo>
                    <a:pt x="6657" y="1883"/>
                  </a:lnTo>
                  <a:lnTo>
                    <a:pt x="6869" y="1854"/>
                  </a:lnTo>
                  <a:lnTo>
                    <a:pt x="7214" y="1816"/>
                  </a:lnTo>
                  <a:lnTo>
                    <a:pt x="7551" y="1768"/>
                  </a:lnTo>
                  <a:lnTo>
                    <a:pt x="7887" y="1720"/>
                  </a:lnTo>
                  <a:lnTo>
                    <a:pt x="8223" y="1662"/>
                  </a:lnTo>
                  <a:lnTo>
                    <a:pt x="8550" y="1595"/>
                  </a:lnTo>
                  <a:lnTo>
                    <a:pt x="8876" y="1518"/>
                  </a:lnTo>
                  <a:lnTo>
                    <a:pt x="9501" y="1365"/>
                  </a:lnTo>
                  <a:lnTo>
                    <a:pt x="10106" y="1192"/>
                  </a:lnTo>
                  <a:lnTo>
                    <a:pt x="10682" y="1009"/>
                  </a:lnTo>
                  <a:lnTo>
                    <a:pt x="11220" y="827"/>
                  </a:lnTo>
                  <a:lnTo>
                    <a:pt x="11729" y="634"/>
                  </a:lnTo>
                  <a:lnTo>
                    <a:pt x="11998" y="529"/>
                  </a:lnTo>
                  <a:lnTo>
                    <a:pt x="12632" y="260"/>
                  </a:lnTo>
                  <a:lnTo>
                    <a:pt x="12507" y="0"/>
                  </a:ln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384505" y="3279397"/>
              <a:ext cx="696915" cy="2442616"/>
            </a:xfrm>
            <a:custGeom>
              <a:avLst/>
              <a:gdLst/>
              <a:ahLst/>
              <a:cxnLst/>
              <a:rect l="l" t="t" r="r" b="b"/>
              <a:pathLst>
                <a:path w="11739" h="41144" extrusionOk="0">
                  <a:moveTo>
                    <a:pt x="6801" y="0"/>
                  </a:moveTo>
                  <a:lnTo>
                    <a:pt x="0" y="3161"/>
                  </a:lnTo>
                  <a:lnTo>
                    <a:pt x="38" y="3910"/>
                  </a:lnTo>
                  <a:lnTo>
                    <a:pt x="86" y="4630"/>
                  </a:lnTo>
                  <a:lnTo>
                    <a:pt x="144" y="5341"/>
                  </a:lnTo>
                  <a:lnTo>
                    <a:pt x="211" y="6023"/>
                  </a:lnTo>
                  <a:lnTo>
                    <a:pt x="288" y="6686"/>
                  </a:lnTo>
                  <a:lnTo>
                    <a:pt x="384" y="7330"/>
                  </a:lnTo>
                  <a:lnTo>
                    <a:pt x="480" y="7964"/>
                  </a:lnTo>
                  <a:lnTo>
                    <a:pt x="586" y="8569"/>
                  </a:lnTo>
                  <a:lnTo>
                    <a:pt x="701" y="9174"/>
                  </a:lnTo>
                  <a:lnTo>
                    <a:pt x="817" y="9760"/>
                  </a:lnTo>
                  <a:lnTo>
                    <a:pt x="951" y="10327"/>
                  </a:lnTo>
                  <a:lnTo>
                    <a:pt x="1086" y="10884"/>
                  </a:lnTo>
                  <a:lnTo>
                    <a:pt x="1230" y="11432"/>
                  </a:lnTo>
                  <a:lnTo>
                    <a:pt x="1374" y="11970"/>
                  </a:lnTo>
                  <a:lnTo>
                    <a:pt x="1527" y="12488"/>
                  </a:lnTo>
                  <a:lnTo>
                    <a:pt x="1681" y="13007"/>
                  </a:lnTo>
                  <a:lnTo>
                    <a:pt x="1844" y="13516"/>
                  </a:lnTo>
                  <a:lnTo>
                    <a:pt x="2008" y="14016"/>
                  </a:lnTo>
                  <a:lnTo>
                    <a:pt x="2354" y="15005"/>
                  </a:lnTo>
                  <a:lnTo>
                    <a:pt x="2699" y="15975"/>
                  </a:lnTo>
                  <a:lnTo>
                    <a:pt x="3055" y="16936"/>
                  </a:lnTo>
                  <a:lnTo>
                    <a:pt x="3775" y="18848"/>
                  </a:lnTo>
                  <a:lnTo>
                    <a:pt x="4131" y="19818"/>
                  </a:lnTo>
                  <a:lnTo>
                    <a:pt x="4477" y="20817"/>
                  </a:lnTo>
                  <a:lnTo>
                    <a:pt x="4428" y="21038"/>
                  </a:lnTo>
                  <a:lnTo>
                    <a:pt x="4390" y="21316"/>
                  </a:lnTo>
                  <a:lnTo>
                    <a:pt x="4332" y="21701"/>
                  </a:lnTo>
                  <a:lnTo>
                    <a:pt x="4284" y="22181"/>
                  </a:lnTo>
                  <a:lnTo>
                    <a:pt x="4236" y="22757"/>
                  </a:lnTo>
                  <a:lnTo>
                    <a:pt x="4198" y="23430"/>
                  </a:lnTo>
                  <a:lnTo>
                    <a:pt x="4188" y="23795"/>
                  </a:lnTo>
                  <a:lnTo>
                    <a:pt x="4179" y="24189"/>
                  </a:lnTo>
                  <a:lnTo>
                    <a:pt x="4179" y="24602"/>
                  </a:lnTo>
                  <a:lnTo>
                    <a:pt x="4188" y="25024"/>
                  </a:lnTo>
                  <a:lnTo>
                    <a:pt x="4198" y="25476"/>
                  </a:lnTo>
                  <a:lnTo>
                    <a:pt x="4227" y="25947"/>
                  </a:lnTo>
                  <a:lnTo>
                    <a:pt x="4256" y="26437"/>
                  </a:lnTo>
                  <a:lnTo>
                    <a:pt x="4304" y="26946"/>
                  </a:lnTo>
                  <a:lnTo>
                    <a:pt x="4352" y="27474"/>
                  </a:lnTo>
                  <a:lnTo>
                    <a:pt x="4419" y="28022"/>
                  </a:lnTo>
                  <a:lnTo>
                    <a:pt x="4496" y="28579"/>
                  </a:lnTo>
                  <a:lnTo>
                    <a:pt x="4592" y="29155"/>
                  </a:lnTo>
                  <a:lnTo>
                    <a:pt x="4697" y="29751"/>
                  </a:lnTo>
                  <a:lnTo>
                    <a:pt x="4822" y="30356"/>
                  </a:lnTo>
                  <a:lnTo>
                    <a:pt x="4957" y="30980"/>
                  </a:lnTo>
                  <a:lnTo>
                    <a:pt x="5111" y="31624"/>
                  </a:lnTo>
                  <a:lnTo>
                    <a:pt x="5274" y="32268"/>
                  </a:lnTo>
                  <a:lnTo>
                    <a:pt x="5466" y="32940"/>
                  </a:lnTo>
                  <a:lnTo>
                    <a:pt x="6667" y="37253"/>
                  </a:lnTo>
                  <a:lnTo>
                    <a:pt x="7743" y="41144"/>
                  </a:lnTo>
                  <a:lnTo>
                    <a:pt x="11739" y="41144"/>
                  </a:lnTo>
                  <a:lnTo>
                    <a:pt x="9558" y="20730"/>
                  </a:lnTo>
                  <a:lnTo>
                    <a:pt x="9520" y="20385"/>
                  </a:lnTo>
                  <a:lnTo>
                    <a:pt x="9433" y="19607"/>
                  </a:lnTo>
                  <a:lnTo>
                    <a:pt x="9395" y="18233"/>
                  </a:lnTo>
                  <a:lnTo>
                    <a:pt x="9337" y="16878"/>
                  </a:lnTo>
                  <a:lnTo>
                    <a:pt x="9260" y="15533"/>
                  </a:lnTo>
                  <a:lnTo>
                    <a:pt x="9174" y="14198"/>
                  </a:lnTo>
                  <a:lnTo>
                    <a:pt x="9059" y="12882"/>
                  </a:lnTo>
                  <a:lnTo>
                    <a:pt x="8934" y="11585"/>
                  </a:lnTo>
                  <a:lnTo>
                    <a:pt x="8790" y="10317"/>
                  </a:lnTo>
                  <a:lnTo>
                    <a:pt x="8636" y="9059"/>
                  </a:lnTo>
                  <a:lnTo>
                    <a:pt x="8463" y="7829"/>
                  </a:lnTo>
                  <a:lnTo>
                    <a:pt x="8271" y="6619"/>
                  </a:lnTo>
                  <a:lnTo>
                    <a:pt x="8060" y="5437"/>
                  </a:lnTo>
                  <a:lnTo>
                    <a:pt x="7839" y="4285"/>
                  </a:lnTo>
                  <a:lnTo>
                    <a:pt x="7608" y="3170"/>
                  </a:lnTo>
                  <a:lnTo>
                    <a:pt x="7349" y="2075"/>
                  </a:lnTo>
                  <a:lnTo>
                    <a:pt x="7089" y="1018"/>
                  </a:lnTo>
                  <a:lnTo>
                    <a:pt x="6945" y="500"/>
                  </a:lnTo>
                  <a:lnTo>
                    <a:pt x="68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870629" y="3298216"/>
              <a:ext cx="491088" cy="2423797"/>
            </a:xfrm>
            <a:custGeom>
              <a:avLst/>
              <a:gdLst/>
              <a:ahLst/>
              <a:cxnLst/>
              <a:rect l="l" t="t" r="r" b="b"/>
              <a:pathLst>
                <a:path w="8272" h="40827" extrusionOk="0">
                  <a:moveTo>
                    <a:pt x="760" y="0"/>
                  </a:moveTo>
                  <a:lnTo>
                    <a:pt x="683" y="288"/>
                  </a:lnTo>
                  <a:lnTo>
                    <a:pt x="606" y="644"/>
                  </a:lnTo>
                  <a:lnTo>
                    <a:pt x="510" y="1163"/>
                  </a:lnTo>
                  <a:lnTo>
                    <a:pt x="404" y="1825"/>
                  </a:lnTo>
                  <a:lnTo>
                    <a:pt x="356" y="2210"/>
                  </a:lnTo>
                  <a:lnTo>
                    <a:pt x="299" y="2642"/>
                  </a:lnTo>
                  <a:lnTo>
                    <a:pt x="251" y="3113"/>
                  </a:lnTo>
                  <a:lnTo>
                    <a:pt x="203" y="3622"/>
                  </a:lnTo>
                  <a:lnTo>
                    <a:pt x="155" y="4169"/>
                  </a:lnTo>
                  <a:lnTo>
                    <a:pt x="116" y="4765"/>
                  </a:lnTo>
                  <a:lnTo>
                    <a:pt x="78" y="5399"/>
                  </a:lnTo>
                  <a:lnTo>
                    <a:pt x="49" y="6071"/>
                  </a:lnTo>
                  <a:lnTo>
                    <a:pt x="20" y="6782"/>
                  </a:lnTo>
                  <a:lnTo>
                    <a:pt x="10" y="7541"/>
                  </a:lnTo>
                  <a:lnTo>
                    <a:pt x="1" y="8338"/>
                  </a:lnTo>
                  <a:lnTo>
                    <a:pt x="10" y="9184"/>
                  </a:lnTo>
                  <a:lnTo>
                    <a:pt x="30" y="10068"/>
                  </a:lnTo>
                  <a:lnTo>
                    <a:pt x="58" y="10999"/>
                  </a:lnTo>
                  <a:lnTo>
                    <a:pt x="97" y="11970"/>
                  </a:lnTo>
                  <a:lnTo>
                    <a:pt x="155" y="12988"/>
                  </a:lnTo>
                  <a:lnTo>
                    <a:pt x="222" y="14045"/>
                  </a:lnTo>
                  <a:lnTo>
                    <a:pt x="308" y="15149"/>
                  </a:lnTo>
                  <a:lnTo>
                    <a:pt x="414" y="16302"/>
                  </a:lnTo>
                  <a:lnTo>
                    <a:pt x="539" y="17503"/>
                  </a:lnTo>
                  <a:lnTo>
                    <a:pt x="683" y="18752"/>
                  </a:lnTo>
                  <a:lnTo>
                    <a:pt x="846" y="20039"/>
                  </a:lnTo>
                  <a:lnTo>
                    <a:pt x="856" y="20404"/>
                  </a:lnTo>
                  <a:lnTo>
                    <a:pt x="894" y="21614"/>
                  </a:lnTo>
                  <a:lnTo>
                    <a:pt x="1211" y="40827"/>
                  </a:lnTo>
                  <a:lnTo>
                    <a:pt x="5006" y="40827"/>
                  </a:lnTo>
                  <a:lnTo>
                    <a:pt x="6754" y="30356"/>
                  </a:lnTo>
                  <a:lnTo>
                    <a:pt x="6850" y="29731"/>
                  </a:lnTo>
                  <a:lnTo>
                    <a:pt x="6937" y="29126"/>
                  </a:lnTo>
                  <a:lnTo>
                    <a:pt x="7013" y="28550"/>
                  </a:lnTo>
                  <a:lnTo>
                    <a:pt x="7081" y="27993"/>
                  </a:lnTo>
                  <a:lnTo>
                    <a:pt x="7129" y="27464"/>
                  </a:lnTo>
                  <a:lnTo>
                    <a:pt x="7167" y="26955"/>
                  </a:lnTo>
                  <a:lnTo>
                    <a:pt x="7196" y="26475"/>
                  </a:lnTo>
                  <a:lnTo>
                    <a:pt x="7225" y="26004"/>
                  </a:lnTo>
                  <a:lnTo>
                    <a:pt x="7234" y="25572"/>
                  </a:lnTo>
                  <a:lnTo>
                    <a:pt x="7244" y="25149"/>
                  </a:lnTo>
                  <a:lnTo>
                    <a:pt x="7234" y="24755"/>
                  </a:lnTo>
                  <a:lnTo>
                    <a:pt x="7225" y="24381"/>
                  </a:lnTo>
                  <a:lnTo>
                    <a:pt x="7215" y="24025"/>
                  </a:lnTo>
                  <a:lnTo>
                    <a:pt x="7196" y="23689"/>
                  </a:lnTo>
                  <a:lnTo>
                    <a:pt x="7167" y="23382"/>
                  </a:lnTo>
                  <a:lnTo>
                    <a:pt x="7138" y="23094"/>
                  </a:lnTo>
                  <a:lnTo>
                    <a:pt x="7071" y="22565"/>
                  </a:lnTo>
                  <a:lnTo>
                    <a:pt x="7004" y="22123"/>
                  </a:lnTo>
                  <a:lnTo>
                    <a:pt x="6917" y="21749"/>
                  </a:lnTo>
                  <a:lnTo>
                    <a:pt x="6850" y="21451"/>
                  </a:lnTo>
                  <a:lnTo>
                    <a:pt x="6783" y="21220"/>
                  </a:lnTo>
                  <a:lnTo>
                    <a:pt x="6725" y="21057"/>
                  </a:lnTo>
                  <a:lnTo>
                    <a:pt x="6677" y="20932"/>
                  </a:lnTo>
                  <a:lnTo>
                    <a:pt x="6908" y="18780"/>
                  </a:lnTo>
                  <a:lnTo>
                    <a:pt x="7148" y="16504"/>
                  </a:lnTo>
                  <a:lnTo>
                    <a:pt x="7426" y="13785"/>
                  </a:lnTo>
                  <a:lnTo>
                    <a:pt x="7715" y="10903"/>
                  </a:lnTo>
                  <a:lnTo>
                    <a:pt x="7849" y="9482"/>
                  </a:lnTo>
                  <a:lnTo>
                    <a:pt x="7974" y="8127"/>
                  </a:lnTo>
                  <a:lnTo>
                    <a:pt x="8080" y="6869"/>
                  </a:lnTo>
                  <a:lnTo>
                    <a:pt x="8176" y="5745"/>
                  </a:lnTo>
                  <a:lnTo>
                    <a:pt x="8233" y="4784"/>
                  </a:lnTo>
                  <a:lnTo>
                    <a:pt x="8272" y="4016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849553" y="1105999"/>
              <a:ext cx="655892" cy="698102"/>
            </a:xfrm>
            <a:custGeom>
              <a:avLst/>
              <a:gdLst/>
              <a:ahLst/>
              <a:cxnLst/>
              <a:rect l="l" t="t" r="r" b="b"/>
              <a:pathLst>
                <a:path w="11048" h="11759" extrusionOk="0">
                  <a:moveTo>
                    <a:pt x="5658" y="1"/>
                  </a:moveTo>
                  <a:lnTo>
                    <a:pt x="5380" y="11"/>
                  </a:lnTo>
                  <a:lnTo>
                    <a:pt x="5236" y="20"/>
                  </a:lnTo>
                  <a:lnTo>
                    <a:pt x="4823" y="59"/>
                  </a:lnTo>
                  <a:lnTo>
                    <a:pt x="4631" y="78"/>
                  </a:lnTo>
                  <a:lnTo>
                    <a:pt x="4438" y="116"/>
                  </a:lnTo>
                  <a:lnTo>
                    <a:pt x="4246" y="145"/>
                  </a:lnTo>
                  <a:lnTo>
                    <a:pt x="4064" y="193"/>
                  </a:lnTo>
                  <a:lnTo>
                    <a:pt x="3891" y="231"/>
                  </a:lnTo>
                  <a:lnTo>
                    <a:pt x="3718" y="289"/>
                  </a:lnTo>
                  <a:lnTo>
                    <a:pt x="3555" y="337"/>
                  </a:lnTo>
                  <a:lnTo>
                    <a:pt x="3401" y="395"/>
                  </a:lnTo>
                  <a:lnTo>
                    <a:pt x="3247" y="462"/>
                  </a:lnTo>
                  <a:lnTo>
                    <a:pt x="3103" y="529"/>
                  </a:lnTo>
                  <a:lnTo>
                    <a:pt x="2815" y="673"/>
                  </a:lnTo>
                  <a:lnTo>
                    <a:pt x="2556" y="827"/>
                  </a:lnTo>
                  <a:lnTo>
                    <a:pt x="2316" y="1010"/>
                  </a:lnTo>
                  <a:lnTo>
                    <a:pt x="2095" y="1192"/>
                  </a:lnTo>
                  <a:lnTo>
                    <a:pt x="1893" y="1384"/>
                  </a:lnTo>
                  <a:lnTo>
                    <a:pt x="1710" y="1596"/>
                  </a:lnTo>
                  <a:lnTo>
                    <a:pt x="1547" y="1817"/>
                  </a:lnTo>
                  <a:lnTo>
                    <a:pt x="1393" y="2037"/>
                  </a:lnTo>
                  <a:lnTo>
                    <a:pt x="1259" y="2278"/>
                  </a:lnTo>
                  <a:lnTo>
                    <a:pt x="1134" y="2518"/>
                  </a:lnTo>
                  <a:lnTo>
                    <a:pt x="1028" y="2768"/>
                  </a:lnTo>
                  <a:lnTo>
                    <a:pt x="942" y="3017"/>
                  </a:lnTo>
                  <a:lnTo>
                    <a:pt x="865" y="3277"/>
                  </a:lnTo>
                  <a:lnTo>
                    <a:pt x="798" y="3536"/>
                  </a:lnTo>
                  <a:lnTo>
                    <a:pt x="740" y="3805"/>
                  </a:lnTo>
                  <a:lnTo>
                    <a:pt x="702" y="4064"/>
                  </a:lnTo>
                  <a:lnTo>
                    <a:pt x="673" y="4333"/>
                  </a:lnTo>
                  <a:lnTo>
                    <a:pt x="644" y="4593"/>
                  </a:lnTo>
                  <a:lnTo>
                    <a:pt x="634" y="4862"/>
                  </a:lnTo>
                  <a:lnTo>
                    <a:pt x="634" y="5121"/>
                  </a:lnTo>
                  <a:lnTo>
                    <a:pt x="644" y="5380"/>
                  </a:lnTo>
                  <a:lnTo>
                    <a:pt x="654" y="5630"/>
                  </a:lnTo>
                  <a:lnTo>
                    <a:pt x="673" y="5880"/>
                  </a:lnTo>
                  <a:lnTo>
                    <a:pt x="702" y="6120"/>
                  </a:lnTo>
                  <a:lnTo>
                    <a:pt x="730" y="6351"/>
                  </a:lnTo>
                  <a:lnTo>
                    <a:pt x="769" y="6581"/>
                  </a:lnTo>
                  <a:lnTo>
                    <a:pt x="903" y="7359"/>
                  </a:lnTo>
                  <a:lnTo>
                    <a:pt x="961" y="7734"/>
                  </a:lnTo>
                  <a:lnTo>
                    <a:pt x="1009" y="8099"/>
                  </a:lnTo>
                  <a:lnTo>
                    <a:pt x="1047" y="8454"/>
                  </a:lnTo>
                  <a:lnTo>
                    <a:pt x="1067" y="8800"/>
                  </a:lnTo>
                  <a:lnTo>
                    <a:pt x="1076" y="9136"/>
                  </a:lnTo>
                  <a:lnTo>
                    <a:pt x="1067" y="9463"/>
                  </a:lnTo>
                  <a:lnTo>
                    <a:pt x="1047" y="9617"/>
                  </a:lnTo>
                  <a:lnTo>
                    <a:pt x="1028" y="9780"/>
                  </a:lnTo>
                  <a:lnTo>
                    <a:pt x="999" y="9934"/>
                  </a:lnTo>
                  <a:lnTo>
                    <a:pt x="971" y="10087"/>
                  </a:lnTo>
                  <a:lnTo>
                    <a:pt x="932" y="10232"/>
                  </a:lnTo>
                  <a:lnTo>
                    <a:pt x="884" y="10385"/>
                  </a:lnTo>
                  <a:lnTo>
                    <a:pt x="836" y="10529"/>
                  </a:lnTo>
                  <a:lnTo>
                    <a:pt x="779" y="10673"/>
                  </a:lnTo>
                  <a:lnTo>
                    <a:pt x="711" y="10818"/>
                  </a:lnTo>
                  <a:lnTo>
                    <a:pt x="634" y="10952"/>
                  </a:lnTo>
                  <a:lnTo>
                    <a:pt x="548" y="11096"/>
                  </a:lnTo>
                  <a:lnTo>
                    <a:pt x="462" y="11231"/>
                  </a:lnTo>
                  <a:lnTo>
                    <a:pt x="356" y="11365"/>
                  </a:lnTo>
                  <a:lnTo>
                    <a:pt x="250" y="11500"/>
                  </a:lnTo>
                  <a:lnTo>
                    <a:pt x="125" y="11624"/>
                  </a:lnTo>
                  <a:lnTo>
                    <a:pt x="0" y="11759"/>
                  </a:lnTo>
                  <a:lnTo>
                    <a:pt x="11048" y="11759"/>
                  </a:lnTo>
                  <a:lnTo>
                    <a:pt x="10932" y="11576"/>
                  </a:lnTo>
                  <a:lnTo>
                    <a:pt x="10827" y="11384"/>
                  </a:lnTo>
                  <a:lnTo>
                    <a:pt x="10731" y="11173"/>
                  </a:lnTo>
                  <a:lnTo>
                    <a:pt x="10654" y="10952"/>
                  </a:lnTo>
                  <a:lnTo>
                    <a:pt x="10586" y="10702"/>
                  </a:lnTo>
                  <a:lnTo>
                    <a:pt x="10519" y="10433"/>
                  </a:lnTo>
                  <a:lnTo>
                    <a:pt x="10452" y="10136"/>
                  </a:lnTo>
                  <a:lnTo>
                    <a:pt x="10404" y="9799"/>
                  </a:lnTo>
                  <a:lnTo>
                    <a:pt x="10375" y="9617"/>
                  </a:lnTo>
                  <a:lnTo>
                    <a:pt x="10356" y="9405"/>
                  </a:lnTo>
                  <a:lnTo>
                    <a:pt x="10337" y="9175"/>
                  </a:lnTo>
                  <a:lnTo>
                    <a:pt x="10327" y="8925"/>
                  </a:lnTo>
                  <a:lnTo>
                    <a:pt x="10327" y="8397"/>
                  </a:lnTo>
                  <a:lnTo>
                    <a:pt x="10337" y="7820"/>
                  </a:lnTo>
                  <a:lnTo>
                    <a:pt x="10366" y="7215"/>
                  </a:lnTo>
                  <a:lnTo>
                    <a:pt x="10404" y="6600"/>
                  </a:lnTo>
                  <a:lnTo>
                    <a:pt x="10452" y="5986"/>
                  </a:lnTo>
                  <a:lnTo>
                    <a:pt x="10510" y="5390"/>
                  </a:lnTo>
                  <a:lnTo>
                    <a:pt x="10529" y="5121"/>
                  </a:lnTo>
                  <a:lnTo>
                    <a:pt x="10529" y="4842"/>
                  </a:lnTo>
                  <a:lnTo>
                    <a:pt x="10519" y="4574"/>
                  </a:lnTo>
                  <a:lnTo>
                    <a:pt x="10490" y="4305"/>
                  </a:lnTo>
                  <a:lnTo>
                    <a:pt x="10452" y="4036"/>
                  </a:lnTo>
                  <a:lnTo>
                    <a:pt x="10394" y="3776"/>
                  </a:lnTo>
                  <a:lnTo>
                    <a:pt x="10327" y="3526"/>
                  </a:lnTo>
                  <a:lnTo>
                    <a:pt x="10241" y="3277"/>
                  </a:lnTo>
                  <a:lnTo>
                    <a:pt x="10145" y="3037"/>
                  </a:lnTo>
                  <a:lnTo>
                    <a:pt x="10039" y="2796"/>
                  </a:lnTo>
                  <a:lnTo>
                    <a:pt x="9924" y="2566"/>
                  </a:lnTo>
                  <a:lnTo>
                    <a:pt x="9789" y="2345"/>
                  </a:lnTo>
                  <a:lnTo>
                    <a:pt x="9655" y="2124"/>
                  </a:lnTo>
                  <a:lnTo>
                    <a:pt x="9501" y="1922"/>
                  </a:lnTo>
                  <a:lnTo>
                    <a:pt x="9338" y="1720"/>
                  </a:lnTo>
                  <a:lnTo>
                    <a:pt x="9165" y="1528"/>
                  </a:lnTo>
                  <a:lnTo>
                    <a:pt x="8982" y="1346"/>
                  </a:lnTo>
                  <a:lnTo>
                    <a:pt x="8790" y="1173"/>
                  </a:lnTo>
                  <a:lnTo>
                    <a:pt x="8598" y="1010"/>
                  </a:lnTo>
                  <a:lnTo>
                    <a:pt x="8387" y="866"/>
                  </a:lnTo>
                  <a:lnTo>
                    <a:pt x="8166" y="721"/>
                  </a:lnTo>
                  <a:lnTo>
                    <a:pt x="7945" y="597"/>
                  </a:lnTo>
                  <a:lnTo>
                    <a:pt x="7714" y="472"/>
                  </a:lnTo>
                  <a:lnTo>
                    <a:pt x="7474" y="366"/>
                  </a:lnTo>
                  <a:lnTo>
                    <a:pt x="7234" y="280"/>
                  </a:lnTo>
                  <a:lnTo>
                    <a:pt x="6984" y="193"/>
                  </a:lnTo>
                  <a:lnTo>
                    <a:pt x="6725" y="126"/>
                  </a:lnTo>
                  <a:lnTo>
                    <a:pt x="6465" y="78"/>
                  </a:lnTo>
                  <a:lnTo>
                    <a:pt x="6196" y="39"/>
                  </a:lnTo>
                  <a:lnTo>
                    <a:pt x="5927" y="11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989837" y="2890429"/>
              <a:ext cx="682726" cy="217938"/>
            </a:xfrm>
            <a:custGeom>
              <a:avLst/>
              <a:gdLst/>
              <a:ahLst/>
              <a:cxnLst/>
              <a:rect l="l" t="t" r="r" b="b"/>
              <a:pathLst>
                <a:path w="11500" h="3671" extrusionOk="0">
                  <a:moveTo>
                    <a:pt x="1" y="1"/>
                  </a:moveTo>
                  <a:lnTo>
                    <a:pt x="875" y="3670"/>
                  </a:lnTo>
                  <a:lnTo>
                    <a:pt x="1710" y="3603"/>
                  </a:lnTo>
                  <a:lnTo>
                    <a:pt x="2575" y="3507"/>
                  </a:lnTo>
                  <a:lnTo>
                    <a:pt x="3007" y="3449"/>
                  </a:lnTo>
                  <a:lnTo>
                    <a:pt x="3449" y="3382"/>
                  </a:lnTo>
                  <a:lnTo>
                    <a:pt x="3881" y="3315"/>
                  </a:lnTo>
                  <a:lnTo>
                    <a:pt x="4323" y="3238"/>
                  </a:lnTo>
                  <a:lnTo>
                    <a:pt x="4756" y="3142"/>
                  </a:lnTo>
                  <a:lnTo>
                    <a:pt x="5188" y="3046"/>
                  </a:lnTo>
                  <a:lnTo>
                    <a:pt x="5611" y="2931"/>
                  </a:lnTo>
                  <a:lnTo>
                    <a:pt x="6024" y="2806"/>
                  </a:lnTo>
                  <a:lnTo>
                    <a:pt x="6437" y="2671"/>
                  </a:lnTo>
                  <a:lnTo>
                    <a:pt x="6831" y="2518"/>
                  </a:lnTo>
                  <a:lnTo>
                    <a:pt x="7215" y="2354"/>
                  </a:lnTo>
                  <a:lnTo>
                    <a:pt x="7589" y="2172"/>
                  </a:lnTo>
                  <a:lnTo>
                    <a:pt x="7705" y="2210"/>
                  </a:lnTo>
                  <a:lnTo>
                    <a:pt x="8012" y="2306"/>
                  </a:lnTo>
                  <a:lnTo>
                    <a:pt x="8483" y="2431"/>
                  </a:lnTo>
                  <a:lnTo>
                    <a:pt x="8752" y="2498"/>
                  </a:lnTo>
                  <a:lnTo>
                    <a:pt x="9050" y="2556"/>
                  </a:lnTo>
                  <a:lnTo>
                    <a:pt x="9367" y="2623"/>
                  </a:lnTo>
                  <a:lnTo>
                    <a:pt x="9684" y="2671"/>
                  </a:lnTo>
                  <a:lnTo>
                    <a:pt x="10010" y="2710"/>
                  </a:lnTo>
                  <a:lnTo>
                    <a:pt x="10337" y="2739"/>
                  </a:lnTo>
                  <a:lnTo>
                    <a:pt x="10654" y="2748"/>
                  </a:lnTo>
                  <a:lnTo>
                    <a:pt x="10808" y="2748"/>
                  </a:lnTo>
                  <a:lnTo>
                    <a:pt x="10952" y="2739"/>
                  </a:lnTo>
                  <a:lnTo>
                    <a:pt x="11096" y="2719"/>
                  </a:lnTo>
                  <a:lnTo>
                    <a:pt x="11240" y="2700"/>
                  </a:lnTo>
                  <a:lnTo>
                    <a:pt x="11374" y="2671"/>
                  </a:lnTo>
                  <a:lnTo>
                    <a:pt x="11499" y="2643"/>
                  </a:lnTo>
                  <a:lnTo>
                    <a:pt x="10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14970" y="1803493"/>
              <a:ext cx="1036853" cy="1326567"/>
            </a:xfrm>
            <a:custGeom>
              <a:avLst/>
              <a:gdLst/>
              <a:ahLst/>
              <a:cxnLst/>
              <a:rect l="l" t="t" r="r" b="b"/>
              <a:pathLst>
                <a:path w="17465" h="22345" extrusionOk="0">
                  <a:moveTo>
                    <a:pt x="5140" y="0"/>
                  </a:moveTo>
                  <a:lnTo>
                    <a:pt x="5063" y="20"/>
                  </a:lnTo>
                  <a:lnTo>
                    <a:pt x="4727" y="106"/>
                  </a:lnTo>
                  <a:lnTo>
                    <a:pt x="4169" y="250"/>
                  </a:lnTo>
                  <a:lnTo>
                    <a:pt x="3439" y="452"/>
                  </a:lnTo>
                  <a:lnTo>
                    <a:pt x="2584" y="711"/>
                  </a:lnTo>
                  <a:lnTo>
                    <a:pt x="2037" y="894"/>
                  </a:lnTo>
                  <a:lnTo>
                    <a:pt x="1806" y="980"/>
                  </a:lnTo>
                  <a:lnTo>
                    <a:pt x="1595" y="1067"/>
                  </a:lnTo>
                  <a:lnTo>
                    <a:pt x="1393" y="1182"/>
                  </a:lnTo>
                  <a:lnTo>
                    <a:pt x="1211" y="1297"/>
                  </a:lnTo>
                  <a:lnTo>
                    <a:pt x="1047" y="1422"/>
                  </a:lnTo>
                  <a:lnTo>
                    <a:pt x="884" y="1557"/>
                  </a:lnTo>
                  <a:lnTo>
                    <a:pt x="750" y="1701"/>
                  </a:lnTo>
                  <a:lnTo>
                    <a:pt x="615" y="1854"/>
                  </a:lnTo>
                  <a:lnTo>
                    <a:pt x="500" y="2008"/>
                  </a:lnTo>
                  <a:lnTo>
                    <a:pt x="404" y="2181"/>
                  </a:lnTo>
                  <a:lnTo>
                    <a:pt x="308" y="2354"/>
                  </a:lnTo>
                  <a:lnTo>
                    <a:pt x="231" y="2536"/>
                  </a:lnTo>
                  <a:lnTo>
                    <a:pt x="164" y="2719"/>
                  </a:lnTo>
                  <a:lnTo>
                    <a:pt x="116" y="2921"/>
                  </a:lnTo>
                  <a:lnTo>
                    <a:pt x="68" y="3113"/>
                  </a:lnTo>
                  <a:lnTo>
                    <a:pt x="39" y="3324"/>
                  </a:lnTo>
                  <a:lnTo>
                    <a:pt x="20" y="3526"/>
                  </a:lnTo>
                  <a:lnTo>
                    <a:pt x="10" y="3747"/>
                  </a:lnTo>
                  <a:lnTo>
                    <a:pt x="0" y="3958"/>
                  </a:lnTo>
                  <a:lnTo>
                    <a:pt x="10" y="4179"/>
                  </a:lnTo>
                  <a:lnTo>
                    <a:pt x="29" y="4410"/>
                  </a:lnTo>
                  <a:lnTo>
                    <a:pt x="58" y="4631"/>
                  </a:lnTo>
                  <a:lnTo>
                    <a:pt x="87" y="4861"/>
                  </a:lnTo>
                  <a:lnTo>
                    <a:pt x="135" y="5092"/>
                  </a:lnTo>
                  <a:lnTo>
                    <a:pt x="183" y="5322"/>
                  </a:lnTo>
                  <a:lnTo>
                    <a:pt x="241" y="5562"/>
                  </a:lnTo>
                  <a:lnTo>
                    <a:pt x="308" y="5793"/>
                  </a:lnTo>
                  <a:lnTo>
                    <a:pt x="375" y="6033"/>
                  </a:lnTo>
                  <a:lnTo>
                    <a:pt x="461" y="6264"/>
                  </a:lnTo>
                  <a:lnTo>
                    <a:pt x="538" y="6494"/>
                  </a:lnTo>
                  <a:lnTo>
                    <a:pt x="730" y="6955"/>
                  </a:lnTo>
                  <a:lnTo>
                    <a:pt x="913" y="7388"/>
                  </a:lnTo>
                  <a:lnTo>
                    <a:pt x="1086" y="7820"/>
                  </a:lnTo>
                  <a:lnTo>
                    <a:pt x="1249" y="8252"/>
                  </a:lnTo>
                  <a:lnTo>
                    <a:pt x="1412" y="8694"/>
                  </a:lnTo>
                  <a:lnTo>
                    <a:pt x="1499" y="8934"/>
                  </a:lnTo>
                  <a:lnTo>
                    <a:pt x="1633" y="9290"/>
                  </a:lnTo>
                  <a:lnTo>
                    <a:pt x="1758" y="9635"/>
                  </a:lnTo>
                  <a:lnTo>
                    <a:pt x="1883" y="9972"/>
                  </a:lnTo>
                  <a:lnTo>
                    <a:pt x="2133" y="10606"/>
                  </a:lnTo>
                  <a:lnTo>
                    <a:pt x="2392" y="11220"/>
                  </a:lnTo>
                  <a:lnTo>
                    <a:pt x="2652" y="11806"/>
                  </a:lnTo>
                  <a:lnTo>
                    <a:pt x="2911" y="12402"/>
                  </a:lnTo>
                  <a:lnTo>
                    <a:pt x="3161" y="12998"/>
                  </a:lnTo>
                  <a:lnTo>
                    <a:pt x="3411" y="13622"/>
                  </a:lnTo>
                  <a:lnTo>
                    <a:pt x="3526" y="13949"/>
                  </a:lnTo>
                  <a:lnTo>
                    <a:pt x="3651" y="14285"/>
                  </a:lnTo>
                  <a:lnTo>
                    <a:pt x="3718" y="14583"/>
                  </a:lnTo>
                  <a:lnTo>
                    <a:pt x="3776" y="14880"/>
                  </a:lnTo>
                  <a:lnTo>
                    <a:pt x="3814" y="15178"/>
                  </a:lnTo>
                  <a:lnTo>
                    <a:pt x="3843" y="15476"/>
                  </a:lnTo>
                  <a:lnTo>
                    <a:pt x="3900" y="16072"/>
                  </a:lnTo>
                  <a:lnTo>
                    <a:pt x="3929" y="16360"/>
                  </a:lnTo>
                  <a:lnTo>
                    <a:pt x="3968" y="16648"/>
                  </a:lnTo>
                  <a:lnTo>
                    <a:pt x="3920" y="17244"/>
                  </a:lnTo>
                  <a:lnTo>
                    <a:pt x="3862" y="17906"/>
                  </a:lnTo>
                  <a:lnTo>
                    <a:pt x="3776" y="18723"/>
                  </a:lnTo>
                  <a:lnTo>
                    <a:pt x="3728" y="19174"/>
                  </a:lnTo>
                  <a:lnTo>
                    <a:pt x="3670" y="19635"/>
                  </a:lnTo>
                  <a:lnTo>
                    <a:pt x="3593" y="20106"/>
                  </a:lnTo>
                  <a:lnTo>
                    <a:pt x="3516" y="20586"/>
                  </a:lnTo>
                  <a:lnTo>
                    <a:pt x="3430" y="21048"/>
                  </a:lnTo>
                  <a:lnTo>
                    <a:pt x="3334" y="21509"/>
                  </a:lnTo>
                  <a:lnTo>
                    <a:pt x="3228" y="21941"/>
                  </a:lnTo>
                  <a:lnTo>
                    <a:pt x="3122" y="22344"/>
                  </a:lnTo>
                  <a:lnTo>
                    <a:pt x="3401" y="22335"/>
                  </a:lnTo>
                  <a:lnTo>
                    <a:pt x="3718" y="22316"/>
                  </a:lnTo>
                  <a:lnTo>
                    <a:pt x="4150" y="22277"/>
                  </a:lnTo>
                  <a:lnTo>
                    <a:pt x="4669" y="22239"/>
                  </a:lnTo>
                  <a:lnTo>
                    <a:pt x="5265" y="22162"/>
                  </a:lnTo>
                  <a:lnTo>
                    <a:pt x="5927" y="22075"/>
                  </a:lnTo>
                  <a:lnTo>
                    <a:pt x="6273" y="22018"/>
                  </a:lnTo>
                  <a:lnTo>
                    <a:pt x="6619" y="21951"/>
                  </a:lnTo>
                  <a:lnTo>
                    <a:pt x="6984" y="21883"/>
                  </a:lnTo>
                  <a:lnTo>
                    <a:pt x="7349" y="21806"/>
                  </a:lnTo>
                  <a:lnTo>
                    <a:pt x="7724" y="21710"/>
                  </a:lnTo>
                  <a:lnTo>
                    <a:pt x="8098" y="21614"/>
                  </a:lnTo>
                  <a:lnTo>
                    <a:pt x="8473" y="21509"/>
                  </a:lnTo>
                  <a:lnTo>
                    <a:pt x="8848" y="21393"/>
                  </a:lnTo>
                  <a:lnTo>
                    <a:pt x="9213" y="21259"/>
                  </a:lnTo>
                  <a:lnTo>
                    <a:pt x="9578" y="21124"/>
                  </a:lnTo>
                  <a:lnTo>
                    <a:pt x="9933" y="20971"/>
                  </a:lnTo>
                  <a:lnTo>
                    <a:pt x="10279" y="20807"/>
                  </a:lnTo>
                  <a:lnTo>
                    <a:pt x="10615" y="20634"/>
                  </a:lnTo>
                  <a:lnTo>
                    <a:pt x="10942" y="20452"/>
                  </a:lnTo>
                  <a:lnTo>
                    <a:pt x="11249" y="20250"/>
                  </a:lnTo>
                  <a:lnTo>
                    <a:pt x="11537" y="20029"/>
                  </a:lnTo>
                  <a:lnTo>
                    <a:pt x="11672" y="19924"/>
                  </a:lnTo>
                  <a:lnTo>
                    <a:pt x="11806" y="19799"/>
                  </a:lnTo>
                  <a:lnTo>
                    <a:pt x="11941" y="19683"/>
                  </a:lnTo>
                  <a:lnTo>
                    <a:pt x="12066" y="19559"/>
                  </a:lnTo>
                  <a:lnTo>
                    <a:pt x="12325" y="19760"/>
                  </a:lnTo>
                  <a:lnTo>
                    <a:pt x="12584" y="19943"/>
                  </a:lnTo>
                  <a:lnTo>
                    <a:pt x="12853" y="20116"/>
                  </a:lnTo>
                  <a:lnTo>
                    <a:pt x="13132" y="20260"/>
                  </a:lnTo>
                  <a:lnTo>
                    <a:pt x="13420" y="20394"/>
                  </a:lnTo>
                  <a:lnTo>
                    <a:pt x="13708" y="20510"/>
                  </a:lnTo>
                  <a:lnTo>
                    <a:pt x="14016" y="20615"/>
                  </a:lnTo>
                  <a:lnTo>
                    <a:pt x="14333" y="20711"/>
                  </a:lnTo>
                  <a:lnTo>
                    <a:pt x="14669" y="20788"/>
                  </a:lnTo>
                  <a:lnTo>
                    <a:pt x="15015" y="20855"/>
                  </a:lnTo>
                  <a:lnTo>
                    <a:pt x="15370" y="20903"/>
                  </a:lnTo>
                  <a:lnTo>
                    <a:pt x="15755" y="20952"/>
                  </a:lnTo>
                  <a:lnTo>
                    <a:pt x="16148" y="20980"/>
                  </a:lnTo>
                  <a:lnTo>
                    <a:pt x="16571" y="21009"/>
                  </a:lnTo>
                  <a:lnTo>
                    <a:pt x="17003" y="21019"/>
                  </a:lnTo>
                  <a:lnTo>
                    <a:pt x="17464" y="21028"/>
                  </a:lnTo>
                  <a:lnTo>
                    <a:pt x="17359" y="20817"/>
                  </a:lnTo>
                  <a:lnTo>
                    <a:pt x="17243" y="20558"/>
                  </a:lnTo>
                  <a:lnTo>
                    <a:pt x="17099" y="20202"/>
                  </a:lnTo>
                  <a:lnTo>
                    <a:pt x="16917" y="19741"/>
                  </a:lnTo>
                  <a:lnTo>
                    <a:pt x="16725" y="19194"/>
                  </a:lnTo>
                  <a:lnTo>
                    <a:pt x="16629" y="18877"/>
                  </a:lnTo>
                  <a:lnTo>
                    <a:pt x="16523" y="18540"/>
                  </a:lnTo>
                  <a:lnTo>
                    <a:pt x="16427" y="18175"/>
                  </a:lnTo>
                  <a:lnTo>
                    <a:pt x="16321" y="17791"/>
                  </a:lnTo>
                  <a:lnTo>
                    <a:pt x="16196" y="17253"/>
                  </a:lnTo>
                  <a:lnTo>
                    <a:pt x="16072" y="16667"/>
                  </a:lnTo>
                  <a:lnTo>
                    <a:pt x="15966" y="16091"/>
                  </a:lnTo>
                  <a:lnTo>
                    <a:pt x="15860" y="15476"/>
                  </a:lnTo>
                  <a:lnTo>
                    <a:pt x="15774" y="14832"/>
                  </a:lnTo>
                  <a:lnTo>
                    <a:pt x="15697" y="14150"/>
                  </a:lnTo>
                  <a:lnTo>
                    <a:pt x="15639" y="13804"/>
                  </a:lnTo>
                  <a:lnTo>
                    <a:pt x="15601" y="13497"/>
                  </a:lnTo>
                  <a:lnTo>
                    <a:pt x="15591" y="13363"/>
                  </a:lnTo>
                  <a:lnTo>
                    <a:pt x="15582" y="13343"/>
                  </a:lnTo>
                  <a:lnTo>
                    <a:pt x="15697" y="13228"/>
                  </a:lnTo>
                  <a:lnTo>
                    <a:pt x="15841" y="13055"/>
                  </a:lnTo>
                  <a:lnTo>
                    <a:pt x="16043" y="12796"/>
                  </a:lnTo>
                  <a:lnTo>
                    <a:pt x="16273" y="12460"/>
                  </a:lnTo>
                  <a:lnTo>
                    <a:pt x="16398" y="12267"/>
                  </a:lnTo>
                  <a:lnTo>
                    <a:pt x="16523" y="12066"/>
                  </a:lnTo>
                  <a:lnTo>
                    <a:pt x="16648" y="11854"/>
                  </a:lnTo>
                  <a:lnTo>
                    <a:pt x="16763" y="11643"/>
                  </a:lnTo>
                  <a:lnTo>
                    <a:pt x="16878" y="11413"/>
                  </a:lnTo>
                  <a:lnTo>
                    <a:pt x="16975" y="11192"/>
                  </a:lnTo>
                  <a:lnTo>
                    <a:pt x="17061" y="10971"/>
                  </a:lnTo>
                  <a:lnTo>
                    <a:pt x="17138" y="10750"/>
                  </a:lnTo>
                  <a:lnTo>
                    <a:pt x="17195" y="10529"/>
                  </a:lnTo>
                  <a:lnTo>
                    <a:pt x="17224" y="10317"/>
                  </a:lnTo>
                  <a:lnTo>
                    <a:pt x="17234" y="10096"/>
                  </a:lnTo>
                  <a:lnTo>
                    <a:pt x="17234" y="9876"/>
                  </a:lnTo>
                  <a:lnTo>
                    <a:pt x="17215" y="9664"/>
                  </a:lnTo>
                  <a:lnTo>
                    <a:pt x="17176" y="9453"/>
                  </a:lnTo>
                  <a:lnTo>
                    <a:pt x="17119" y="9242"/>
                  </a:lnTo>
                  <a:lnTo>
                    <a:pt x="17051" y="9021"/>
                  </a:lnTo>
                  <a:lnTo>
                    <a:pt x="16975" y="8800"/>
                  </a:lnTo>
                  <a:lnTo>
                    <a:pt x="16888" y="8579"/>
                  </a:lnTo>
                  <a:lnTo>
                    <a:pt x="16686" y="8098"/>
                  </a:lnTo>
                  <a:lnTo>
                    <a:pt x="16465" y="7570"/>
                  </a:lnTo>
                  <a:lnTo>
                    <a:pt x="16350" y="7282"/>
                  </a:lnTo>
                  <a:lnTo>
                    <a:pt x="16235" y="6974"/>
                  </a:lnTo>
                  <a:lnTo>
                    <a:pt x="16110" y="6648"/>
                  </a:lnTo>
                  <a:lnTo>
                    <a:pt x="15995" y="6302"/>
                  </a:lnTo>
                  <a:lnTo>
                    <a:pt x="15851" y="5822"/>
                  </a:lnTo>
                  <a:lnTo>
                    <a:pt x="15716" y="5341"/>
                  </a:lnTo>
                  <a:lnTo>
                    <a:pt x="15610" y="4900"/>
                  </a:lnTo>
                  <a:lnTo>
                    <a:pt x="15514" y="4458"/>
                  </a:lnTo>
                  <a:lnTo>
                    <a:pt x="15505" y="4429"/>
                  </a:lnTo>
                  <a:lnTo>
                    <a:pt x="15486" y="4333"/>
                  </a:lnTo>
                  <a:lnTo>
                    <a:pt x="15380" y="3689"/>
                  </a:lnTo>
                  <a:lnTo>
                    <a:pt x="15293" y="3094"/>
                  </a:lnTo>
                  <a:lnTo>
                    <a:pt x="15197" y="2546"/>
                  </a:lnTo>
                  <a:lnTo>
                    <a:pt x="15149" y="2296"/>
                  </a:lnTo>
                  <a:lnTo>
                    <a:pt x="15092" y="2056"/>
                  </a:lnTo>
                  <a:lnTo>
                    <a:pt x="15024" y="1835"/>
                  </a:lnTo>
                  <a:lnTo>
                    <a:pt x="14948" y="1633"/>
                  </a:lnTo>
                  <a:lnTo>
                    <a:pt x="14852" y="1451"/>
                  </a:lnTo>
                  <a:lnTo>
                    <a:pt x="14804" y="1364"/>
                  </a:lnTo>
                  <a:lnTo>
                    <a:pt x="14755" y="1288"/>
                  </a:lnTo>
                  <a:lnTo>
                    <a:pt x="14688" y="1211"/>
                  </a:lnTo>
                  <a:lnTo>
                    <a:pt x="14631" y="1143"/>
                  </a:lnTo>
                  <a:lnTo>
                    <a:pt x="14563" y="1086"/>
                  </a:lnTo>
                  <a:lnTo>
                    <a:pt x="14487" y="1028"/>
                  </a:lnTo>
                  <a:lnTo>
                    <a:pt x="14410" y="980"/>
                  </a:lnTo>
                  <a:lnTo>
                    <a:pt x="14333" y="932"/>
                  </a:lnTo>
                  <a:lnTo>
                    <a:pt x="14237" y="894"/>
                  </a:lnTo>
                  <a:lnTo>
                    <a:pt x="14141" y="865"/>
                  </a:lnTo>
                  <a:lnTo>
                    <a:pt x="13987" y="817"/>
                  </a:lnTo>
                  <a:lnTo>
                    <a:pt x="13833" y="788"/>
                  </a:lnTo>
                  <a:lnTo>
                    <a:pt x="13564" y="740"/>
                  </a:lnTo>
                  <a:lnTo>
                    <a:pt x="13295" y="711"/>
                  </a:lnTo>
                  <a:lnTo>
                    <a:pt x="13151" y="682"/>
                  </a:lnTo>
                  <a:lnTo>
                    <a:pt x="12998" y="654"/>
                  </a:lnTo>
                  <a:lnTo>
                    <a:pt x="12796" y="625"/>
                  </a:lnTo>
                  <a:lnTo>
                    <a:pt x="12575" y="596"/>
                  </a:lnTo>
                  <a:lnTo>
                    <a:pt x="12325" y="577"/>
                  </a:lnTo>
                  <a:lnTo>
                    <a:pt x="12075" y="558"/>
                  </a:lnTo>
                  <a:lnTo>
                    <a:pt x="11528" y="529"/>
                  </a:lnTo>
                  <a:lnTo>
                    <a:pt x="11249" y="509"/>
                  </a:lnTo>
                  <a:lnTo>
                    <a:pt x="10961" y="481"/>
                  </a:lnTo>
                  <a:lnTo>
                    <a:pt x="10462" y="44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365093" y="2214663"/>
              <a:ext cx="35383" cy="3544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25"/>
                  </a:lnTo>
                  <a:lnTo>
                    <a:pt x="20" y="183"/>
                  </a:lnTo>
                  <a:lnTo>
                    <a:pt x="0" y="231"/>
                  </a:lnTo>
                  <a:lnTo>
                    <a:pt x="0" y="298"/>
                  </a:lnTo>
                  <a:lnTo>
                    <a:pt x="0" y="356"/>
                  </a:lnTo>
                  <a:lnTo>
                    <a:pt x="20" y="413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298" y="596"/>
                  </a:lnTo>
                  <a:lnTo>
                    <a:pt x="356" y="586"/>
                  </a:lnTo>
                  <a:lnTo>
                    <a:pt x="413" y="567"/>
                  </a:lnTo>
                  <a:lnTo>
                    <a:pt x="462" y="53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3"/>
                  </a:lnTo>
                  <a:lnTo>
                    <a:pt x="586" y="356"/>
                  </a:lnTo>
                  <a:lnTo>
                    <a:pt x="596" y="298"/>
                  </a:lnTo>
                  <a:lnTo>
                    <a:pt x="58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3" y="2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391333" y="2371509"/>
              <a:ext cx="35383" cy="353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lnTo>
                    <a:pt x="240" y="10"/>
                  </a:lnTo>
                  <a:lnTo>
                    <a:pt x="183" y="19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20" y="183"/>
                  </a:lnTo>
                  <a:lnTo>
                    <a:pt x="10" y="240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0" y="413"/>
                  </a:lnTo>
                  <a:lnTo>
                    <a:pt x="48" y="461"/>
                  </a:lnTo>
                  <a:lnTo>
                    <a:pt x="87" y="509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71" y="548"/>
                  </a:lnTo>
                  <a:lnTo>
                    <a:pt x="50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596" y="298"/>
                  </a:lnTo>
                  <a:lnTo>
                    <a:pt x="596" y="240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71" y="48"/>
                  </a:lnTo>
                  <a:lnTo>
                    <a:pt x="413" y="19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407302" y="2531145"/>
              <a:ext cx="35383" cy="3544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lnTo>
                    <a:pt x="240" y="10"/>
                  </a:lnTo>
                  <a:lnTo>
                    <a:pt x="183" y="20"/>
                  </a:lnTo>
                  <a:lnTo>
                    <a:pt x="135" y="49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19" y="183"/>
                  </a:lnTo>
                  <a:lnTo>
                    <a:pt x="10" y="241"/>
                  </a:lnTo>
                  <a:lnTo>
                    <a:pt x="0" y="299"/>
                  </a:lnTo>
                  <a:lnTo>
                    <a:pt x="10" y="356"/>
                  </a:lnTo>
                  <a:lnTo>
                    <a:pt x="19" y="414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61" y="548"/>
                  </a:lnTo>
                  <a:lnTo>
                    <a:pt x="509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6" y="356"/>
                  </a:lnTo>
                  <a:lnTo>
                    <a:pt x="596" y="299"/>
                  </a:lnTo>
                  <a:lnTo>
                    <a:pt x="586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61" y="49"/>
                  </a:lnTo>
                  <a:lnTo>
                    <a:pt x="413" y="20"/>
                  </a:lnTo>
                  <a:lnTo>
                    <a:pt x="356" y="1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14129" y="2695411"/>
              <a:ext cx="35442" cy="3544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0"/>
                  </a:moveTo>
                  <a:lnTo>
                    <a:pt x="241" y="10"/>
                  </a:ln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9" y="135"/>
                  </a:lnTo>
                  <a:lnTo>
                    <a:pt x="20" y="183"/>
                  </a:lnTo>
                  <a:lnTo>
                    <a:pt x="1" y="241"/>
                  </a:lnTo>
                  <a:lnTo>
                    <a:pt x="1" y="298"/>
                  </a:lnTo>
                  <a:lnTo>
                    <a:pt x="1" y="356"/>
                  </a:lnTo>
                  <a:lnTo>
                    <a:pt x="20" y="414"/>
                  </a:lnTo>
                  <a:lnTo>
                    <a:pt x="49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1" y="596"/>
                  </a:lnTo>
                  <a:lnTo>
                    <a:pt x="356" y="596"/>
                  </a:lnTo>
                  <a:lnTo>
                    <a:pt x="414" y="577"/>
                  </a:lnTo>
                  <a:lnTo>
                    <a:pt x="462" y="54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7" y="356"/>
                  </a:lnTo>
                  <a:lnTo>
                    <a:pt x="596" y="298"/>
                  </a:lnTo>
                  <a:lnTo>
                    <a:pt x="587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4" y="20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413001" y="2866505"/>
              <a:ext cx="35977" cy="35383"/>
            </a:xfrm>
            <a:custGeom>
              <a:avLst/>
              <a:gdLst/>
              <a:ahLst/>
              <a:cxnLst/>
              <a:rect l="l" t="t" r="r" b="b"/>
              <a:pathLst>
                <a:path w="606" h="596" extrusionOk="0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96" y="87"/>
                  </a:lnTo>
                  <a:lnTo>
                    <a:pt x="58" y="125"/>
                  </a:lnTo>
                  <a:lnTo>
                    <a:pt x="29" y="183"/>
                  </a:lnTo>
                  <a:lnTo>
                    <a:pt x="10" y="231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9" y="413"/>
                  </a:lnTo>
                  <a:lnTo>
                    <a:pt x="58" y="461"/>
                  </a:lnTo>
                  <a:lnTo>
                    <a:pt x="96" y="509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308" y="596"/>
                  </a:lnTo>
                  <a:lnTo>
                    <a:pt x="365" y="586"/>
                  </a:lnTo>
                  <a:lnTo>
                    <a:pt x="423" y="567"/>
                  </a:lnTo>
                  <a:lnTo>
                    <a:pt x="471" y="538"/>
                  </a:lnTo>
                  <a:lnTo>
                    <a:pt x="51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606" y="298"/>
                  </a:lnTo>
                  <a:lnTo>
                    <a:pt x="59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9" y="87"/>
                  </a:lnTo>
                  <a:lnTo>
                    <a:pt x="471" y="48"/>
                  </a:lnTo>
                  <a:lnTo>
                    <a:pt x="423" y="2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299493" y="1828011"/>
              <a:ext cx="116954" cy="351931"/>
            </a:xfrm>
            <a:custGeom>
              <a:avLst/>
              <a:gdLst/>
              <a:ahLst/>
              <a:cxnLst/>
              <a:rect l="l" t="t" r="r" b="b"/>
              <a:pathLst>
                <a:path w="1970" h="5928" extrusionOk="0">
                  <a:moveTo>
                    <a:pt x="414" y="0"/>
                  </a:moveTo>
                  <a:lnTo>
                    <a:pt x="193" y="10"/>
                  </a:lnTo>
                  <a:lnTo>
                    <a:pt x="1" y="20"/>
                  </a:lnTo>
                  <a:lnTo>
                    <a:pt x="30" y="500"/>
                  </a:lnTo>
                  <a:lnTo>
                    <a:pt x="78" y="999"/>
                  </a:lnTo>
                  <a:lnTo>
                    <a:pt x="145" y="1499"/>
                  </a:lnTo>
                  <a:lnTo>
                    <a:pt x="222" y="2008"/>
                  </a:lnTo>
                  <a:lnTo>
                    <a:pt x="299" y="2508"/>
                  </a:lnTo>
                  <a:lnTo>
                    <a:pt x="395" y="2998"/>
                  </a:lnTo>
                  <a:lnTo>
                    <a:pt x="491" y="3468"/>
                  </a:lnTo>
                  <a:lnTo>
                    <a:pt x="577" y="3920"/>
                  </a:lnTo>
                  <a:lnTo>
                    <a:pt x="769" y="4727"/>
                  </a:lnTo>
                  <a:lnTo>
                    <a:pt x="923" y="5361"/>
                  </a:lnTo>
                  <a:lnTo>
                    <a:pt x="1077" y="5927"/>
                  </a:lnTo>
                  <a:lnTo>
                    <a:pt x="1768" y="3891"/>
                  </a:lnTo>
                  <a:lnTo>
                    <a:pt x="1192" y="3315"/>
                  </a:lnTo>
                  <a:lnTo>
                    <a:pt x="1884" y="3170"/>
                  </a:lnTo>
                  <a:lnTo>
                    <a:pt x="1970" y="135"/>
                  </a:lnTo>
                  <a:lnTo>
                    <a:pt x="1816" y="96"/>
                  </a:lnTo>
                  <a:lnTo>
                    <a:pt x="1653" y="68"/>
                  </a:lnTo>
                  <a:lnTo>
                    <a:pt x="1490" y="39"/>
                  </a:lnTo>
                  <a:lnTo>
                    <a:pt x="1317" y="29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94019" y="1803493"/>
              <a:ext cx="469419" cy="376449"/>
            </a:xfrm>
            <a:custGeom>
              <a:avLst/>
              <a:gdLst/>
              <a:ahLst/>
              <a:cxnLst/>
              <a:rect l="l" t="t" r="r" b="b"/>
              <a:pathLst>
                <a:path w="7907" h="6341" extrusionOk="0">
                  <a:moveTo>
                    <a:pt x="2124" y="0"/>
                  </a:moveTo>
                  <a:lnTo>
                    <a:pt x="1" y="577"/>
                  </a:lnTo>
                  <a:lnTo>
                    <a:pt x="2489" y="3881"/>
                  </a:lnTo>
                  <a:lnTo>
                    <a:pt x="4352" y="3728"/>
                  </a:lnTo>
                  <a:lnTo>
                    <a:pt x="3699" y="5159"/>
                  </a:lnTo>
                  <a:lnTo>
                    <a:pt x="7907" y="6340"/>
                  </a:lnTo>
                  <a:lnTo>
                    <a:pt x="7695" y="6139"/>
                  </a:lnTo>
                  <a:lnTo>
                    <a:pt x="7138" y="5591"/>
                  </a:lnTo>
                  <a:lnTo>
                    <a:pt x="6341" y="4794"/>
                  </a:lnTo>
                  <a:lnTo>
                    <a:pt x="5889" y="4323"/>
                  </a:lnTo>
                  <a:lnTo>
                    <a:pt x="5419" y="3824"/>
                  </a:lnTo>
                  <a:lnTo>
                    <a:pt x="4948" y="3295"/>
                  </a:lnTo>
                  <a:lnTo>
                    <a:pt x="4477" y="2767"/>
                  </a:lnTo>
                  <a:lnTo>
                    <a:pt x="4035" y="2248"/>
                  </a:lnTo>
                  <a:lnTo>
                    <a:pt x="3632" y="1729"/>
                  </a:lnTo>
                  <a:lnTo>
                    <a:pt x="3440" y="1489"/>
                  </a:lnTo>
                  <a:lnTo>
                    <a:pt x="3276" y="1249"/>
                  </a:lnTo>
                  <a:lnTo>
                    <a:pt x="3113" y="1019"/>
                  </a:lnTo>
                  <a:lnTo>
                    <a:pt x="2979" y="798"/>
                  </a:lnTo>
                  <a:lnTo>
                    <a:pt x="2863" y="586"/>
                  </a:lnTo>
                  <a:lnTo>
                    <a:pt x="2767" y="394"/>
                  </a:lnTo>
                  <a:lnTo>
                    <a:pt x="2690" y="212"/>
                  </a:lnTo>
                  <a:lnTo>
                    <a:pt x="264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041723" y="1818334"/>
              <a:ext cx="321712" cy="361607"/>
            </a:xfrm>
            <a:custGeom>
              <a:avLst/>
              <a:gdLst/>
              <a:ahLst/>
              <a:cxnLst/>
              <a:rect l="l" t="t" r="r" b="b"/>
              <a:pathLst>
                <a:path w="5419" h="6091" extrusionOk="0">
                  <a:moveTo>
                    <a:pt x="1" y="0"/>
                  </a:moveTo>
                  <a:lnTo>
                    <a:pt x="58" y="115"/>
                  </a:lnTo>
                  <a:lnTo>
                    <a:pt x="145" y="259"/>
                  </a:lnTo>
                  <a:lnTo>
                    <a:pt x="260" y="461"/>
                  </a:lnTo>
                  <a:lnTo>
                    <a:pt x="414" y="701"/>
                  </a:lnTo>
                  <a:lnTo>
                    <a:pt x="606" y="999"/>
                  </a:lnTo>
                  <a:lnTo>
                    <a:pt x="846" y="1345"/>
                  </a:lnTo>
                  <a:lnTo>
                    <a:pt x="1134" y="1729"/>
                  </a:lnTo>
                  <a:lnTo>
                    <a:pt x="1470" y="2152"/>
                  </a:lnTo>
                  <a:lnTo>
                    <a:pt x="1855" y="2623"/>
                  </a:lnTo>
                  <a:lnTo>
                    <a:pt x="2297" y="3122"/>
                  </a:lnTo>
                  <a:lnTo>
                    <a:pt x="2796" y="3660"/>
                  </a:lnTo>
                  <a:lnTo>
                    <a:pt x="3353" y="4227"/>
                  </a:lnTo>
                  <a:lnTo>
                    <a:pt x="3661" y="4525"/>
                  </a:lnTo>
                  <a:lnTo>
                    <a:pt x="3978" y="4822"/>
                  </a:lnTo>
                  <a:lnTo>
                    <a:pt x="4314" y="5130"/>
                  </a:lnTo>
                  <a:lnTo>
                    <a:pt x="4660" y="5447"/>
                  </a:lnTo>
                  <a:lnTo>
                    <a:pt x="5034" y="5764"/>
                  </a:lnTo>
                  <a:lnTo>
                    <a:pt x="5419" y="6090"/>
                  </a:lnTo>
                  <a:lnTo>
                    <a:pt x="5371" y="5610"/>
                  </a:lnTo>
                  <a:lnTo>
                    <a:pt x="5303" y="5063"/>
                  </a:lnTo>
                  <a:lnTo>
                    <a:pt x="5198" y="4342"/>
                  </a:lnTo>
                  <a:lnTo>
                    <a:pt x="5054" y="3487"/>
                  </a:lnTo>
                  <a:lnTo>
                    <a:pt x="4967" y="3016"/>
                  </a:lnTo>
                  <a:lnTo>
                    <a:pt x="4871" y="2517"/>
                  </a:lnTo>
                  <a:lnTo>
                    <a:pt x="4756" y="1998"/>
                  </a:lnTo>
                  <a:lnTo>
                    <a:pt x="4631" y="1470"/>
                  </a:lnTo>
                  <a:lnTo>
                    <a:pt x="4496" y="932"/>
                  </a:lnTo>
                  <a:lnTo>
                    <a:pt x="4343" y="375"/>
                  </a:lnTo>
                  <a:lnTo>
                    <a:pt x="4237" y="413"/>
                  </a:lnTo>
                  <a:lnTo>
                    <a:pt x="3930" y="490"/>
                  </a:lnTo>
                  <a:lnTo>
                    <a:pt x="3718" y="538"/>
                  </a:lnTo>
                  <a:lnTo>
                    <a:pt x="3469" y="586"/>
                  </a:lnTo>
                  <a:lnTo>
                    <a:pt x="3180" y="625"/>
                  </a:lnTo>
                  <a:lnTo>
                    <a:pt x="2873" y="653"/>
                  </a:lnTo>
                  <a:lnTo>
                    <a:pt x="2546" y="663"/>
                  </a:lnTo>
                  <a:lnTo>
                    <a:pt x="2201" y="663"/>
                  </a:lnTo>
                  <a:lnTo>
                    <a:pt x="2018" y="653"/>
                  </a:lnTo>
                  <a:lnTo>
                    <a:pt x="1835" y="634"/>
                  </a:lnTo>
                  <a:lnTo>
                    <a:pt x="1653" y="615"/>
                  </a:lnTo>
                  <a:lnTo>
                    <a:pt x="1470" y="576"/>
                  </a:lnTo>
                  <a:lnTo>
                    <a:pt x="1288" y="538"/>
                  </a:lnTo>
                  <a:lnTo>
                    <a:pt x="1096" y="490"/>
                  </a:lnTo>
                  <a:lnTo>
                    <a:pt x="913" y="432"/>
                  </a:lnTo>
                  <a:lnTo>
                    <a:pt x="721" y="365"/>
                  </a:lnTo>
                  <a:lnTo>
                    <a:pt x="539" y="298"/>
                  </a:lnTo>
                  <a:lnTo>
                    <a:pt x="356" y="202"/>
                  </a:lnTo>
                  <a:lnTo>
                    <a:pt x="174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041723" y="1818334"/>
              <a:ext cx="261811" cy="134052"/>
            </a:xfrm>
            <a:custGeom>
              <a:avLst/>
              <a:gdLst/>
              <a:ahLst/>
              <a:cxnLst/>
              <a:rect l="l" t="t" r="r" b="b"/>
              <a:pathLst>
                <a:path w="4410" h="2258" extrusionOk="0">
                  <a:moveTo>
                    <a:pt x="1" y="0"/>
                  </a:moveTo>
                  <a:lnTo>
                    <a:pt x="39" y="96"/>
                  </a:lnTo>
                  <a:lnTo>
                    <a:pt x="97" y="202"/>
                  </a:lnTo>
                  <a:lnTo>
                    <a:pt x="164" y="317"/>
                  </a:lnTo>
                  <a:lnTo>
                    <a:pt x="250" y="432"/>
                  </a:lnTo>
                  <a:lnTo>
                    <a:pt x="356" y="557"/>
                  </a:lnTo>
                  <a:lnTo>
                    <a:pt x="462" y="682"/>
                  </a:lnTo>
                  <a:lnTo>
                    <a:pt x="596" y="807"/>
                  </a:lnTo>
                  <a:lnTo>
                    <a:pt x="731" y="942"/>
                  </a:lnTo>
                  <a:lnTo>
                    <a:pt x="884" y="1066"/>
                  </a:lnTo>
                  <a:lnTo>
                    <a:pt x="1048" y="1191"/>
                  </a:lnTo>
                  <a:lnTo>
                    <a:pt x="1211" y="1326"/>
                  </a:lnTo>
                  <a:lnTo>
                    <a:pt x="1394" y="1451"/>
                  </a:lnTo>
                  <a:lnTo>
                    <a:pt x="1576" y="1566"/>
                  </a:lnTo>
                  <a:lnTo>
                    <a:pt x="1768" y="1691"/>
                  </a:lnTo>
                  <a:lnTo>
                    <a:pt x="1970" y="1806"/>
                  </a:lnTo>
                  <a:lnTo>
                    <a:pt x="2172" y="1912"/>
                  </a:lnTo>
                  <a:lnTo>
                    <a:pt x="2431" y="2027"/>
                  </a:lnTo>
                  <a:lnTo>
                    <a:pt x="2671" y="2123"/>
                  </a:lnTo>
                  <a:lnTo>
                    <a:pt x="2902" y="2190"/>
                  </a:lnTo>
                  <a:lnTo>
                    <a:pt x="3123" y="2238"/>
                  </a:lnTo>
                  <a:lnTo>
                    <a:pt x="3219" y="2248"/>
                  </a:lnTo>
                  <a:lnTo>
                    <a:pt x="3324" y="2258"/>
                  </a:lnTo>
                  <a:lnTo>
                    <a:pt x="3517" y="2258"/>
                  </a:lnTo>
                  <a:lnTo>
                    <a:pt x="3603" y="2248"/>
                  </a:lnTo>
                  <a:lnTo>
                    <a:pt x="3689" y="2229"/>
                  </a:lnTo>
                  <a:lnTo>
                    <a:pt x="3766" y="2200"/>
                  </a:lnTo>
                  <a:lnTo>
                    <a:pt x="3843" y="2171"/>
                  </a:lnTo>
                  <a:lnTo>
                    <a:pt x="3920" y="2133"/>
                  </a:lnTo>
                  <a:lnTo>
                    <a:pt x="3987" y="2094"/>
                  </a:lnTo>
                  <a:lnTo>
                    <a:pt x="4045" y="2046"/>
                  </a:lnTo>
                  <a:lnTo>
                    <a:pt x="4103" y="1998"/>
                  </a:lnTo>
                  <a:lnTo>
                    <a:pt x="4160" y="1941"/>
                  </a:lnTo>
                  <a:lnTo>
                    <a:pt x="4208" y="1873"/>
                  </a:lnTo>
                  <a:lnTo>
                    <a:pt x="4256" y="1796"/>
                  </a:lnTo>
                  <a:lnTo>
                    <a:pt x="4295" y="1720"/>
                  </a:lnTo>
                  <a:lnTo>
                    <a:pt x="4323" y="1643"/>
                  </a:lnTo>
                  <a:lnTo>
                    <a:pt x="4352" y="1556"/>
                  </a:lnTo>
                  <a:lnTo>
                    <a:pt x="4372" y="1460"/>
                  </a:lnTo>
                  <a:lnTo>
                    <a:pt x="4391" y="1355"/>
                  </a:lnTo>
                  <a:lnTo>
                    <a:pt x="4400" y="1249"/>
                  </a:lnTo>
                  <a:lnTo>
                    <a:pt x="4410" y="1143"/>
                  </a:lnTo>
                  <a:lnTo>
                    <a:pt x="4410" y="1028"/>
                  </a:lnTo>
                  <a:lnTo>
                    <a:pt x="4400" y="903"/>
                  </a:lnTo>
                  <a:lnTo>
                    <a:pt x="4343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390205" y="1299948"/>
              <a:ext cx="65601" cy="174540"/>
            </a:xfrm>
            <a:custGeom>
              <a:avLst/>
              <a:gdLst/>
              <a:ahLst/>
              <a:cxnLst/>
              <a:rect l="l" t="t" r="r" b="b"/>
              <a:pathLst>
                <a:path w="1105" h="2940" extrusionOk="0">
                  <a:moveTo>
                    <a:pt x="759" y="0"/>
                  </a:moveTo>
                  <a:lnTo>
                    <a:pt x="711" y="19"/>
                  </a:lnTo>
                  <a:lnTo>
                    <a:pt x="673" y="38"/>
                  </a:lnTo>
                  <a:lnTo>
                    <a:pt x="625" y="77"/>
                  </a:lnTo>
                  <a:lnTo>
                    <a:pt x="586" y="125"/>
                  </a:lnTo>
                  <a:lnTo>
                    <a:pt x="509" y="250"/>
                  </a:lnTo>
                  <a:lnTo>
                    <a:pt x="442" y="404"/>
                  </a:lnTo>
                  <a:lnTo>
                    <a:pt x="375" y="586"/>
                  </a:lnTo>
                  <a:lnTo>
                    <a:pt x="307" y="788"/>
                  </a:lnTo>
                  <a:lnTo>
                    <a:pt x="250" y="999"/>
                  </a:lnTo>
                  <a:lnTo>
                    <a:pt x="202" y="1210"/>
                  </a:lnTo>
                  <a:lnTo>
                    <a:pt x="115" y="1633"/>
                  </a:lnTo>
                  <a:lnTo>
                    <a:pt x="58" y="1998"/>
                  </a:lnTo>
                  <a:lnTo>
                    <a:pt x="0" y="2344"/>
                  </a:lnTo>
                  <a:lnTo>
                    <a:pt x="96" y="2478"/>
                  </a:lnTo>
                  <a:lnTo>
                    <a:pt x="202" y="2613"/>
                  </a:lnTo>
                  <a:lnTo>
                    <a:pt x="336" y="2747"/>
                  </a:lnTo>
                  <a:lnTo>
                    <a:pt x="413" y="2805"/>
                  </a:lnTo>
                  <a:lnTo>
                    <a:pt x="490" y="2863"/>
                  </a:lnTo>
                  <a:lnTo>
                    <a:pt x="576" y="2901"/>
                  </a:lnTo>
                  <a:lnTo>
                    <a:pt x="653" y="2930"/>
                  </a:lnTo>
                  <a:lnTo>
                    <a:pt x="740" y="2940"/>
                  </a:lnTo>
                  <a:lnTo>
                    <a:pt x="778" y="2940"/>
                  </a:lnTo>
                  <a:lnTo>
                    <a:pt x="817" y="2930"/>
                  </a:lnTo>
                  <a:lnTo>
                    <a:pt x="865" y="2920"/>
                  </a:lnTo>
                  <a:lnTo>
                    <a:pt x="903" y="2892"/>
                  </a:lnTo>
                  <a:lnTo>
                    <a:pt x="942" y="2863"/>
                  </a:lnTo>
                  <a:lnTo>
                    <a:pt x="980" y="2834"/>
                  </a:lnTo>
                  <a:lnTo>
                    <a:pt x="1009" y="2786"/>
                  </a:lnTo>
                  <a:lnTo>
                    <a:pt x="1038" y="2728"/>
                  </a:lnTo>
                  <a:lnTo>
                    <a:pt x="1057" y="2661"/>
                  </a:lnTo>
                  <a:lnTo>
                    <a:pt x="1076" y="2584"/>
                  </a:lnTo>
                  <a:lnTo>
                    <a:pt x="1105" y="2411"/>
                  </a:lnTo>
                  <a:lnTo>
                    <a:pt x="1105" y="2209"/>
                  </a:lnTo>
                  <a:lnTo>
                    <a:pt x="1095" y="1989"/>
                  </a:lnTo>
                  <a:lnTo>
                    <a:pt x="1076" y="1748"/>
                  </a:lnTo>
                  <a:lnTo>
                    <a:pt x="1047" y="1508"/>
                  </a:lnTo>
                  <a:lnTo>
                    <a:pt x="1009" y="1258"/>
                  </a:lnTo>
                  <a:lnTo>
                    <a:pt x="932" y="788"/>
                  </a:lnTo>
                  <a:lnTo>
                    <a:pt x="845" y="384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314928" y="1583363"/>
              <a:ext cx="145450" cy="144916"/>
            </a:xfrm>
            <a:custGeom>
              <a:avLst/>
              <a:gdLst/>
              <a:ahLst/>
              <a:cxnLst/>
              <a:rect l="l" t="t" r="r" b="b"/>
              <a:pathLst>
                <a:path w="2450" h="2441" extrusionOk="0">
                  <a:moveTo>
                    <a:pt x="1210" y="0"/>
                  </a:moveTo>
                  <a:lnTo>
                    <a:pt x="1287" y="192"/>
                  </a:lnTo>
                  <a:lnTo>
                    <a:pt x="1383" y="202"/>
                  </a:lnTo>
                  <a:lnTo>
                    <a:pt x="1489" y="221"/>
                  </a:lnTo>
                  <a:lnTo>
                    <a:pt x="1585" y="250"/>
                  </a:lnTo>
                  <a:lnTo>
                    <a:pt x="1672" y="289"/>
                  </a:lnTo>
                  <a:lnTo>
                    <a:pt x="1796" y="356"/>
                  </a:lnTo>
                  <a:lnTo>
                    <a:pt x="1912" y="452"/>
                  </a:lnTo>
                  <a:lnTo>
                    <a:pt x="2008" y="548"/>
                  </a:lnTo>
                  <a:lnTo>
                    <a:pt x="2094" y="663"/>
                  </a:lnTo>
                  <a:lnTo>
                    <a:pt x="2161" y="788"/>
                  </a:lnTo>
                  <a:lnTo>
                    <a:pt x="2219" y="923"/>
                  </a:lnTo>
                  <a:lnTo>
                    <a:pt x="2248" y="1067"/>
                  </a:lnTo>
                  <a:lnTo>
                    <a:pt x="2258" y="1220"/>
                  </a:lnTo>
                  <a:lnTo>
                    <a:pt x="2258" y="1326"/>
                  </a:lnTo>
                  <a:lnTo>
                    <a:pt x="2238" y="1432"/>
                  </a:lnTo>
                  <a:lnTo>
                    <a:pt x="2210" y="1528"/>
                  </a:lnTo>
                  <a:lnTo>
                    <a:pt x="2181" y="1624"/>
                  </a:lnTo>
                  <a:lnTo>
                    <a:pt x="2133" y="1710"/>
                  </a:lnTo>
                  <a:lnTo>
                    <a:pt x="2085" y="1797"/>
                  </a:lnTo>
                  <a:lnTo>
                    <a:pt x="2017" y="1874"/>
                  </a:lnTo>
                  <a:lnTo>
                    <a:pt x="1960" y="1950"/>
                  </a:lnTo>
                  <a:lnTo>
                    <a:pt x="1883" y="2018"/>
                  </a:lnTo>
                  <a:lnTo>
                    <a:pt x="1806" y="2075"/>
                  </a:lnTo>
                  <a:lnTo>
                    <a:pt x="1720" y="2133"/>
                  </a:lnTo>
                  <a:lnTo>
                    <a:pt x="1624" y="2171"/>
                  </a:lnTo>
                  <a:lnTo>
                    <a:pt x="1527" y="2210"/>
                  </a:lnTo>
                  <a:lnTo>
                    <a:pt x="1431" y="2229"/>
                  </a:lnTo>
                  <a:lnTo>
                    <a:pt x="1326" y="2248"/>
                  </a:lnTo>
                  <a:lnTo>
                    <a:pt x="1220" y="2258"/>
                  </a:lnTo>
                  <a:lnTo>
                    <a:pt x="1114" y="2248"/>
                  </a:lnTo>
                  <a:lnTo>
                    <a:pt x="1018" y="2229"/>
                  </a:lnTo>
                  <a:lnTo>
                    <a:pt x="922" y="2210"/>
                  </a:lnTo>
                  <a:lnTo>
                    <a:pt x="826" y="2171"/>
                  </a:lnTo>
                  <a:lnTo>
                    <a:pt x="730" y="2133"/>
                  </a:lnTo>
                  <a:lnTo>
                    <a:pt x="644" y="2075"/>
                  </a:lnTo>
                  <a:lnTo>
                    <a:pt x="567" y="2018"/>
                  </a:lnTo>
                  <a:lnTo>
                    <a:pt x="490" y="1950"/>
                  </a:lnTo>
                  <a:lnTo>
                    <a:pt x="423" y="1874"/>
                  </a:lnTo>
                  <a:lnTo>
                    <a:pt x="365" y="1797"/>
                  </a:lnTo>
                  <a:lnTo>
                    <a:pt x="317" y="1710"/>
                  </a:lnTo>
                  <a:lnTo>
                    <a:pt x="269" y="1624"/>
                  </a:lnTo>
                  <a:lnTo>
                    <a:pt x="240" y="1528"/>
                  </a:lnTo>
                  <a:lnTo>
                    <a:pt x="211" y="1432"/>
                  </a:lnTo>
                  <a:lnTo>
                    <a:pt x="192" y="1326"/>
                  </a:lnTo>
                  <a:lnTo>
                    <a:pt x="192" y="1220"/>
                  </a:lnTo>
                  <a:lnTo>
                    <a:pt x="202" y="1067"/>
                  </a:lnTo>
                  <a:lnTo>
                    <a:pt x="231" y="923"/>
                  </a:lnTo>
                  <a:lnTo>
                    <a:pt x="288" y="788"/>
                  </a:lnTo>
                  <a:lnTo>
                    <a:pt x="356" y="654"/>
                  </a:lnTo>
                  <a:lnTo>
                    <a:pt x="442" y="538"/>
                  </a:lnTo>
                  <a:lnTo>
                    <a:pt x="548" y="442"/>
                  </a:lnTo>
                  <a:lnTo>
                    <a:pt x="663" y="356"/>
                  </a:lnTo>
                  <a:lnTo>
                    <a:pt x="788" y="279"/>
                  </a:lnTo>
                  <a:lnTo>
                    <a:pt x="615" y="154"/>
                  </a:lnTo>
                  <a:lnTo>
                    <a:pt x="490" y="241"/>
                  </a:lnTo>
                  <a:lnTo>
                    <a:pt x="365" y="346"/>
                  </a:lnTo>
                  <a:lnTo>
                    <a:pt x="259" y="471"/>
                  </a:lnTo>
                  <a:lnTo>
                    <a:pt x="173" y="596"/>
                  </a:lnTo>
                  <a:lnTo>
                    <a:pt x="96" y="740"/>
                  </a:lnTo>
                  <a:lnTo>
                    <a:pt x="48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0"/>
                  </a:lnTo>
                  <a:lnTo>
                    <a:pt x="10" y="1345"/>
                  </a:lnTo>
                  <a:lnTo>
                    <a:pt x="29" y="1470"/>
                  </a:lnTo>
                  <a:lnTo>
                    <a:pt x="58" y="1585"/>
                  </a:lnTo>
                  <a:lnTo>
                    <a:pt x="96" y="1701"/>
                  </a:lnTo>
                  <a:lnTo>
                    <a:pt x="144" y="1806"/>
                  </a:lnTo>
                  <a:lnTo>
                    <a:pt x="211" y="1902"/>
                  </a:lnTo>
                  <a:lnTo>
                    <a:pt x="279" y="1998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44" y="2296"/>
                  </a:lnTo>
                  <a:lnTo>
                    <a:pt x="749" y="2344"/>
                  </a:lnTo>
                  <a:lnTo>
                    <a:pt x="865" y="2392"/>
                  </a:lnTo>
                  <a:lnTo>
                    <a:pt x="980" y="2421"/>
                  </a:lnTo>
                  <a:lnTo>
                    <a:pt x="1095" y="2440"/>
                  </a:lnTo>
                  <a:lnTo>
                    <a:pt x="1345" y="2440"/>
                  </a:lnTo>
                  <a:lnTo>
                    <a:pt x="1470" y="2421"/>
                  </a:lnTo>
                  <a:lnTo>
                    <a:pt x="1585" y="2392"/>
                  </a:lnTo>
                  <a:lnTo>
                    <a:pt x="1700" y="2344"/>
                  </a:lnTo>
                  <a:lnTo>
                    <a:pt x="1806" y="2296"/>
                  </a:lnTo>
                  <a:lnTo>
                    <a:pt x="1912" y="2239"/>
                  </a:lnTo>
                  <a:lnTo>
                    <a:pt x="1998" y="2162"/>
                  </a:lnTo>
                  <a:lnTo>
                    <a:pt x="2094" y="2085"/>
                  </a:lnTo>
                  <a:lnTo>
                    <a:pt x="2171" y="1998"/>
                  </a:lnTo>
                  <a:lnTo>
                    <a:pt x="2238" y="1902"/>
                  </a:lnTo>
                  <a:lnTo>
                    <a:pt x="2296" y="1806"/>
                  </a:lnTo>
                  <a:lnTo>
                    <a:pt x="2354" y="1701"/>
                  </a:lnTo>
                  <a:lnTo>
                    <a:pt x="2392" y="1585"/>
                  </a:lnTo>
                  <a:lnTo>
                    <a:pt x="2421" y="1470"/>
                  </a:lnTo>
                  <a:lnTo>
                    <a:pt x="2440" y="1345"/>
                  </a:lnTo>
                  <a:lnTo>
                    <a:pt x="2450" y="1220"/>
                  </a:lnTo>
                  <a:lnTo>
                    <a:pt x="2450" y="1124"/>
                  </a:lnTo>
                  <a:lnTo>
                    <a:pt x="2430" y="1038"/>
                  </a:lnTo>
                  <a:lnTo>
                    <a:pt x="2421" y="942"/>
                  </a:lnTo>
                  <a:lnTo>
                    <a:pt x="2392" y="855"/>
                  </a:lnTo>
                  <a:lnTo>
                    <a:pt x="2363" y="769"/>
                  </a:lnTo>
                  <a:lnTo>
                    <a:pt x="2325" y="692"/>
                  </a:lnTo>
                  <a:lnTo>
                    <a:pt x="2286" y="615"/>
                  </a:lnTo>
                  <a:lnTo>
                    <a:pt x="2238" y="538"/>
                  </a:lnTo>
                  <a:lnTo>
                    <a:pt x="2190" y="461"/>
                  </a:lnTo>
                  <a:lnTo>
                    <a:pt x="2133" y="394"/>
                  </a:lnTo>
                  <a:lnTo>
                    <a:pt x="2065" y="337"/>
                  </a:lnTo>
                  <a:lnTo>
                    <a:pt x="2008" y="279"/>
                  </a:lnTo>
                  <a:lnTo>
                    <a:pt x="1931" y="221"/>
                  </a:lnTo>
                  <a:lnTo>
                    <a:pt x="1864" y="173"/>
                  </a:lnTo>
                  <a:lnTo>
                    <a:pt x="1787" y="135"/>
                  </a:lnTo>
                  <a:lnTo>
                    <a:pt x="1700" y="96"/>
                  </a:lnTo>
                  <a:lnTo>
                    <a:pt x="1585" y="48"/>
                  </a:lnTo>
                  <a:lnTo>
                    <a:pt x="1470" y="20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41723" y="1651218"/>
              <a:ext cx="257833" cy="230465"/>
            </a:xfrm>
            <a:custGeom>
              <a:avLst/>
              <a:gdLst/>
              <a:ahLst/>
              <a:cxnLst/>
              <a:rect l="l" t="t" r="r" b="b"/>
              <a:pathLst>
                <a:path w="4343" h="3882" extrusionOk="0">
                  <a:moveTo>
                    <a:pt x="385" y="0"/>
                  </a:moveTo>
                  <a:lnTo>
                    <a:pt x="433" y="154"/>
                  </a:lnTo>
                  <a:lnTo>
                    <a:pt x="471" y="317"/>
                  </a:lnTo>
                  <a:lnTo>
                    <a:pt x="500" y="500"/>
                  </a:lnTo>
                  <a:lnTo>
                    <a:pt x="519" y="683"/>
                  </a:lnTo>
                  <a:lnTo>
                    <a:pt x="529" y="865"/>
                  </a:lnTo>
                  <a:lnTo>
                    <a:pt x="539" y="1057"/>
                  </a:lnTo>
                  <a:lnTo>
                    <a:pt x="529" y="1249"/>
                  </a:lnTo>
                  <a:lnTo>
                    <a:pt x="519" y="1451"/>
                  </a:lnTo>
                  <a:lnTo>
                    <a:pt x="491" y="1643"/>
                  </a:lnTo>
                  <a:lnTo>
                    <a:pt x="462" y="1826"/>
                  </a:lnTo>
                  <a:lnTo>
                    <a:pt x="414" y="2018"/>
                  </a:lnTo>
                  <a:lnTo>
                    <a:pt x="356" y="2191"/>
                  </a:lnTo>
                  <a:lnTo>
                    <a:pt x="289" y="2364"/>
                  </a:lnTo>
                  <a:lnTo>
                    <a:pt x="202" y="2527"/>
                  </a:lnTo>
                  <a:lnTo>
                    <a:pt x="106" y="2681"/>
                  </a:lnTo>
                  <a:lnTo>
                    <a:pt x="1" y="2815"/>
                  </a:lnTo>
                  <a:lnTo>
                    <a:pt x="299" y="3007"/>
                  </a:lnTo>
                  <a:lnTo>
                    <a:pt x="587" y="3171"/>
                  </a:lnTo>
                  <a:lnTo>
                    <a:pt x="856" y="3324"/>
                  </a:lnTo>
                  <a:lnTo>
                    <a:pt x="1125" y="3449"/>
                  </a:lnTo>
                  <a:lnTo>
                    <a:pt x="1374" y="3564"/>
                  </a:lnTo>
                  <a:lnTo>
                    <a:pt x="1605" y="3651"/>
                  </a:lnTo>
                  <a:lnTo>
                    <a:pt x="1835" y="3728"/>
                  </a:lnTo>
                  <a:lnTo>
                    <a:pt x="2056" y="3785"/>
                  </a:lnTo>
                  <a:lnTo>
                    <a:pt x="2258" y="3833"/>
                  </a:lnTo>
                  <a:lnTo>
                    <a:pt x="2450" y="3862"/>
                  </a:lnTo>
                  <a:lnTo>
                    <a:pt x="2633" y="3881"/>
                  </a:lnTo>
                  <a:lnTo>
                    <a:pt x="2969" y="3881"/>
                  </a:lnTo>
                  <a:lnTo>
                    <a:pt x="3123" y="3862"/>
                  </a:lnTo>
                  <a:lnTo>
                    <a:pt x="3257" y="3843"/>
                  </a:lnTo>
                  <a:lnTo>
                    <a:pt x="3392" y="3814"/>
                  </a:lnTo>
                  <a:lnTo>
                    <a:pt x="3517" y="3776"/>
                  </a:lnTo>
                  <a:lnTo>
                    <a:pt x="3632" y="3737"/>
                  </a:lnTo>
                  <a:lnTo>
                    <a:pt x="3738" y="3689"/>
                  </a:lnTo>
                  <a:lnTo>
                    <a:pt x="3824" y="3641"/>
                  </a:lnTo>
                  <a:lnTo>
                    <a:pt x="3910" y="3593"/>
                  </a:lnTo>
                  <a:lnTo>
                    <a:pt x="3997" y="3536"/>
                  </a:lnTo>
                  <a:lnTo>
                    <a:pt x="4122" y="3440"/>
                  </a:lnTo>
                  <a:lnTo>
                    <a:pt x="4227" y="3343"/>
                  </a:lnTo>
                  <a:lnTo>
                    <a:pt x="4295" y="3267"/>
                  </a:lnTo>
                  <a:lnTo>
                    <a:pt x="4343" y="3190"/>
                  </a:lnTo>
                  <a:lnTo>
                    <a:pt x="4343" y="1124"/>
                  </a:lnTo>
                  <a:lnTo>
                    <a:pt x="4151" y="1134"/>
                  </a:lnTo>
                  <a:lnTo>
                    <a:pt x="3949" y="1134"/>
                  </a:lnTo>
                  <a:lnTo>
                    <a:pt x="3747" y="1124"/>
                  </a:lnTo>
                  <a:lnTo>
                    <a:pt x="3545" y="1096"/>
                  </a:lnTo>
                  <a:lnTo>
                    <a:pt x="3344" y="1067"/>
                  </a:lnTo>
                  <a:lnTo>
                    <a:pt x="3132" y="1038"/>
                  </a:lnTo>
                  <a:lnTo>
                    <a:pt x="2931" y="990"/>
                  </a:lnTo>
                  <a:lnTo>
                    <a:pt x="2729" y="942"/>
                  </a:lnTo>
                  <a:lnTo>
                    <a:pt x="2335" y="836"/>
                  </a:lnTo>
                  <a:lnTo>
                    <a:pt x="1960" y="711"/>
                  </a:lnTo>
                  <a:lnTo>
                    <a:pt x="1605" y="577"/>
                  </a:lnTo>
                  <a:lnTo>
                    <a:pt x="1278" y="452"/>
                  </a:lnTo>
                  <a:lnTo>
                    <a:pt x="1019" y="337"/>
                  </a:lnTo>
                  <a:lnTo>
                    <a:pt x="750" y="212"/>
                  </a:lnTo>
                  <a:lnTo>
                    <a:pt x="558" y="10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046888" y="1223484"/>
              <a:ext cx="385533" cy="496787"/>
            </a:xfrm>
            <a:custGeom>
              <a:avLst/>
              <a:gdLst/>
              <a:ahLst/>
              <a:cxnLst/>
              <a:rect l="l" t="t" r="r" b="b"/>
              <a:pathLst>
                <a:path w="6494" h="8368" extrusionOk="0">
                  <a:moveTo>
                    <a:pt x="2815" y="1"/>
                  </a:moveTo>
                  <a:lnTo>
                    <a:pt x="2594" y="10"/>
                  </a:lnTo>
                  <a:lnTo>
                    <a:pt x="2373" y="39"/>
                  </a:lnTo>
                  <a:lnTo>
                    <a:pt x="2152" y="97"/>
                  </a:lnTo>
                  <a:lnTo>
                    <a:pt x="1931" y="164"/>
                  </a:lnTo>
                  <a:lnTo>
                    <a:pt x="1720" y="251"/>
                  </a:lnTo>
                  <a:lnTo>
                    <a:pt x="1508" y="356"/>
                  </a:lnTo>
                  <a:lnTo>
                    <a:pt x="1316" y="481"/>
                  </a:lnTo>
                  <a:lnTo>
                    <a:pt x="1134" y="616"/>
                  </a:lnTo>
                  <a:lnTo>
                    <a:pt x="970" y="760"/>
                  </a:lnTo>
                  <a:lnTo>
                    <a:pt x="817" y="923"/>
                  </a:lnTo>
                  <a:lnTo>
                    <a:pt x="673" y="1096"/>
                  </a:lnTo>
                  <a:lnTo>
                    <a:pt x="548" y="1278"/>
                  </a:lnTo>
                  <a:lnTo>
                    <a:pt x="432" y="1471"/>
                  </a:lnTo>
                  <a:lnTo>
                    <a:pt x="327" y="1663"/>
                  </a:lnTo>
                  <a:lnTo>
                    <a:pt x="250" y="1874"/>
                  </a:lnTo>
                  <a:lnTo>
                    <a:pt x="183" y="2085"/>
                  </a:lnTo>
                  <a:lnTo>
                    <a:pt x="125" y="2306"/>
                  </a:lnTo>
                  <a:lnTo>
                    <a:pt x="96" y="2537"/>
                  </a:lnTo>
                  <a:lnTo>
                    <a:pt x="77" y="2767"/>
                  </a:lnTo>
                  <a:lnTo>
                    <a:pt x="87" y="2998"/>
                  </a:lnTo>
                  <a:lnTo>
                    <a:pt x="39" y="3440"/>
                  </a:lnTo>
                  <a:lnTo>
                    <a:pt x="10" y="3891"/>
                  </a:lnTo>
                  <a:lnTo>
                    <a:pt x="0" y="4352"/>
                  </a:lnTo>
                  <a:lnTo>
                    <a:pt x="0" y="4814"/>
                  </a:lnTo>
                  <a:lnTo>
                    <a:pt x="29" y="5284"/>
                  </a:lnTo>
                  <a:lnTo>
                    <a:pt x="67" y="5765"/>
                  </a:lnTo>
                  <a:lnTo>
                    <a:pt x="125" y="6254"/>
                  </a:lnTo>
                  <a:lnTo>
                    <a:pt x="212" y="6754"/>
                  </a:lnTo>
                  <a:lnTo>
                    <a:pt x="308" y="7234"/>
                  </a:lnTo>
                  <a:lnTo>
                    <a:pt x="519" y="7350"/>
                  </a:lnTo>
                  <a:lnTo>
                    <a:pt x="730" y="7455"/>
                  </a:lnTo>
                  <a:lnTo>
                    <a:pt x="1009" y="7580"/>
                  </a:lnTo>
                  <a:lnTo>
                    <a:pt x="1335" y="7724"/>
                  </a:lnTo>
                  <a:lnTo>
                    <a:pt x="1710" y="7868"/>
                  </a:lnTo>
                  <a:lnTo>
                    <a:pt x="2123" y="8012"/>
                  </a:lnTo>
                  <a:lnTo>
                    <a:pt x="2344" y="8080"/>
                  </a:lnTo>
                  <a:lnTo>
                    <a:pt x="2565" y="8147"/>
                  </a:lnTo>
                  <a:lnTo>
                    <a:pt x="2786" y="8205"/>
                  </a:lnTo>
                  <a:lnTo>
                    <a:pt x="3017" y="8253"/>
                  </a:lnTo>
                  <a:lnTo>
                    <a:pt x="3247" y="8291"/>
                  </a:lnTo>
                  <a:lnTo>
                    <a:pt x="3487" y="8329"/>
                  </a:lnTo>
                  <a:lnTo>
                    <a:pt x="3718" y="8349"/>
                  </a:lnTo>
                  <a:lnTo>
                    <a:pt x="3958" y="8368"/>
                  </a:lnTo>
                  <a:lnTo>
                    <a:pt x="4188" y="8368"/>
                  </a:lnTo>
                  <a:lnTo>
                    <a:pt x="4419" y="8358"/>
                  </a:lnTo>
                  <a:lnTo>
                    <a:pt x="4640" y="8329"/>
                  </a:lnTo>
                  <a:lnTo>
                    <a:pt x="4861" y="8291"/>
                  </a:lnTo>
                  <a:lnTo>
                    <a:pt x="5082" y="8224"/>
                  </a:lnTo>
                  <a:lnTo>
                    <a:pt x="5284" y="8157"/>
                  </a:lnTo>
                  <a:lnTo>
                    <a:pt x="5485" y="8060"/>
                  </a:lnTo>
                  <a:lnTo>
                    <a:pt x="5677" y="7945"/>
                  </a:lnTo>
                  <a:lnTo>
                    <a:pt x="5764" y="7878"/>
                  </a:lnTo>
                  <a:lnTo>
                    <a:pt x="5860" y="7811"/>
                  </a:lnTo>
                  <a:lnTo>
                    <a:pt x="5946" y="7734"/>
                  </a:lnTo>
                  <a:lnTo>
                    <a:pt x="6023" y="7647"/>
                  </a:lnTo>
                  <a:lnTo>
                    <a:pt x="6100" y="7561"/>
                  </a:lnTo>
                  <a:lnTo>
                    <a:pt x="6167" y="7455"/>
                  </a:lnTo>
                  <a:lnTo>
                    <a:pt x="6225" y="7330"/>
                  </a:lnTo>
                  <a:lnTo>
                    <a:pt x="6283" y="7186"/>
                  </a:lnTo>
                  <a:lnTo>
                    <a:pt x="6331" y="7023"/>
                  </a:lnTo>
                  <a:lnTo>
                    <a:pt x="6369" y="6840"/>
                  </a:lnTo>
                  <a:lnTo>
                    <a:pt x="6398" y="6639"/>
                  </a:lnTo>
                  <a:lnTo>
                    <a:pt x="6427" y="6418"/>
                  </a:lnTo>
                  <a:lnTo>
                    <a:pt x="6446" y="6178"/>
                  </a:lnTo>
                  <a:lnTo>
                    <a:pt x="6465" y="5918"/>
                  </a:lnTo>
                  <a:lnTo>
                    <a:pt x="6484" y="5323"/>
                  </a:lnTo>
                  <a:lnTo>
                    <a:pt x="6494" y="4641"/>
                  </a:lnTo>
                  <a:lnTo>
                    <a:pt x="6494" y="3853"/>
                  </a:lnTo>
                  <a:lnTo>
                    <a:pt x="6484" y="3517"/>
                  </a:lnTo>
                  <a:lnTo>
                    <a:pt x="6465" y="3200"/>
                  </a:lnTo>
                  <a:lnTo>
                    <a:pt x="6427" y="2892"/>
                  </a:lnTo>
                  <a:lnTo>
                    <a:pt x="6379" y="2604"/>
                  </a:lnTo>
                  <a:lnTo>
                    <a:pt x="6321" y="2326"/>
                  </a:lnTo>
                  <a:lnTo>
                    <a:pt x="6244" y="2066"/>
                  </a:lnTo>
                  <a:lnTo>
                    <a:pt x="6158" y="1816"/>
                  </a:lnTo>
                  <a:lnTo>
                    <a:pt x="6062" y="1586"/>
                  </a:lnTo>
                  <a:lnTo>
                    <a:pt x="5946" y="1384"/>
                  </a:lnTo>
                  <a:lnTo>
                    <a:pt x="5822" y="1192"/>
                  </a:lnTo>
                  <a:lnTo>
                    <a:pt x="5697" y="1019"/>
                  </a:lnTo>
                  <a:lnTo>
                    <a:pt x="5553" y="865"/>
                  </a:lnTo>
                  <a:lnTo>
                    <a:pt x="5399" y="731"/>
                  </a:lnTo>
                  <a:lnTo>
                    <a:pt x="5236" y="616"/>
                  </a:lnTo>
                  <a:lnTo>
                    <a:pt x="5149" y="568"/>
                  </a:lnTo>
                  <a:lnTo>
                    <a:pt x="5063" y="529"/>
                  </a:lnTo>
                  <a:lnTo>
                    <a:pt x="4976" y="491"/>
                  </a:lnTo>
                  <a:lnTo>
                    <a:pt x="4880" y="462"/>
                  </a:lnTo>
                  <a:lnTo>
                    <a:pt x="4621" y="366"/>
                  </a:lnTo>
                  <a:lnTo>
                    <a:pt x="4313" y="270"/>
                  </a:lnTo>
                  <a:lnTo>
                    <a:pt x="3977" y="164"/>
                  </a:lnTo>
                  <a:lnTo>
                    <a:pt x="3804" y="116"/>
                  </a:lnTo>
                  <a:lnTo>
                    <a:pt x="3612" y="68"/>
                  </a:lnTo>
                  <a:lnTo>
                    <a:pt x="3420" y="39"/>
                  </a:lnTo>
                  <a:lnTo>
                    <a:pt x="3228" y="10"/>
                  </a:lnTo>
                  <a:lnTo>
                    <a:pt x="301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243629" y="1532011"/>
              <a:ext cx="142601" cy="51412"/>
            </a:xfrm>
            <a:custGeom>
              <a:avLst/>
              <a:gdLst/>
              <a:ahLst/>
              <a:cxnLst/>
              <a:rect l="l" t="t" r="r" b="b"/>
              <a:pathLst>
                <a:path w="2402" h="866" extrusionOk="0">
                  <a:moveTo>
                    <a:pt x="68" y="1"/>
                  </a:moveTo>
                  <a:lnTo>
                    <a:pt x="29" y="20"/>
                  </a:lnTo>
                  <a:lnTo>
                    <a:pt x="10" y="49"/>
                  </a:lnTo>
                  <a:lnTo>
                    <a:pt x="0" y="87"/>
                  </a:lnTo>
                  <a:lnTo>
                    <a:pt x="10" y="116"/>
                  </a:lnTo>
                  <a:lnTo>
                    <a:pt x="29" y="154"/>
                  </a:lnTo>
                  <a:lnTo>
                    <a:pt x="154" y="270"/>
                  </a:lnTo>
                  <a:lnTo>
                    <a:pt x="288" y="385"/>
                  </a:lnTo>
                  <a:lnTo>
                    <a:pt x="471" y="510"/>
                  </a:lnTo>
                  <a:lnTo>
                    <a:pt x="577" y="577"/>
                  </a:lnTo>
                  <a:lnTo>
                    <a:pt x="692" y="635"/>
                  </a:lnTo>
                  <a:lnTo>
                    <a:pt x="817" y="702"/>
                  </a:lnTo>
                  <a:lnTo>
                    <a:pt x="951" y="750"/>
                  </a:lnTo>
                  <a:lnTo>
                    <a:pt x="1086" y="798"/>
                  </a:lnTo>
                  <a:lnTo>
                    <a:pt x="1230" y="827"/>
                  </a:lnTo>
                  <a:lnTo>
                    <a:pt x="1374" y="856"/>
                  </a:lnTo>
                  <a:lnTo>
                    <a:pt x="1528" y="865"/>
                  </a:lnTo>
                  <a:lnTo>
                    <a:pt x="1624" y="856"/>
                  </a:lnTo>
                  <a:lnTo>
                    <a:pt x="1729" y="846"/>
                  </a:lnTo>
                  <a:lnTo>
                    <a:pt x="1835" y="827"/>
                  </a:lnTo>
                  <a:lnTo>
                    <a:pt x="1941" y="798"/>
                  </a:lnTo>
                  <a:lnTo>
                    <a:pt x="2046" y="760"/>
                  </a:lnTo>
                  <a:lnTo>
                    <a:pt x="2152" y="712"/>
                  </a:lnTo>
                  <a:lnTo>
                    <a:pt x="2258" y="654"/>
                  </a:lnTo>
                  <a:lnTo>
                    <a:pt x="2363" y="587"/>
                  </a:lnTo>
                  <a:lnTo>
                    <a:pt x="2383" y="558"/>
                  </a:lnTo>
                  <a:lnTo>
                    <a:pt x="2402" y="520"/>
                  </a:lnTo>
                  <a:lnTo>
                    <a:pt x="2402" y="491"/>
                  </a:lnTo>
                  <a:lnTo>
                    <a:pt x="2383" y="452"/>
                  </a:lnTo>
                  <a:lnTo>
                    <a:pt x="2354" y="433"/>
                  </a:lnTo>
                  <a:lnTo>
                    <a:pt x="2325" y="414"/>
                  </a:lnTo>
                  <a:lnTo>
                    <a:pt x="2287" y="423"/>
                  </a:lnTo>
                  <a:lnTo>
                    <a:pt x="2258" y="433"/>
                  </a:lnTo>
                  <a:lnTo>
                    <a:pt x="2162" y="500"/>
                  </a:lnTo>
                  <a:lnTo>
                    <a:pt x="2066" y="548"/>
                  </a:lnTo>
                  <a:lnTo>
                    <a:pt x="1970" y="587"/>
                  </a:lnTo>
                  <a:lnTo>
                    <a:pt x="1874" y="625"/>
                  </a:lnTo>
                  <a:lnTo>
                    <a:pt x="1787" y="654"/>
                  </a:lnTo>
                  <a:lnTo>
                    <a:pt x="1691" y="664"/>
                  </a:lnTo>
                  <a:lnTo>
                    <a:pt x="1595" y="673"/>
                  </a:lnTo>
                  <a:lnTo>
                    <a:pt x="1508" y="683"/>
                  </a:lnTo>
                  <a:lnTo>
                    <a:pt x="1422" y="673"/>
                  </a:lnTo>
                  <a:lnTo>
                    <a:pt x="1326" y="664"/>
                  </a:lnTo>
                  <a:lnTo>
                    <a:pt x="1163" y="635"/>
                  </a:lnTo>
                  <a:lnTo>
                    <a:pt x="999" y="587"/>
                  </a:lnTo>
                  <a:lnTo>
                    <a:pt x="846" y="520"/>
                  </a:lnTo>
                  <a:lnTo>
                    <a:pt x="702" y="443"/>
                  </a:lnTo>
                  <a:lnTo>
                    <a:pt x="577" y="366"/>
                  </a:lnTo>
                  <a:lnTo>
                    <a:pt x="461" y="289"/>
                  </a:lnTo>
                  <a:lnTo>
                    <a:pt x="365" y="212"/>
                  </a:lnTo>
                  <a:lnTo>
                    <a:pt x="221" y="87"/>
                  </a:lnTo>
                  <a:lnTo>
                    <a:pt x="164" y="3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199163" y="1354090"/>
              <a:ext cx="83886" cy="55984"/>
            </a:xfrm>
            <a:custGeom>
              <a:avLst/>
              <a:gdLst/>
              <a:ahLst/>
              <a:cxnLst/>
              <a:rect l="l" t="t" r="r" b="b"/>
              <a:pathLst>
                <a:path w="1413" h="943" extrusionOk="0">
                  <a:moveTo>
                    <a:pt x="1153" y="1"/>
                  </a:moveTo>
                  <a:lnTo>
                    <a:pt x="913" y="39"/>
                  </a:lnTo>
                  <a:lnTo>
                    <a:pt x="711" y="87"/>
                  </a:lnTo>
                  <a:lnTo>
                    <a:pt x="538" y="145"/>
                  </a:lnTo>
                  <a:lnTo>
                    <a:pt x="403" y="212"/>
                  </a:lnTo>
                  <a:lnTo>
                    <a:pt x="288" y="289"/>
                  </a:lnTo>
                  <a:lnTo>
                    <a:pt x="192" y="366"/>
                  </a:lnTo>
                  <a:lnTo>
                    <a:pt x="125" y="443"/>
                  </a:lnTo>
                  <a:lnTo>
                    <a:pt x="77" y="529"/>
                  </a:lnTo>
                  <a:lnTo>
                    <a:pt x="38" y="606"/>
                  </a:lnTo>
                  <a:lnTo>
                    <a:pt x="19" y="683"/>
                  </a:lnTo>
                  <a:lnTo>
                    <a:pt x="10" y="760"/>
                  </a:lnTo>
                  <a:lnTo>
                    <a:pt x="0" y="817"/>
                  </a:lnTo>
                  <a:lnTo>
                    <a:pt x="10" y="913"/>
                  </a:lnTo>
                  <a:lnTo>
                    <a:pt x="19" y="942"/>
                  </a:lnTo>
                  <a:lnTo>
                    <a:pt x="115" y="836"/>
                  </a:lnTo>
                  <a:lnTo>
                    <a:pt x="221" y="760"/>
                  </a:lnTo>
                  <a:lnTo>
                    <a:pt x="327" y="692"/>
                  </a:lnTo>
                  <a:lnTo>
                    <a:pt x="432" y="644"/>
                  </a:lnTo>
                  <a:lnTo>
                    <a:pt x="538" y="606"/>
                  </a:lnTo>
                  <a:lnTo>
                    <a:pt x="644" y="577"/>
                  </a:lnTo>
                  <a:lnTo>
                    <a:pt x="749" y="567"/>
                  </a:lnTo>
                  <a:lnTo>
                    <a:pt x="845" y="548"/>
                  </a:lnTo>
                  <a:lnTo>
                    <a:pt x="1028" y="539"/>
                  </a:lnTo>
                  <a:lnTo>
                    <a:pt x="1114" y="529"/>
                  </a:lnTo>
                  <a:lnTo>
                    <a:pt x="1191" y="510"/>
                  </a:lnTo>
                  <a:lnTo>
                    <a:pt x="1258" y="491"/>
                  </a:lnTo>
                  <a:lnTo>
                    <a:pt x="1306" y="462"/>
                  </a:lnTo>
                  <a:lnTo>
                    <a:pt x="1354" y="423"/>
                  </a:lnTo>
                  <a:lnTo>
                    <a:pt x="1383" y="366"/>
                  </a:lnTo>
                  <a:lnTo>
                    <a:pt x="1403" y="308"/>
                  </a:lnTo>
                  <a:lnTo>
                    <a:pt x="1412" y="260"/>
                  </a:lnTo>
                  <a:lnTo>
                    <a:pt x="1412" y="212"/>
                  </a:lnTo>
                  <a:lnTo>
                    <a:pt x="1403" y="174"/>
                  </a:lnTo>
                  <a:lnTo>
                    <a:pt x="1383" y="135"/>
                  </a:lnTo>
                  <a:lnTo>
                    <a:pt x="1364" y="106"/>
                  </a:lnTo>
                  <a:lnTo>
                    <a:pt x="1316" y="58"/>
                  </a:lnTo>
                  <a:lnTo>
                    <a:pt x="1258" y="29"/>
                  </a:lnTo>
                  <a:lnTo>
                    <a:pt x="1201" y="10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349123" y="1354090"/>
              <a:ext cx="83293" cy="55984"/>
            </a:xfrm>
            <a:custGeom>
              <a:avLst/>
              <a:gdLst/>
              <a:ahLst/>
              <a:cxnLst/>
              <a:rect l="l" t="t" r="r" b="b"/>
              <a:pathLst>
                <a:path w="1403" h="943" extrusionOk="0">
                  <a:moveTo>
                    <a:pt x="260" y="1"/>
                  </a:moveTo>
                  <a:lnTo>
                    <a:pt x="202" y="10"/>
                  </a:lnTo>
                  <a:lnTo>
                    <a:pt x="154" y="29"/>
                  </a:lnTo>
                  <a:lnTo>
                    <a:pt x="97" y="58"/>
                  </a:lnTo>
                  <a:lnTo>
                    <a:pt x="39" y="106"/>
                  </a:lnTo>
                  <a:lnTo>
                    <a:pt x="20" y="135"/>
                  </a:lnTo>
                  <a:lnTo>
                    <a:pt x="10" y="174"/>
                  </a:lnTo>
                  <a:lnTo>
                    <a:pt x="0" y="212"/>
                  </a:lnTo>
                  <a:lnTo>
                    <a:pt x="0" y="260"/>
                  </a:lnTo>
                  <a:lnTo>
                    <a:pt x="10" y="308"/>
                  </a:lnTo>
                  <a:lnTo>
                    <a:pt x="20" y="366"/>
                  </a:lnTo>
                  <a:lnTo>
                    <a:pt x="58" y="423"/>
                  </a:lnTo>
                  <a:lnTo>
                    <a:pt x="97" y="462"/>
                  </a:lnTo>
                  <a:lnTo>
                    <a:pt x="154" y="491"/>
                  </a:lnTo>
                  <a:lnTo>
                    <a:pt x="221" y="510"/>
                  </a:lnTo>
                  <a:lnTo>
                    <a:pt x="289" y="529"/>
                  </a:lnTo>
                  <a:lnTo>
                    <a:pt x="375" y="539"/>
                  </a:lnTo>
                  <a:lnTo>
                    <a:pt x="558" y="548"/>
                  </a:lnTo>
                  <a:lnTo>
                    <a:pt x="663" y="567"/>
                  </a:lnTo>
                  <a:lnTo>
                    <a:pt x="769" y="577"/>
                  </a:lnTo>
                  <a:lnTo>
                    <a:pt x="875" y="606"/>
                  </a:lnTo>
                  <a:lnTo>
                    <a:pt x="980" y="644"/>
                  </a:lnTo>
                  <a:lnTo>
                    <a:pt x="1086" y="692"/>
                  </a:lnTo>
                  <a:lnTo>
                    <a:pt x="1192" y="760"/>
                  </a:lnTo>
                  <a:lnTo>
                    <a:pt x="1288" y="836"/>
                  </a:lnTo>
                  <a:lnTo>
                    <a:pt x="1393" y="942"/>
                  </a:lnTo>
                  <a:lnTo>
                    <a:pt x="1393" y="913"/>
                  </a:lnTo>
                  <a:lnTo>
                    <a:pt x="1403" y="817"/>
                  </a:lnTo>
                  <a:lnTo>
                    <a:pt x="1403" y="760"/>
                  </a:lnTo>
                  <a:lnTo>
                    <a:pt x="1393" y="683"/>
                  </a:lnTo>
                  <a:lnTo>
                    <a:pt x="1365" y="606"/>
                  </a:lnTo>
                  <a:lnTo>
                    <a:pt x="1336" y="529"/>
                  </a:lnTo>
                  <a:lnTo>
                    <a:pt x="1278" y="443"/>
                  </a:lnTo>
                  <a:lnTo>
                    <a:pt x="1211" y="366"/>
                  </a:lnTo>
                  <a:lnTo>
                    <a:pt x="1124" y="289"/>
                  </a:lnTo>
                  <a:lnTo>
                    <a:pt x="1009" y="212"/>
                  </a:lnTo>
                  <a:lnTo>
                    <a:pt x="865" y="145"/>
                  </a:lnTo>
                  <a:lnTo>
                    <a:pt x="692" y="87"/>
                  </a:lnTo>
                  <a:lnTo>
                    <a:pt x="490" y="39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233358" y="1427645"/>
              <a:ext cx="27428" cy="49691"/>
            </a:xfrm>
            <a:custGeom>
              <a:avLst/>
              <a:gdLst/>
              <a:ahLst/>
              <a:cxnLst/>
              <a:rect l="l" t="t" r="r" b="b"/>
              <a:pathLst>
                <a:path w="462" h="837" extrusionOk="0">
                  <a:moveTo>
                    <a:pt x="183" y="1"/>
                  </a:moveTo>
                  <a:lnTo>
                    <a:pt x="144" y="30"/>
                  </a:lnTo>
                  <a:lnTo>
                    <a:pt x="96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0" y="327"/>
                  </a:lnTo>
                  <a:lnTo>
                    <a:pt x="0" y="414"/>
                  </a:lnTo>
                  <a:lnTo>
                    <a:pt x="0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6" y="760"/>
                  </a:lnTo>
                  <a:lnTo>
                    <a:pt x="144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5" y="760"/>
                  </a:lnTo>
                  <a:lnTo>
                    <a:pt x="394" y="712"/>
                  </a:lnTo>
                  <a:lnTo>
                    <a:pt x="423" y="644"/>
                  </a:lnTo>
                  <a:lnTo>
                    <a:pt x="452" y="577"/>
                  </a:lnTo>
                  <a:lnTo>
                    <a:pt x="461" y="500"/>
                  </a:lnTo>
                  <a:lnTo>
                    <a:pt x="461" y="414"/>
                  </a:lnTo>
                  <a:lnTo>
                    <a:pt x="461" y="327"/>
                  </a:lnTo>
                  <a:lnTo>
                    <a:pt x="452" y="251"/>
                  </a:lnTo>
                  <a:lnTo>
                    <a:pt x="423" y="183"/>
                  </a:lnTo>
                  <a:lnTo>
                    <a:pt x="394" y="116"/>
                  </a:lnTo>
                  <a:lnTo>
                    <a:pt x="365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369070" y="1427645"/>
              <a:ext cx="27428" cy="49691"/>
            </a:xfrm>
            <a:custGeom>
              <a:avLst/>
              <a:gdLst/>
              <a:ahLst/>
              <a:cxnLst/>
              <a:rect l="l" t="t" r="r" b="b"/>
              <a:pathLst>
                <a:path w="462" h="837" extrusionOk="0">
                  <a:moveTo>
                    <a:pt x="183" y="1"/>
                  </a:moveTo>
                  <a:lnTo>
                    <a:pt x="145" y="30"/>
                  </a:lnTo>
                  <a:lnTo>
                    <a:pt x="97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1" y="327"/>
                  </a:lnTo>
                  <a:lnTo>
                    <a:pt x="1" y="414"/>
                  </a:lnTo>
                  <a:lnTo>
                    <a:pt x="1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7" y="760"/>
                  </a:lnTo>
                  <a:lnTo>
                    <a:pt x="145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6" y="760"/>
                  </a:lnTo>
                  <a:lnTo>
                    <a:pt x="395" y="712"/>
                  </a:lnTo>
                  <a:lnTo>
                    <a:pt x="423" y="644"/>
                  </a:lnTo>
                  <a:lnTo>
                    <a:pt x="443" y="577"/>
                  </a:lnTo>
                  <a:lnTo>
                    <a:pt x="462" y="500"/>
                  </a:lnTo>
                  <a:lnTo>
                    <a:pt x="462" y="414"/>
                  </a:lnTo>
                  <a:lnTo>
                    <a:pt x="462" y="327"/>
                  </a:lnTo>
                  <a:lnTo>
                    <a:pt x="443" y="251"/>
                  </a:lnTo>
                  <a:lnTo>
                    <a:pt x="423" y="183"/>
                  </a:lnTo>
                  <a:lnTo>
                    <a:pt x="395" y="116"/>
                  </a:lnTo>
                  <a:lnTo>
                    <a:pt x="366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314334" y="1432216"/>
              <a:ext cx="44526" cy="72488"/>
            </a:xfrm>
            <a:custGeom>
              <a:avLst/>
              <a:gdLst/>
              <a:ahLst/>
              <a:cxnLst/>
              <a:rect l="l" t="t" r="r" b="b"/>
              <a:pathLst>
                <a:path w="750" h="1221" extrusionOk="0">
                  <a:moveTo>
                    <a:pt x="317" y="1"/>
                  </a:moveTo>
                  <a:lnTo>
                    <a:pt x="279" y="10"/>
                  </a:lnTo>
                  <a:lnTo>
                    <a:pt x="241" y="30"/>
                  </a:lnTo>
                  <a:lnTo>
                    <a:pt x="221" y="58"/>
                  </a:lnTo>
                  <a:lnTo>
                    <a:pt x="212" y="97"/>
                  </a:lnTo>
                  <a:lnTo>
                    <a:pt x="221" y="135"/>
                  </a:lnTo>
                  <a:lnTo>
                    <a:pt x="529" y="1029"/>
                  </a:lnTo>
                  <a:lnTo>
                    <a:pt x="452" y="1029"/>
                  </a:lnTo>
                  <a:lnTo>
                    <a:pt x="356" y="1019"/>
                  </a:lnTo>
                  <a:lnTo>
                    <a:pt x="250" y="990"/>
                  </a:lnTo>
                  <a:lnTo>
                    <a:pt x="145" y="942"/>
                  </a:lnTo>
                  <a:lnTo>
                    <a:pt x="106" y="933"/>
                  </a:lnTo>
                  <a:lnTo>
                    <a:pt x="68" y="933"/>
                  </a:lnTo>
                  <a:lnTo>
                    <a:pt x="39" y="952"/>
                  </a:lnTo>
                  <a:lnTo>
                    <a:pt x="10" y="981"/>
                  </a:lnTo>
                  <a:lnTo>
                    <a:pt x="0" y="1019"/>
                  </a:lnTo>
                  <a:lnTo>
                    <a:pt x="10" y="1057"/>
                  </a:lnTo>
                  <a:lnTo>
                    <a:pt x="20" y="1086"/>
                  </a:lnTo>
                  <a:lnTo>
                    <a:pt x="49" y="1115"/>
                  </a:lnTo>
                  <a:lnTo>
                    <a:pt x="173" y="1163"/>
                  </a:lnTo>
                  <a:lnTo>
                    <a:pt x="289" y="1201"/>
                  </a:lnTo>
                  <a:lnTo>
                    <a:pt x="394" y="1211"/>
                  </a:lnTo>
                  <a:lnTo>
                    <a:pt x="490" y="1221"/>
                  </a:lnTo>
                  <a:lnTo>
                    <a:pt x="567" y="1221"/>
                  </a:lnTo>
                  <a:lnTo>
                    <a:pt x="625" y="1211"/>
                  </a:lnTo>
                  <a:lnTo>
                    <a:pt x="683" y="1201"/>
                  </a:lnTo>
                  <a:lnTo>
                    <a:pt x="721" y="1182"/>
                  </a:lnTo>
                  <a:lnTo>
                    <a:pt x="740" y="1153"/>
                  </a:lnTo>
                  <a:lnTo>
                    <a:pt x="750" y="1115"/>
                  </a:lnTo>
                  <a:lnTo>
                    <a:pt x="750" y="1077"/>
                  </a:lnTo>
                  <a:lnTo>
                    <a:pt x="394" y="68"/>
                  </a:lnTo>
                  <a:lnTo>
                    <a:pt x="375" y="39"/>
                  </a:lnTo>
                  <a:lnTo>
                    <a:pt x="346" y="1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980694" y="1464155"/>
              <a:ext cx="105021" cy="160292"/>
            </a:xfrm>
            <a:custGeom>
              <a:avLst/>
              <a:gdLst/>
              <a:ahLst/>
              <a:cxnLst/>
              <a:rect l="l" t="t" r="r" b="b"/>
              <a:pathLst>
                <a:path w="1769" h="2700" extrusionOk="0">
                  <a:moveTo>
                    <a:pt x="683" y="1"/>
                  </a:moveTo>
                  <a:lnTo>
                    <a:pt x="616" y="10"/>
                  </a:lnTo>
                  <a:lnTo>
                    <a:pt x="548" y="39"/>
                  </a:lnTo>
                  <a:lnTo>
                    <a:pt x="481" y="68"/>
                  </a:lnTo>
                  <a:lnTo>
                    <a:pt x="414" y="106"/>
                  </a:lnTo>
                  <a:lnTo>
                    <a:pt x="347" y="154"/>
                  </a:lnTo>
                  <a:lnTo>
                    <a:pt x="279" y="212"/>
                  </a:lnTo>
                  <a:lnTo>
                    <a:pt x="212" y="289"/>
                  </a:lnTo>
                  <a:lnTo>
                    <a:pt x="155" y="375"/>
                  </a:lnTo>
                  <a:lnTo>
                    <a:pt x="107" y="452"/>
                  </a:lnTo>
                  <a:lnTo>
                    <a:pt x="68" y="539"/>
                  </a:lnTo>
                  <a:lnTo>
                    <a:pt x="39" y="635"/>
                  </a:lnTo>
                  <a:lnTo>
                    <a:pt x="10" y="731"/>
                  </a:lnTo>
                  <a:lnTo>
                    <a:pt x="1" y="827"/>
                  </a:lnTo>
                  <a:lnTo>
                    <a:pt x="1" y="942"/>
                  </a:lnTo>
                  <a:lnTo>
                    <a:pt x="1" y="1048"/>
                  </a:lnTo>
                  <a:lnTo>
                    <a:pt x="10" y="1163"/>
                  </a:lnTo>
                  <a:lnTo>
                    <a:pt x="30" y="1269"/>
                  </a:lnTo>
                  <a:lnTo>
                    <a:pt x="49" y="1384"/>
                  </a:lnTo>
                  <a:lnTo>
                    <a:pt x="87" y="1499"/>
                  </a:lnTo>
                  <a:lnTo>
                    <a:pt x="126" y="1614"/>
                  </a:lnTo>
                  <a:lnTo>
                    <a:pt x="164" y="1730"/>
                  </a:lnTo>
                  <a:lnTo>
                    <a:pt x="212" y="1835"/>
                  </a:lnTo>
                  <a:lnTo>
                    <a:pt x="270" y="1941"/>
                  </a:lnTo>
                  <a:lnTo>
                    <a:pt x="327" y="2047"/>
                  </a:lnTo>
                  <a:lnTo>
                    <a:pt x="395" y="2143"/>
                  </a:lnTo>
                  <a:lnTo>
                    <a:pt x="462" y="2239"/>
                  </a:lnTo>
                  <a:lnTo>
                    <a:pt x="539" y="2325"/>
                  </a:lnTo>
                  <a:lnTo>
                    <a:pt x="616" y="2402"/>
                  </a:lnTo>
                  <a:lnTo>
                    <a:pt x="702" y="2479"/>
                  </a:lnTo>
                  <a:lnTo>
                    <a:pt x="789" y="2537"/>
                  </a:lnTo>
                  <a:lnTo>
                    <a:pt x="875" y="2594"/>
                  </a:lnTo>
                  <a:lnTo>
                    <a:pt x="961" y="2642"/>
                  </a:lnTo>
                  <a:lnTo>
                    <a:pt x="1058" y="2671"/>
                  </a:lnTo>
                  <a:lnTo>
                    <a:pt x="1154" y="2690"/>
                  </a:lnTo>
                  <a:lnTo>
                    <a:pt x="1259" y="2700"/>
                  </a:lnTo>
                  <a:lnTo>
                    <a:pt x="1355" y="2700"/>
                  </a:lnTo>
                  <a:lnTo>
                    <a:pt x="1461" y="2681"/>
                  </a:lnTo>
                  <a:lnTo>
                    <a:pt x="1567" y="2652"/>
                  </a:lnTo>
                  <a:lnTo>
                    <a:pt x="1663" y="2594"/>
                  </a:lnTo>
                  <a:lnTo>
                    <a:pt x="1768" y="2537"/>
                  </a:lnTo>
                  <a:lnTo>
                    <a:pt x="1749" y="635"/>
                  </a:lnTo>
                  <a:lnTo>
                    <a:pt x="1711" y="587"/>
                  </a:lnTo>
                  <a:lnTo>
                    <a:pt x="1595" y="462"/>
                  </a:lnTo>
                  <a:lnTo>
                    <a:pt x="1519" y="385"/>
                  </a:lnTo>
                  <a:lnTo>
                    <a:pt x="1423" y="298"/>
                  </a:lnTo>
                  <a:lnTo>
                    <a:pt x="1317" y="212"/>
                  </a:lnTo>
                  <a:lnTo>
                    <a:pt x="1202" y="145"/>
                  </a:lnTo>
                  <a:lnTo>
                    <a:pt x="1086" y="77"/>
                  </a:lnTo>
                  <a:lnTo>
                    <a:pt x="952" y="29"/>
                  </a:lnTo>
                  <a:lnTo>
                    <a:pt x="885" y="10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81288" y="1598738"/>
              <a:ext cx="144916" cy="145510"/>
            </a:xfrm>
            <a:custGeom>
              <a:avLst/>
              <a:gdLst/>
              <a:ahLst/>
              <a:cxnLst/>
              <a:rect l="l" t="t" r="r" b="b"/>
              <a:pathLst>
                <a:path w="2441" h="2451" extrusionOk="0">
                  <a:moveTo>
                    <a:pt x="1211" y="1"/>
                  </a:moveTo>
                  <a:lnTo>
                    <a:pt x="1278" y="193"/>
                  </a:lnTo>
                  <a:lnTo>
                    <a:pt x="1384" y="202"/>
                  </a:lnTo>
                  <a:lnTo>
                    <a:pt x="1480" y="222"/>
                  </a:lnTo>
                  <a:lnTo>
                    <a:pt x="1576" y="250"/>
                  </a:lnTo>
                  <a:lnTo>
                    <a:pt x="1672" y="289"/>
                  </a:lnTo>
                  <a:lnTo>
                    <a:pt x="1797" y="366"/>
                  </a:lnTo>
                  <a:lnTo>
                    <a:pt x="1902" y="452"/>
                  </a:lnTo>
                  <a:lnTo>
                    <a:pt x="2008" y="548"/>
                  </a:lnTo>
                  <a:lnTo>
                    <a:pt x="2095" y="664"/>
                  </a:lnTo>
                  <a:lnTo>
                    <a:pt x="2162" y="788"/>
                  </a:lnTo>
                  <a:lnTo>
                    <a:pt x="2210" y="933"/>
                  </a:lnTo>
                  <a:lnTo>
                    <a:pt x="2239" y="1077"/>
                  </a:lnTo>
                  <a:lnTo>
                    <a:pt x="2258" y="1221"/>
                  </a:lnTo>
                  <a:lnTo>
                    <a:pt x="2248" y="1326"/>
                  </a:lnTo>
                  <a:lnTo>
                    <a:pt x="2229" y="1432"/>
                  </a:lnTo>
                  <a:lnTo>
                    <a:pt x="2210" y="1528"/>
                  </a:lnTo>
                  <a:lnTo>
                    <a:pt x="2171" y="1624"/>
                  </a:lnTo>
                  <a:lnTo>
                    <a:pt x="2133" y="1711"/>
                  </a:lnTo>
                  <a:lnTo>
                    <a:pt x="2075" y="1797"/>
                  </a:lnTo>
                  <a:lnTo>
                    <a:pt x="2018" y="1884"/>
                  </a:lnTo>
                  <a:lnTo>
                    <a:pt x="1951" y="1951"/>
                  </a:lnTo>
                  <a:lnTo>
                    <a:pt x="1874" y="2018"/>
                  </a:lnTo>
                  <a:lnTo>
                    <a:pt x="1797" y="2076"/>
                  </a:lnTo>
                  <a:lnTo>
                    <a:pt x="1710" y="2133"/>
                  </a:lnTo>
                  <a:lnTo>
                    <a:pt x="1624" y="2172"/>
                  </a:lnTo>
                  <a:lnTo>
                    <a:pt x="1528" y="2210"/>
                  </a:lnTo>
                  <a:lnTo>
                    <a:pt x="1432" y="2239"/>
                  </a:lnTo>
                  <a:lnTo>
                    <a:pt x="1326" y="2249"/>
                  </a:lnTo>
                  <a:lnTo>
                    <a:pt x="1220" y="2258"/>
                  </a:lnTo>
                  <a:lnTo>
                    <a:pt x="1115" y="2249"/>
                  </a:lnTo>
                  <a:lnTo>
                    <a:pt x="1009" y="2239"/>
                  </a:lnTo>
                  <a:lnTo>
                    <a:pt x="913" y="2210"/>
                  </a:lnTo>
                  <a:lnTo>
                    <a:pt x="817" y="2172"/>
                  </a:lnTo>
                  <a:lnTo>
                    <a:pt x="731" y="2133"/>
                  </a:lnTo>
                  <a:lnTo>
                    <a:pt x="644" y="2076"/>
                  </a:lnTo>
                  <a:lnTo>
                    <a:pt x="567" y="2018"/>
                  </a:lnTo>
                  <a:lnTo>
                    <a:pt x="490" y="1951"/>
                  </a:lnTo>
                  <a:lnTo>
                    <a:pt x="423" y="1884"/>
                  </a:lnTo>
                  <a:lnTo>
                    <a:pt x="365" y="1797"/>
                  </a:lnTo>
                  <a:lnTo>
                    <a:pt x="308" y="1711"/>
                  </a:lnTo>
                  <a:lnTo>
                    <a:pt x="269" y="1624"/>
                  </a:lnTo>
                  <a:lnTo>
                    <a:pt x="231" y="1528"/>
                  </a:lnTo>
                  <a:lnTo>
                    <a:pt x="212" y="1432"/>
                  </a:lnTo>
                  <a:lnTo>
                    <a:pt x="193" y="1326"/>
                  </a:lnTo>
                  <a:lnTo>
                    <a:pt x="183" y="1221"/>
                  </a:lnTo>
                  <a:lnTo>
                    <a:pt x="193" y="1067"/>
                  </a:lnTo>
                  <a:lnTo>
                    <a:pt x="231" y="923"/>
                  </a:lnTo>
                  <a:lnTo>
                    <a:pt x="279" y="788"/>
                  </a:lnTo>
                  <a:lnTo>
                    <a:pt x="356" y="654"/>
                  </a:lnTo>
                  <a:lnTo>
                    <a:pt x="442" y="539"/>
                  </a:lnTo>
                  <a:lnTo>
                    <a:pt x="538" y="443"/>
                  </a:lnTo>
                  <a:lnTo>
                    <a:pt x="654" y="356"/>
                  </a:lnTo>
                  <a:lnTo>
                    <a:pt x="788" y="279"/>
                  </a:lnTo>
                  <a:lnTo>
                    <a:pt x="702" y="222"/>
                  </a:lnTo>
                  <a:lnTo>
                    <a:pt x="625" y="154"/>
                  </a:lnTo>
                  <a:lnTo>
                    <a:pt x="490" y="241"/>
                  </a:lnTo>
                  <a:lnTo>
                    <a:pt x="365" y="347"/>
                  </a:lnTo>
                  <a:lnTo>
                    <a:pt x="260" y="462"/>
                  </a:lnTo>
                  <a:lnTo>
                    <a:pt x="173" y="596"/>
                  </a:lnTo>
                  <a:lnTo>
                    <a:pt x="97" y="740"/>
                  </a:lnTo>
                  <a:lnTo>
                    <a:pt x="39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1"/>
                  </a:lnTo>
                  <a:lnTo>
                    <a:pt x="0" y="1346"/>
                  </a:lnTo>
                  <a:lnTo>
                    <a:pt x="20" y="1470"/>
                  </a:lnTo>
                  <a:lnTo>
                    <a:pt x="48" y="1586"/>
                  </a:lnTo>
                  <a:lnTo>
                    <a:pt x="97" y="1701"/>
                  </a:lnTo>
                  <a:lnTo>
                    <a:pt x="145" y="1807"/>
                  </a:lnTo>
                  <a:lnTo>
                    <a:pt x="202" y="1903"/>
                  </a:lnTo>
                  <a:lnTo>
                    <a:pt x="279" y="1999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34" y="2297"/>
                  </a:lnTo>
                  <a:lnTo>
                    <a:pt x="740" y="2354"/>
                  </a:lnTo>
                  <a:lnTo>
                    <a:pt x="855" y="2393"/>
                  </a:lnTo>
                  <a:lnTo>
                    <a:pt x="971" y="2421"/>
                  </a:lnTo>
                  <a:lnTo>
                    <a:pt x="1096" y="2441"/>
                  </a:lnTo>
                  <a:lnTo>
                    <a:pt x="1220" y="2450"/>
                  </a:lnTo>
                  <a:lnTo>
                    <a:pt x="1345" y="2441"/>
                  </a:lnTo>
                  <a:lnTo>
                    <a:pt x="1470" y="2421"/>
                  </a:lnTo>
                  <a:lnTo>
                    <a:pt x="1585" y="2393"/>
                  </a:lnTo>
                  <a:lnTo>
                    <a:pt x="1691" y="2354"/>
                  </a:lnTo>
                  <a:lnTo>
                    <a:pt x="1806" y="2297"/>
                  </a:lnTo>
                  <a:lnTo>
                    <a:pt x="1902" y="2239"/>
                  </a:lnTo>
                  <a:lnTo>
                    <a:pt x="1999" y="2162"/>
                  </a:lnTo>
                  <a:lnTo>
                    <a:pt x="2085" y="2085"/>
                  </a:lnTo>
                  <a:lnTo>
                    <a:pt x="2162" y="1999"/>
                  </a:lnTo>
                  <a:lnTo>
                    <a:pt x="2239" y="1903"/>
                  </a:lnTo>
                  <a:lnTo>
                    <a:pt x="2296" y="1807"/>
                  </a:lnTo>
                  <a:lnTo>
                    <a:pt x="2344" y="1701"/>
                  </a:lnTo>
                  <a:lnTo>
                    <a:pt x="2392" y="1586"/>
                  </a:lnTo>
                  <a:lnTo>
                    <a:pt x="2421" y="1470"/>
                  </a:lnTo>
                  <a:lnTo>
                    <a:pt x="2440" y="1346"/>
                  </a:lnTo>
                  <a:lnTo>
                    <a:pt x="2440" y="1221"/>
                  </a:lnTo>
                  <a:lnTo>
                    <a:pt x="2440" y="1125"/>
                  </a:lnTo>
                  <a:lnTo>
                    <a:pt x="2431" y="1038"/>
                  </a:lnTo>
                  <a:lnTo>
                    <a:pt x="2412" y="952"/>
                  </a:lnTo>
                  <a:lnTo>
                    <a:pt x="2392" y="856"/>
                  </a:lnTo>
                  <a:lnTo>
                    <a:pt x="2364" y="779"/>
                  </a:lnTo>
                  <a:lnTo>
                    <a:pt x="2325" y="692"/>
                  </a:lnTo>
                  <a:lnTo>
                    <a:pt x="2277" y="616"/>
                  </a:lnTo>
                  <a:lnTo>
                    <a:pt x="2239" y="539"/>
                  </a:lnTo>
                  <a:lnTo>
                    <a:pt x="2181" y="471"/>
                  </a:lnTo>
                  <a:lnTo>
                    <a:pt x="2123" y="404"/>
                  </a:lnTo>
                  <a:lnTo>
                    <a:pt x="2066" y="337"/>
                  </a:lnTo>
                  <a:lnTo>
                    <a:pt x="1999" y="279"/>
                  </a:lnTo>
                  <a:lnTo>
                    <a:pt x="1931" y="222"/>
                  </a:lnTo>
                  <a:lnTo>
                    <a:pt x="1854" y="174"/>
                  </a:lnTo>
                  <a:lnTo>
                    <a:pt x="1778" y="135"/>
                  </a:lnTo>
                  <a:lnTo>
                    <a:pt x="1701" y="97"/>
                  </a:lnTo>
                  <a:lnTo>
                    <a:pt x="1585" y="58"/>
                  </a:lnTo>
                  <a:lnTo>
                    <a:pt x="1470" y="2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024032" y="1167027"/>
              <a:ext cx="435223" cy="190570"/>
            </a:xfrm>
            <a:custGeom>
              <a:avLst/>
              <a:gdLst/>
              <a:ahLst/>
              <a:cxnLst/>
              <a:rect l="l" t="t" r="r" b="b"/>
              <a:pathLst>
                <a:path w="7331" h="3210" extrusionOk="0">
                  <a:moveTo>
                    <a:pt x="3555" y="1"/>
                  </a:moveTo>
                  <a:lnTo>
                    <a:pt x="3382" y="10"/>
                  </a:lnTo>
                  <a:lnTo>
                    <a:pt x="3219" y="20"/>
                  </a:lnTo>
                  <a:lnTo>
                    <a:pt x="2883" y="58"/>
                  </a:lnTo>
                  <a:lnTo>
                    <a:pt x="2566" y="116"/>
                  </a:lnTo>
                  <a:lnTo>
                    <a:pt x="2258" y="193"/>
                  </a:lnTo>
                  <a:lnTo>
                    <a:pt x="1970" y="279"/>
                  </a:lnTo>
                  <a:lnTo>
                    <a:pt x="1701" y="385"/>
                  </a:lnTo>
                  <a:lnTo>
                    <a:pt x="1442" y="500"/>
                  </a:lnTo>
                  <a:lnTo>
                    <a:pt x="1211" y="616"/>
                  </a:lnTo>
                  <a:lnTo>
                    <a:pt x="990" y="740"/>
                  </a:lnTo>
                  <a:lnTo>
                    <a:pt x="808" y="865"/>
                  </a:lnTo>
                  <a:lnTo>
                    <a:pt x="635" y="1000"/>
                  </a:lnTo>
                  <a:lnTo>
                    <a:pt x="500" y="1125"/>
                  </a:lnTo>
                  <a:lnTo>
                    <a:pt x="356" y="1288"/>
                  </a:lnTo>
                  <a:lnTo>
                    <a:pt x="231" y="1461"/>
                  </a:lnTo>
                  <a:lnTo>
                    <a:pt x="183" y="1547"/>
                  </a:lnTo>
                  <a:lnTo>
                    <a:pt x="135" y="1634"/>
                  </a:lnTo>
                  <a:lnTo>
                    <a:pt x="97" y="1720"/>
                  </a:lnTo>
                  <a:lnTo>
                    <a:pt x="68" y="1807"/>
                  </a:lnTo>
                  <a:lnTo>
                    <a:pt x="39" y="1893"/>
                  </a:lnTo>
                  <a:lnTo>
                    <a:pt x="20" y="1980"/>
                  </a:lnTo>
                  <a:lnTo>
                    <a:pt x="11" y="2066"/>
                  </a:lnTo>
                  <a:lnTo>
                    <a:pt x="1" y="2153"/>
                  </a:lnTo>
                  <a:lnTo>
                    <a:pt x="1" y="2239"/>
                  </a:lnTo>
                  <a:lnTo>
                    <a:pt x="11" y="2326"/>
                  </a:lnTo>
                  <a:lnTo>
                    <a:pt x="30" y="2402"/>
                  </a:lnTo>
                  <a:lnTo>
                    <a:pt x="49" y="2479"/>
                  </a:lnTo>
                  <a:lnTo>
                    <a:pt x="78" y="2556"/>
                  </a:lnTo>
                  <a:lnTo>
                    <a:pt x="116" y="2633"/>
                  </a:lnTo>
                  <a:lnTo>
                    <a:pt x="164" y="2700"/>
                  </a:lnTo>
                  <a:lnTo>
                    <a:pt x="212" y="2767"/>
                  </a:lnTo>
                  <a:lnTo>
                    <a:pt x="270" y="2835"/>
                  </a:lnTo>
                  <a:lnTo>
                    <a:pt x="347" y="2892"/>
                  </a:lnTo>
                  <a:lnTo>
                    <a:pt x="414" y="2950"/>
                  </a:lnTo>
                  <a:lnTo>
                    <a:pt x="500" y="2998"/>
                  </a:lnTo>
                  <a:lnTo>
                    <a:pt x="597" y="3046"/>
                  </a:lnTo>
                  <a:lnTo>
                    <a:pt x="693" y="3084"/>
                  </a:lnTo>
                  <a:lnTo>
                    <a:pt x="808" y="3123"/>
                  </a:lnTo>
                  <a:lnTo>
                    <a:pt x="923" y="3152"/>
                  </a:lnTo>
                  <a:lnTo>
                    <a:pt x="1048" y="3171"/>
                  </a:lnTo>
                  <a:lnTo>
                    <a:pt x="1182" y="3190"/>
                  </a:lnTo>
                  <a:lnTo>
                    <a:pt x="1327" y="3200"/>
                  </a:lnTo>
                  <a:lnTo>
                    <a:pt x="1480" y="3209"/>
                  </a:lnTo>
                  <a:lnTo>
                    <a:pt x="1634" y="3200"/>
                  </a:lnTo>
                  <a:lnTo>
                    <a:pt x="1768" y="3180"/>
                  </a:lnTo>
                  <a:lnTo>
                    <a:pt x="1903" y="3152"/>
                  </a:lnTo>
                  <a:lnTo>
                    <a:pt x="2037" y="3123"/>
                  </a:lnTo>
                  <a:lnTo>
                    <a:pt x="2153" y="3075"/>
                  </a:lnTo>
                  <a:lnTo>
                    <a:pt x="2258" y="3017"/>
                  </a:lnTo>
                  <a:lnTo>
                    <a:pt x="2364" y="2960"/>
                  </a:lnTo>
                  <a:lnTo>
                    <a:pt x="2460" y="2883"/>
                  </a:lnTo>
                  <a:lnTo>
                    <a:pt x="2547" y="2815"/>
                  </a:lnTo>
                  <a:lnTo>
                    <a:pt x="2633" y="2729"/>
                  </a:lnTo>
                  <a:lnTo>
                    <a:pt x="2710" y="2643"/>
                  </a:lnTo>
                  <a:lnTo>
                    <a:pt x="2777" y="2556"/>
                  </a:lnTo>
                  <a:lnTo>
                    <a:pt x="2835" y="2470"/>
                  </a:lnTo>
                  <a:lnTo>
                    <a:pt x="2892" y="2374"/>
                  </a:lnTo>
                  <a:lnTo>
                    <a:pt x="2998" y="2181"/>
                  </a:lnTo>
                  <a:lnTo>
                    <a:pt x="3075" y="1989"/>
                  </a:lnTo>
                  <a:lnTo>
                    <a:pt x="3133" y="1807"/>
                  </a:lnTo>
                  <a:lnTo>
                    <a:pt x="3181" y="1634"/>
                  </a:lnTo>
                  <a:lnTo>
                    <a:pt x="3219" y="1471"/>
                  </a:lnTo>
                  <a:lnTo>
                    <a:pt x="3248" y="1240"/>
                  </a:lnTo>
                  <a:lnTo>
                    <a:pt x="3257" y="1154"/>
                  </a:lnTo>
                  <a:lnTo>
                    <a:pt x="3325" y="1240"/>
                  </a:lnTo>
                  <a:lnTo>
                    <a:pt x="3517" y="1461"/>
                  </a:lnTo>
                  <a:lnTo>
                    <a:pt x="3661" y="1615"/>
                  </a:lnTo>
                  <a:lnTo>
                    <a:pt x="3824" y="1778"/>
                  </a:lnTo>
                  <a:lnTo>
                    <a:pt x="4016" y="1960"/>
                  </a:lnTo>
                  <a:lnTo>
                    <a:pt x="4247" y="2143"/>
                  </a:lnTo>
                  <a:lnTo>
                    <a:pt x="4487" y="2326"/>
                  </a:lnTo>
                  <a:lnTo>
                    <a:pt x="4756" y="2508"/>
                  </a:lnTo>
                  <a:lnTo>
                    <a:pt x="4900" y="2585"/>
                  </a:lnTo>
                  <a:lnTo>
                    <a:pt x="5054" y="2671"/>
                  </a:lnTo>
                  <a:lnTo>
                    <a:pt x="5207" y="2748"/>
                  </a:lnTo>
                  <a:lnTo>
                    <a:pt x="5371" y="2815"/>
                  </a:lnTo>
                  <a:lnTo>
                    <a:pt x="5534" y="2873"/>
                  </a:lnTo>
                  <a:lnTo>
                    <a:pt x="5697" y="2931"/>
                  </a:lnTo>
                  <a:lnTo>
                    <a:pt x="5880" y="2988"/>
                  </a:lnTo>
                  <a:lnTo>
                    <a:pt x="6053" y="3027"/>
                  </a:lnTo>
                  <a:lnTo>
                    <a:pt x="6235" y="3056"/>
                  </a:lnTo>
                  <a:lnTo>
                    <a:pt x="6427" y="3084"/>
                  </a:lnTo>
                  <a:lnTo>
                    <a:pt x="6620" y="3094"/>
                  </a:lnTo>
                  <a:lnTo>
                    <a:pt x="6821" y="3094"/>
                  </a:lnTo>
                  <a:lnTo>
                    <a:pt x="6956" y="3084"/>
                  </a:lnTo>
                  <a:lnTo>
                    <a:pt x="7061" y="3056"/>
                  </a:lnTo>
                  <a:lnTo>
                    <a:pt x="7148" y="3017"/>
                  </a:lnTo>
                  <a:lnTo>
                    <a:pt x="7225" y="2960"/>
                  </a:lnTo>
                  <a:lnTo>
                    <a:pt x="7273" y="2902"/>
                  </a:lnTo>
                  <a:lnTo>
                    <a:pt x="7311" y="2835"/>
                  </a:lnTo>
                  <a:lnTo>
                    <a:pt x="7330" y="2748"/>
                  </a:lnTo>
                  <a:lnTo>
                    <a:pt x="7330" y="2662"/>
                  </a:lnTo>
                  <a:lnTo>
                    <a:pt x="7330" y="2566"/>
                  </a:lnTo>
                  <a:lnTo>
                    <a:pt x="7311" y="2470"/>
                  </a:lnTo>
                  <a:lnTo>
                    <a:pt x="7282" y="2374"/>
                  </a:lnTo>
                  <a:lnTo>
                    <a:pt x="7254" y="2268"/>
                  </a:lnTo>
                  <a:lnTo>
                    <a:pt x="7167" y="2066"/>
                  </a:lnTo>
                  <a:lnTo>
                    <a:pt x="7071" y="1864"/>
                  </a:lnTo>
                  <a:lnTo>
                    <a:pt x="6985" y="1711"/>
                  </a:lnTo>
                  <a:lnTo>
                    <a:pt x="6898" y="1567"/>
                  </a:lnTo>
                  <a:lnTo>
                    <a:pt x="6802" y="1423"/>
                  </a:lnTo>
                  <a:lnTo>
                    <a:pt x="6696" y="1288"/>
                  </a:lnTo>
                  <a:lnTo>
                    <a:pt x="6581" y="1163"/>
                  </a:lnTo>
                  <a:lnTo>
                    <a:pt x="6466" y="1038"/>
                  </a:lnTo>
                  <a:lnTo>
                    <a:pt x="6341" y="923"/>
                  </a:lnTo>
                  <a:lnTo>
                    <a:pt x="6207" y="808"/>
                  </a:lnTo>
                  <a:lnTo>
                    <a:pt x="6072" y="712"/>
                  </a:lnTo>
                  <a:lnTo>
                    <a:pt x="5938" y="616"/>
                  </a:lnTo>
                  <a:lnTo>
                    <a:pt x="5793" y="520"/>
                  </a:lnTo>
                  <a:lnTo>
                    <a:pt x="5640" y="443"/>
                  </a:lnTo>
                  <a:lnTo>
                    <a:pt x="5486" y="366"/>
                  </a:lnTo>
                  <a:lnTo>
                    <a:pt x="5323" y="299"/>
                  </a:lnTo>
                  <a:lnTo>
                    <a:pt x="5169" y="241"/>
                  </a:lnTo>
                  <a:lnTo>
                    <a:pt x="4996" y="193"/>
                  </a:lnTo>
                  <a:lnTo>
                    <a:pt x="4814" y="145"/>
                  </a:lnTo>
                  <a:lnTo>
                    <a:pt x="4631" y="97"/>
                  </a:lnTo>
                  <a:lnTo>
                    <a:pt x="4449" y="68"/>
                  </a:lnTo>
                  <a:lnTo>
                    <a:pt x="4266" y="39"/>
                  </a:lnTo>
                  <a:lnTo>
                    <a:pt x="4084" y="20"/>
                  </a:lnTo>
                  <a:lnTo>
                    <a:pt x="3911" y="10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026347" y="1299948"/>
              <a:ext cx="87330" cy="211051"/>
            </a:xfrm>
            <a:custGeom>
              <a:avLst/>
              <a:gdLst/>
              <a:ahLst/>
              <a:cxnLst/>
              <a:rect l="l" t="t" r="r" b="b"/>
              <a:pathLst>
                <a:path w="1471" h="3555" extrusionOk="0">
                  <a:moveTo>
                    <a:pt x="96" y="0"/>
                  </a:moveTo>
                  <a:lnTo>
                    <a:pt x="39" y="336"/>
                  </a:lnTo>
                  <a:lnTo>
                    <a:pt x="10" y="682"/>
                  </a:lnTo>
                  <a:lnTo>
                    <a:pt x="0" y="1018"/>
                  </a:lnTo>
                  <a:lnTo>
                    <a:pt x="10" y="1355"/>
                  </a:lnTo>
                  <a:lnTo>
                    <a:pt x="39" y="1681"/>
                  </a:lnTo>
                  <a:lnTo>
                    <a:pt x="77" y="1989"/>
                  </a:lnTo>
                  <a:lnTo>
                    <a:pt x="135" y="2286"/>
                  </a:lnTo>
                  <a:lnTo>
                    <a:pt x="202" y="2565"/>
                  </a:lnTo>
                  <a:lnTo>
                    <a:pt x="289" y="2815"/>
                  </a:lnTo>
                  <a:lnTo>
                    <a:pt x="385" y="3036"/>
                  </a:lnTo>
                  <a:lnTo>
                    <a:pt x="433" y="3132"/>
                  </a:lnTo>
                  <a:lnTo>
                    <a:pt x="490" y="3218"/>
                  </a:lnTo>
                  <a:lnTo>
                    <a:pt x="538" y="3295"/>
                  </a:lnTo>
                  <a:lnTo>
                    <a:pt x="596" y="3372"/>
                  </a:lnTo>
                  <a:lnTo>
                    <a:pt x="654" y="3429"/>
                  </a:lnTo>
                  <a:lnTo>
                    <a:pt x="721" y="3478"/>
                  </a:lnTo>
                  <a:lnTo>
                    <a:pt x="778" y="3516"/>
                  </a:lnTo>
                  <a:lnTo>
                    <a:pt x="846" y="3535"/>
                  </a:lnTo>
                  <a:lnTo>
                    <a:pt x="913" y="3554"/>
                  </a:lnTo>
                  <a:lnTo>
                    <a:pt x="971" y="3554"/>
                  </a:lnTo>
                  <a:lnTo>
                    <a:pt x="1038" y="3535"/>
                  </a:lnTo>
                  <a:lnTo>
                    <a:pt x="1105" y="3506"/>
                  </a:lnTo>
                  <a:lnTo>
                    <a:pt x="1172" y="3468"/>
                  </a:lnTo>
                  <a:lnTo>
                    <a:pt x="1230" y="3410"/>
                  </a:lnTo>
                  <a:lnTo>
                    <a:pt x="1278" y="3353"/>
                  </a:lnTo>
                  <a:lnTo>
                    <a:pt x="1326" y="3276"/>
                  </a:lnTo>
                  <a:lnTo>
                    <a:pt x="1355" y="3189"/>
                  </a:lnTo>
                  <a:lnTo>
                    <a:pt x="1393" y="3103"/>
                  </a:lnTo>
                  <a:lnTo>
                    <a:pt x="1412" y="2997"/>
                  </a:lnTo>
                  <a:lnTo>
                    <a:pt x="1432" y="2892"/>
                  </a:lnTo>
                  <a:lnTo>
                    <a:pt x="1460" y="2661"/>
                  </a:lnTo>
                  <a:lnTo>
                    <a:pt x="1470" y="2421"/>
                  </a:lnTo>
                  <a:lnTo>
                    <a:pt x="1460" y="2161"/>
                  </a:lnTo>
                  <a:lnTo>
                    <a:pt x="1441" y="1902"/>
                  </a:lnTo>
                  <a:lnTo>
                    <a:pt x="1422" y="1652"/>
                  </a:lnTo>
                  <a:lnTo>
                    <a:pt x="1393" y="1412"/>
                  </a:lnTo>
                  <a:lnTo>
                    <a:pt x="1326" y="989"/>
                  </a:lnTo>
                  <a:lnTo>
                    <a:pt x="1268" y="701"/>
                  </a:lnTo>
                  <a:lnTo>
                    <a:pt x="1240" y="58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28294" y="3316441"/>
              <a:ext cx="277781" cy="507058"/>
            </a:xfrm>
            <a:custGeom>
              <a:avLst/>
              <a:gdLst/>
              <a:ahLst/>
              <a:cxnLst/>
              <a:rect l="l" t="t" r="r" b="b"/>
              <a:pathLst>
                <a:path w="4679" h="8541" extrusionOk="0">
                  <a:moveTo>
                    <a:pt x="1845" y="1"/>
                  </a:moveTo>
                  <a:lnTo>
                    <a:pt x="1652" y="10"/>
                  </a:lnTo>
                  <a:lnTo>
                    <a:pt x="1460" y="39"/>
                  </a:lnTo>
                  <a:lnTo>
                    <a:pt x="1278" y="77"/>
                  </a:lnTo>
                  <a:lnTo>
                    <a:pt x="1095" y="126"/>
                  </a:lnTo>
                  <a:lnTo>
                    <a:pt x="922" y="183"/>
                  </a:lnTo>
                  <a:lnTo>
                    <a:pt x="759" y="250"/>
                  </a:lnTo>
                  <a:lnTo>
                    <a:pt x="605" y="327"/>
                  </a:lnTo>
                  <a:lnTo>
                    <a:pt x="461" y="404"/>
                  </a:lnTo>
                  <a:lnTo>
                    <a:pt x="336" y="491"/>
                  </a:lnTo>
                  <a:lnTo>
                    <a:pt x="240" y="577"/>
                  </a:lnTo>
                  <a:lnTo>
                    <a:pt x="154" y="663"/>
                  </a:lnTo>
                  <a:lnTo>
                    <a:pt x="96" y="760"/>
                  </a:lnTo>
                  <a:lnTo>
                    <a:pt x="77" y="798"/>
                  </a:lnTo>
                  <a:lnTo>
                    <a:pt x="67" y="846"/>
                  </a:lnTo>
                  <a:lnTo>
                    <a:pt x="48" y="990"/>
                  </a:lnTo>
                  <a:lnTo>
                    <a:pt x="29" y="1144"/>
                  </a:lnTo>
                  <a:lnTo>
                    <a:pt x="10" y="1499"/>
                  </a:lnTo>
                  <a:lnTo>
                    <a:pt x="0" y="1883"/>
                  </a:lnTo>
                  <a:lnTo>
                    <a:pt x="0" y="2277"/>
                  </a:lnTo>
                  <a:lnTo>
                    <a:pt x="19" y="3027"/>
                  </a:lnTo>
                  <a:lnTo>
                    <a:pt x="19" y="3344"/>
                  </a:lnTo>
                  <a:lnTo>
                    <a:pt x="19" y="3584"/>
                  </a:lnTo>
                  <a:lnTo>
                    <a:pt x="29" y="3728"/>
                  </a:lnTo>
                  <a:lnTo>
                    <a:pt x="39" y="3920"/>
                  </a:lnTo>
                  <a:lnTo>
                    <a:pt x="77" y="4458"/>
                  </a:lnTo>
                  <a:lnTo>
                    <a:pt x="154" y="5111"/>
                  </a:lnTo>
                  <a:lnTo>
                    <a:pt x="240" y="5812"/>
                  </a:lnTo>
                  <a:lnTo>
                    <a:pt x="288" y="6149"/>
                  </a:lnTo>
                  <a:lnTo>
                    <a:pt x="346" y="6466"/>
                  </a:lnTo>
                  <a:lnTo>
                    <a:pt x="404" y="6763"/>
                  </a:lnTo>
                  <a:lnTo>
                    <a:pt x="461" y="7023"/>
                  </a:lnTo>
                  <a:lnTo>
                    <a:pt x="529" y="7225"/>
                  </a:lnTo>
                  <a:lnTo>
                    <a:pt x="557" y="7311"/>
                  </a:lnTo>
                  <a:lnTo>
                    <a:pt x="586" y="7369"/>
                  </a:lnTo>
                  <a:lnTo>
                    <a:pt x="615" y="7426"/>
                  </a:lnTo>
                  <a:lnTo>
                    <a:pt x="653" y="7455"/>
                  </a:lnTo>
                  <a:lnTo>
                    <a:pt x="682" y="7465"/>
                  </a:lnTo>
                  <a:lnTo>
                    <a:pt x="711" y="7455"/>
                  </a:lnTo>
                  <a:lnTo>
                    <a:pt x="749" y="7426"/>
                  </a:lnTo>
                  <a:lnTo>
                    <a:pt x="769" y="7397"/>
                  </a:lnTo>
                  <a:lnTo>
                    <a:pt x="826" y="7311"/>
                  </a:lnTo>
                  <a:lnTo>
                    <a:pt x="865" y="7196"/>
                  </a:lnTo>
                  <a:lnTo>
                    <a:pt x="903" y="7071"/>
                  </a:lnTo>
                  <a:lnTo>
                    <a:pt x="932" y="6917"/>
                  </a:lnTo>
                  <a:lnTo>
                    <a:pt x="951" y="6754"/>
                  </a:lnTo>
                  <a:lnTo>
                    <a:pt x="990" y="6427"/>
                  </a:lnTo>
                  <a:lnTo>
                    <a:pt x="999" y="6101"/>
                  </a:lnTo>
                  <a:lnTo>
                    <a:pt x="1009" y="5822"/>
                  </a:lnTo>
                  <a:lnTo>
                    <a:pt x="1009" y="5553"/>
                  </a:lnTo>
                  <a:lnTo>
                    <a:pt x="1086" y="5976"/>
                  </a:lnTo>
                  <a:lnTo>
                    <a:pt x="1172" y="6408"/>
                  </a:lnTo>
                  <a:lnTo>
                    <a:pt x="1287" y="6898"/>
                  </a:lnTo>
                  <a:lnTo>
                    <a:pt x="1355" y="7148"/>
                  </a:lnTo>
                  <a:lnTo>
                    <a:pt x="1432" y="7388"/>
                  </a:lnTo>
                  <a:lnTo>
                    <a:pt x="1499" y="7609"/>
                  </a:lnTo>
                  <a:lnTo>
                    <a:pt x="1585" y="7810"/>
                  </a:lnTo>
                  <a:lnTo>
                    <a:pt x="1662" y="7974"/>
                  </a:lnTo>
                  <a:lnTo>
                    <a:pt x="1701" y="8041"/>
                  </a:lnTo>
                  <a:lnTo>
                    <a:pt x="1739" y="8099"/>
                  </a:lnTo>
                  <a:lnTo>
                    <a:pt x="1787" y="8147"/>
                  </a:lnTo>
                  <a:lnTo>
                    <a:pt x="1825" y="8176"/>
                  </a:lnTo>
                  <a:lnTo>
                    <a:pt x="1864" y="8195"/>
                  </a:lnTo>
                  <a:lnTo>
                    <a:pt x="1912" y="8195"/>
                  </a:lnTo>
                  <a:lnTo>
                    <a:pt x="1941" y="8185"/>
                  </a:lnTo>
                  <a:lnTo>
                    <a:pt x="1979" y="8156"/>
                  </a:lnTo>
                  <a:lnTo>
                    <a:pt x="2008" y="8118"/>
                  </a:lnTo>
                  <a:lnTo>
                    <a:pt x="2027" y="8070"/>
                  </a:lnTo>
                  <a:lnTo>
                    <a:pt x="2046" y="8003"/>
                  </a:lnTo>
                  <a:lnTo>
                    <a:pt x="2056" y="7935"/>
                  </a:lnTo>
                  <a:lnTo>
                    <a:pt x="2085" y="7762"/>
                  </a:lnTo>
                  <a:lnTo>
                    <a:pt x="2085" y="7570"/>
                  </a:lnTo>
                  <a:lnTo>
                    <a:pt x="2085" y="7349"/>
                  </a:lnTo>
                  <a:lnTo>
                    <a:pt x="2075" y="7119"/>
                  </a:lnTo>
                  <a:lnTo>
                    <a:pt x="2056" y="6879"/>
                  </a:lnTo>
                  <a:lnTo>
                    <a:pt x="2008" y="6408"/>
                  </a:lnTo>
                  <a:lnTo>
                    <a:pt x="1950" y="6005"/>
                  </a:lnTo>
                  <a:lnTo>
                    <a:pt x="1893" y="5611"/>
                  </a:lnTo>
                  <a:lnTo>
                    <a:pt x="2027" y="6120"/>
                  </a:lnTo>
                  <a:lnTo>
                    <a:pt x="2181" y="6629"/>
                  </a:lnTo>
                  <a:lnTo>
                    <a:pt x="2363" y="7196"/>
                  </a:lnTo>
                  <a:lnTo>
                    <a:pt x="2469" y="7484"/>
                  </a:lnTo>
                  <a:lnTo>
                    <a:pt x="2575" y="7753"/>
                  </a:lnTo>
                  <a:lnTo>
                    <a:pt x="2690" y="8003"/>
                  </a:lnTo>
                  <a:lnTo>
                    <a:pt x="2796" y="8214"/>
                  </a:lnTo>
                  <a:lnTo>
                    <a:pt x="2853" y="8300"/>
                  </a:lnTo>
                  <a:lnTo>
                    <a:pt x="2911" y="8377"/>
                  </a:lnTo>
                  <a:lnTo>
                    <a:pt x="2959" y="8445"/>
                  </a:lnTo>
                  <a:lnTo>
                    <a:pt x="3017" y="8493"/>
                  </a:lnTo>
                  <a:lnTo>
                    <a:pt x="3065" y="8521"/>
                  </a:lnTo>
                  <a:lnTo>
                    <a:pt x="3113" y="8541"/>
                  </a:lnTo>
                  <a:lnTo>
                    <a:pt x="3161" y="8531"/>
                  </a:lnTo>
                  <a:lnTo>
                    <a:pt x="3209" y="8512"/>
                  </a:lnTo>
                  <a:lnTo>
                    <a:pt x="3228" y="8483"/>
                  </a:lnTo>
                  <a:lnTo>
                    <a:pt x="3247" y="8445"/>
                  </a:lnTo>
                  <a:lnTo>
                    <a:pt x="3257" y="8387"/>
                  </a:lnTo>
                  <a:lnTo>
                    <a:pt x="3257" y="8320"/>
                  </a:lnTo>
                  <a:lnTo>
                    <a:pt x="3257" y="8156"/>
                  </a:lnTo>
                  <a:lnTo>
                    <a:pt x="3238" y="7945"/>
                  </a:lnTo>
                  <a:lnTo>
                    <a:pt x="3218" y="7695"/>
                  </a:lnTo>
                  <a:lnTo>
                    <a:pt x="3180" y="7436"/>
                  </a:lnTo>
                  <a:lnTo>
                    <a:pt x="3084" y="6869"/>
                  </a:lnTo>
                  <a:lnTo>
                    <a:pt x="2978" y="6312"/>
                  </a:lnTo>
                  <a:lnTo>
                    <a:pt x="2882" y="5832"/>
                  </a:lnTo>
                  <a:lnTo>
                    <a:pt x="2776" y="5361"/>
                  </a:lnTo>
                  <a:lnTo>
                    <a:pt x="3036" y="5995"/>
                  </a:lnTo>
                  <a:lnTo>
                    <a:pt x="3218" y="6418"/>
                  </a:lnTo>
                  <a:lnTo>
                    <a:pt x="3420" y="6850"/>
                  </a:lnTo>
                  <a:lnTo>
                    <a:pt x="3516" y="7052"/>
                  </a:lnTo>
                  <a:lnTo>
                    <a:pt x="3622" y="7234"/>
                  </a:lnTo>
                  <a:lnTo>
                    <a:pt x="3718" y="7397"/>
                  </a:lnTo>
                  <a:lnTo>
                    <a:pt x="3804" y="7532"/>
                  </a:lnTo>
                  <a:lnTo>
                    <a:pt x="3891" y="7638"/>
                  </a:lnTo>
                  <a:lnTo>
                    <a:pt x="3929" y="7666"/>
                  </a:lnTo>
                  <a:lnTo>
                    <a:pt x="3968" y="7695"/>
                  </a:lnTo>
                  <a:lnTo>
                    <a:pt x="4006" y="7705"/>
                  </a:lnTo>
                  <a:lnTo>
                    <a:pt x="4035" y="7705"/>
                  </a:lnTo>
                  <a:lnTo>
                    <a:pt x="4064" y="7686"/>
                  </a:lnTo>
                  <a:lnTo>
                    <a:pt x="4092" y="7657"/>
                  </a:lnTo>
                  <a:lnTo>
                    <a:pt x="4112" y="7618"/>
                  </a:lnTo>
                  <a:lnTo>
                    <a:pt x="4131" y="7551"/>
                  </a:lnTo>
                  <a:lnTo>
                    <a:pt x="4131" y="7474"/>
                  </a:lnTo>
                  <a:lnTo>
                    <a:pt x="4131" y="7369"/>
                  </a:lnTo>
                  <a:lnTo>
                    <a:pt x="4112" y="7128"/>
                  </a:lnTo>
                  <a:lnTo>
                    <a:pt x="4073" y="6840"/>
                  </a:lnTo>
                  <a:lnTo>
                    <a:pt x="4016" y="6514"/>
                  </a:lnTo>
                  <a:lnTo>
                    <a:pt x="3939" y="6158"/>
                  </a:lnTo>
                  <a:lnTo>
                    <a:pt x="3766" y="5399"/>
                  </a:lnTo>
                  <a:lnTo>
                    <a:pt x="3583" y="4660"/>
                  </a:lnTo>
                  <a:lnTo>
                    <a:pt x="3420" y="4026"/>
                  </a:lnTo>
                  <a:lnTo>
                    <a:pt x="3247" y="3411"/>
                  </a:lnTo>
                  <a:lnTo>
                    <a:pt x="3286" y="3449"/>
                  </a:lnTo>
                  <a:lnTo>
                    <a:pt x="3372" y="3545"/>
                  </a:lnTo>
                  <a:lnTo>
                    <a:pt x="3430" y="3622"/>
                  </a:lnTo>
                  <a:lnTo>
                    <a:pt x="3487" y="3709"/>
                  </a:lnTo>
                  <a:lnTo>
                    <a:pt x="3545" y="3805"/>
                  </a:lnTo>
                  <a:lnTo>
                    <a:pt x="3593" y="3930"/>
                  </a:lnTo>
                  <a:lnTo>
                    <a:pt x="3766" y="4371"/>
                  </a:lnTo>
                  <a:lnTo>
                    <a:pt x="3900" y="4669"/>
                  </a:lnTo>
                  <a:lnTo>
                    <a:pt x="4044" y="4977"/>
                  </a:lnTo>
                  <a:lnTo>
                    <a:pt x="4121" y="5121"/>
                  </a:lnTo>
                  <a:lnTo>
                    <a:pt x="4198" y="5246"/>
                  </a:lnTo>
                  <a:lnTo>
                    <a:pt x="4275" y="5351"/>
                  </a:lnTo>
                  <a:lnTo>
                    <a:pt x="4352" y="5428"/>
                  </a:lnTo>
                  <a:lnTo>
                    <a:pt x="4390" y="5457"/>
                  </a:lnTo>
                  <a:lnTo>
                    <a:pt x="4419" y="5476"/>
                  </a:lnTo>
                  <a:lnTo>
                    <a:pt x="4457" y="5495"/>
                  </a:lnTo>
                  <a:lnTo>
                    <a:pt x="4486" y="5495"/>
                  </a:lnTo>
                  <a:lnTo>
                    <a:pt x="4525" y="5486"/>
                  </a:lnTo>
                  <a:lnTo>
                    <a:pt x="4554" y="5476"/>
                  </a:lnTo>
                  <a:lnTo>
                    <a:pt x="4582" y="5447"/>
                  </a:lnTo>
                  <a:lnTo>
                    <a:pt x="4611" y="5399"/>
                  </a:lnTo>
                  <a:lnTo>
                    <a:pt x="4630" y="5351"/>
                  </a:lnTo>
                  <a:lnTo>
                    <a:pt x="4650" y="5294"/>
                  </a:lnTo>
                  <a:lnTo>
                    <a:pt x="4669" y="5150"/>
                  </a:lnTo>
                  <a:lnTo>
                    <a:pt x="4678" y="4986"/>
                  </a:lnTo>
                  <a:lnTo>
                    <a:pt x="4678" y="4794"/>
                  </a:lnTo>
                  <a:lnTo>
                    <a:pt x="4659" y="4592"/>
                  </a:lnTo>
                  <a:lnTo>
                    <a:pt x="4630" y="4371"/>
                  </a:lnTo>
                  <a:lnTo>
                    <a:pt x="4582" y="4141"/>
                  </a:lnTo>
                  <a:lnTo>
                    <a:pt x="4544" y="3910"/>
                  </a:lnTo>
                  <a:lnTo>
                    <a:pt x="4429" y="3440"/>
                  </a:lnTo>
                  <a:lnTo>
                    <a:pt x="4313" y="2998"/>
                  </a:lnTo>
                  <a:lnTo>
                    <a:pt x="4198" y="2604"/>
                  </a:lnTo>
                  <a:lnTo>
                    <a:pt x="4102" y="2306"/>
                  </a:lnTo>
                  <a:lnTo>
                    <a:pt x="4035" y="2133"/>
                  </a:lnTo>
                  <a:lnTo>
                    <a:pt x="3939" y="1951"/>
                  </a:lnTo>
                  <a:lnTo>
                    <a:pt x="3833" y="1759"/>
                  </a:lnTo>
                  <a:lnTo>
                    <a:pt x="3708" y="1557"/>
                  </a:lnTo>
                  <a:lnTo>
                    <a:pt x="3574" y="1365"/>
                  </a:lnTo>
                  <a:lnTo>
                    <a:pt x="3430" y="1182"/>
                  </a:lnTo>
                  <a:lnTo>
                    <a:pt x="3295" y="1009"/>
                  </a:lnTo>
                  <a:lnTo>
                    <a:pt x="3151" y="865"/>
                  </a:lnTo>
                  <a:lnTo>
                    <a:pt x="3055" y="760"/>
                  </a:lnTo>
                  <a:lnTo>
                    <a:pt x="2959" y="635"/>
                  </a:lnTo>
                  <a:lnTo>
                    <a:pt x="2767" y="385"/>
                  </a:lnTo>
                  <a:lnTo>
                    <a:pt x="2680" y="270"/>
                  </a:lnTo>
                  <a:lnTo>
                    <a:pt x="2584" y="174"/>
                  </a:lnTo>
                  <a:lnTo>
                    <a:pt x="2536" y="135"/>
                  </a:lnTo>
                  <a:lnTo>
                    <a:pt x="2488" y="97"/>
                  </a:lnTo>
                  <a:lnTo>
                    <a:pt x="2431" y="77"/>
                  </a:lnTo>
                  <a:lnTo>
                    <a:pt x="2383" y="58"/>
                  </a:lnTo>
                  <a:lnTo>
                    <a:pt x="2210" y="2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57200" y="1953452"/>
              <a:ext cx="557817" cy="1463468"/>
            </a:xfrm>
            <a:custGeom>
              <a:avLst/>
              <a:gdLst/>
              <a:ahLst/>
              <a:cxnLst/>
              <a:rect l="l" t="t" r="r" b="b"/>
              <a:pathLst>
                <a:path w="9396" h="24651" extrusionOk="0">
                  <a:moveTo>
                    <a:pt x="4631" y="1"/>
                  </a:moveTo>
                  <a:lnTo>
                    <a:pt x="4534" y="174"/>
                  </a:lnTo>
                  <a:lnTo>
                    <a:pt x="4448" y="347"/>
                  </a:lnTo>
                  <a:lnTo>
                    <a:pt x="4266" y="683"/>
                  </a:lnTo>
                  <a:lnTo>
                    <a:pt x="3910" y="1365"/>
                  </a:lnTo>
                  <a:lnTo>
                    <a:pt x="3564" y="2047"/>
                  </a:lnTo>
                  <a:lnTo>
                    <a:pt x="3228" y="2739"/>
                  </a:lnTo>
                  <a:lnTo>
                    <a:pt x="2565" y="4122"/>
                  </a:lnTo>
                  <a:lnTo>
                    <a:pt x="2239" y="4823"/>
                  </a:lnTo>
                  <a:lnTo>
                    <a:pt x="1931" y="5534"/>
                  </a:lnTo>
                  <a:lnTo>
                    <a:pt x="1624" y="6245"/>
                  </a:lnTo>
                  <a:lnTo>
                    <a:pt x="1316" y="6975"/>
                  </a:lnTo>
                  <a:lnTo>
                    <a:pt x="1028" y="7715"/>
                  </a:lnTo>
                  <a:lnTo>
                    <a:pt x="750" y="8473"/>
                  </a:lnTo>
                  <a:lnTo>
                    <a:pt x="615" y="8867"/>
                  </a:lnTo>
                  <a:lnTo>
                    <a:pt x="481" y="9271"/>
                  </a:lnTo>
                  <a:lnTo>
                    <a:pt x="356" y="9693"/>
                  </a:lnTo>
                  <a:lnTo>
                    <a:pt x="231" y="10145"/>
                  </a:lnTo>
                  <a:lnTo>
                    <a:pt x="173" y="10385"/>
                  </a:lnTo>
                  <a:lnTo>
                    <a:pt x="116" y="10644"/>
                  </a:lnTo>
                  <a:lnTo>
                    <a:pt x="68" y="10933"/>
                  </a:lnTo>
                  <a:lnTo>
                    <a:pt x="29" y="11259"/>
                  </a:lnTo>
                  <a:lnTo>
                    <a:pt x="20" y="11346"/>
                  </a:lnTo>
                  <a:lnTo>
                    <a:pt x="10" y="11451"/>
                  </a:lnTo>
                  <a:lnTo>
                    <a:pt x="0" y="11663"/>
                  </a:lnTo>
                  <a:lnTo>
                    <a:pt x="0" y="11922"/>
                  </a:lnTo>
                  <a:lnTo>
                    <a:pt x="10" y="12018"/>
                  </a:lnTo>
                  <a:lnTo>
                    <a:pt x="48" y="12422"/>
                  </a:lnTo>
                  <a:lnTo>
                    <a:pt x="87" y="12815"/>
                  </a:lnTo>
                  <a:lnTo>
                    <a:pt x="125" y="13219"/>
                  </a:lnTo>
                  <a:lnTo>
                    <a:pt x="173" y="13603"/>
                  </a:lnTo>
                  <a:lnTo>
                    <a:pt x="221" y="13997"/>
                  </a:lnTo>
                  <a:lnTo>
                    <a:pt x="269" y="14391"/>
                  </a:lnTo>
                  <a:lnTo>
                    <a:pt x="327" y="14775"/>
                  </a:lnTo>
                  <a:lnTo>
                    <a:pt x="385" y="15159"/>
                  </a:lnTo>
                  <a:lnTo>
                    <a:pt x="442" y="15544"/>
                  </a:lnTo>
                  <a:lnTo>
                    <a:pt x="577" y="16312"/>
                  </a:lnTo>
                  <a:lnTo>
                    <a:pt x="711" y="17071"/>
                  </a:lnTo>
                  <a:lnTo>
                    <a:pt x="855" y="17830"/>
                  </a:lnTo>
                  <a:lnTo>
                    <a:pt x="1009" y="18589"/>
                  </a:lnTo>
                  <a:lnTo>
                    <a:pt x="1172" y="19348"/>
                  </a:lnTo>
                  <a:lnTo>
                    <a:pt x="1345" y="20097"/>
                  </a:lnTo>
                  <a:lnTo>
                    <a:pt x="1528" y="20856"/>
                  </a:lnTo>
                  <a:lnTo>
                    <a:pt x="1729" y="21605"/>
                  </a:lnTo>
                  <a:lnTo>
                    <a:pt x="1826" y="21980"/>
                  </a:lnTo>
                  <a:lnTo>
                    <a:pt x="1941" y="22364"/>
                  </a:lnTo>
                  <a:lnTo>
                    <a:pt x="2046" y="22739"/>
                  </a:lnTo>
                  <a:lnTo>
                    <a:pt x="2162" y="23113"/>
                  </a:lnTo>
                  <a:lnTo>
                    <a:pt x="2287" y="23498"/>
                  </a:lnTo>
                  <a:lnTo>
                    <a:pt x="2412" y="23882"/>
                  </a:lnTo>
                  <a:lnTo>
                    <a:pt x="2479" y="24064"/>
                  </a:lnTo>
                  <a:lnTo>
                    <a:pt x="2556" y="24266"/>
                  </a:lnTo>
                  <a:lnTo>
                    <a:pt x="2700" y="24650"/>
                  </a:lnTo>
                  <a:lnTo>
                    <a:pt x="5995" y="23632"/>
                  </a:lnTo>
                  <a:lnTo>
                    <a:pt x="5927" y="23296"/>
                  </a:lnTo>
                  <a:lnTo>
                    <a:pt x="5899" y="23133"/>
                  </a:lnTo>
                  <a:lnTo>
                    <a:pt x="5870" y="22960"/>
                  </a:lnTo>
                  <a:lnTo>
                    <a:pt x="5812" y="22614"/>
                  </a:lnTo>
                  <a:lnTo>
                    <a:pt x="5754" y="22268"/>
                  </a:lnTo>
                  <a:lnTo>
                    <a:pt x="5706" y="21913"/>
                  </a:lnTo>
                  <a:lnTo>
                    <a:pt x="5658" y="21557"/>
                  </a:lnTo>
                  <a:lnTo>
                    <a:pt x="5610" y="21202"/>
                  </a:lnTo>
                  <a:lnTo>
                    <a:pt x="5562" y="20846"/>
                  </a:lnTo>
                  <a:lnTo>
                    <a:pt x="5476" y="20126"/>
                  </a:lnTo>
                  <a:lnTo>
                    <a:pt x="5399" y="19405"/>
                  </a:lnTo>
                  <a:lnTo>
                    <a:pt x="5255" y="17945"/>
                  </a:lnTo>
                  <a:lnTo>
                    <a:pt x="5140" y="16495"/>
                  </a:lnTo>
                  <a:lnTo>
                    <a:pt x="5092" y="15765"/>
                  </a:lnTo>
                  <a:lnTo>
                    <a:pt x="5044" y="15044"/>
                  </a:lnTo>
                  <a:lnTo>
                    <a:pt x="5024" y="14679"/>
                  </a:lnTo>
                  <a:lnTo>
                    <a:pt x="5005" y="14324"/>
                  </a:lnTo>
                  <a:lnTo>
                    <a:pt x="4976" y="13603"/>
                  </a:lnTo>
                  <a:lnTo>
                    <a:pt x="4967" y="13248"/>
                  </a:lnTo>
                  <a:lnTo>
                    <a:pt x="4957" y="12892"/>
                  </a:lnTo>
                  <a:lnTo>
                    <a:pt x="4957" y="12537"/>
                  </a:lnTo>
                  <a:lnTo>
                    <a:pt x="4957" y="12181"/>
                  </a:lnTo>
                  <a:lnTo>
                    <a:pt x="4957" y="11836"/>
                  </a:lnTo>
                  <a:lnTo>
                    <a:pt x="4957" y="11816"/>
                  </a:lnTo>
                  <a:lnTo>
                    <a:pt x="4967" y="11845"/>
                  </a:lnTo>
                  <a:lnTo>
                    <a:pt x="4967" y="11855"/>
                  </a:lnTo>
                  <a:lnTo>
                    <a:pt x="5005" y="11730"/>
                  </a:lnTo>
                  <a:lnTo>
                    <a:pt x="5072" y="11499"/>
                  </a:lnTo>
                  <a:lnTo>
                    <a:pt x="5168" y="11230"/>
                  </a:lnTo>
                  <a:lnTo>
                    <a:pt x="5274" y="10942"/>
                  </a:lnTo>
                  <a:lnTo>
                    <a:pt x="5399" y="10635"/>
                  </a:lnTo>
                  <a:lnTo>
                    <a:pt x="5534" y="10327"/>
                  </a:lnTo>
                  <a:lnTo>
                    <a:pt x="5812" y="9693"/>
                  </a:lnTo>
                  <a:lnTo>
                    <a:pt x="6100" y="9059"/>
                  </a:lnTo>
                  <a:lnTo>
                    <a:pt x="6417" y="8416"/>
                  </a:lnTo>
                  <a:lnTo>
                    <a:pt x="6734" y="7763"/>
                  </a:lnTo>
                  <a:lnTo>
                    <a:pt x="7051" y="7109"/>
                  </a:lnTo>
                  <a:lnTo>
                    <a:pt x="7378" y="6466"/>
                  </a:lnTo>
                  <a:lnTo>
                    <a:pt x="8050" y="5159"/>
                  </a:lnTo>
                  <a:lnTo>
                    <a:pt x="8723" y="3853"/>
                  </a:lnTo>
                  <a:lnTo>
                    <a:pt x="9395" y="2566"/>
                  </a:lnTo>
                  <a:lnTo>
                    <a:pt x="463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2194739" y="1825932"/>
            <a:ext cx="216539" cy="197766"/>
            <a:chOff x="2138250" y="-544500"/>
            <a:chExt cx="451875" cy="412700"/>
          </a:xfrm>
        </p:grpSpPr>
        <p:sp>
          <p:nvSpPr>
            <p:cNvPr id="90" name="Google Shape;90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2545782" y="1783247"/>
            <a:ext cx="193618" cy="193532"/>
            <a:chOff x="2766050" y="-563975"/>
            <a:chExt cx="451850" cy="451650"/>
          </a:xfrm>
        </p:grpSpPr>
        <p:sp>
          <p:nvSpPr>
            <p:cNvPr id="122" name="Google Shape;122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2899173" y="2693684"/>
            <a:ext cx="216539" cy="216431"/>
            <a:chOff x="3286900" y="-563975"/>
            <a:chExt cx="451875" cy="451650"/>
          </a:xfrm>
        </p:grpSpPr>
        <p:sp>
          <p:nvSpPr>
            <p:cNvPr id="174" name="Google Shape;174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51282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25625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45775" y="-324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630975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extrusionOk="0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fill="none" extrusionOk="0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385375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71900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311475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655125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436825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fill="none" extrusionOk="0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713550" y="-29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extrusionOk="0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fill="none" extrusionOk="0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12825" y="-460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fill="none" extrusionOk="0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682225" y="-2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fill="none" extrusionOk="0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628425" y="-19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extrusionOk="0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fill="none" extrusionOk="0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584400" y="-13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1763578" y="1722633"/>
            <a:ext cx="193628" cy="193532"/>
            <a:chOff x="4495900" y="-563975"/>
            <a:chExt cx="451875" cy="451650"/>
          </a:xfrm>
        </p:grpSpPr>
        <p:sp>
          <p:nvSpPr>
            <p:cNvPr id="217" name="Google Shape;217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1334;p22">
            <a:extLst>
              <a:ext uri="{FF2B5EF4-FFF2-40B4-BE49-F238E27FC236}">
                <a16:creationId xmlns:a16="http://schemas.microsoft.com/office/drawing/2014/main" id="{190B4141-BC08-44F8-995A-909A95B128CA}"/>
              </a:ext>
            </a:extLst>
          </p:cNvPr>
          <p:cNvGrpSpPr/>
          <p:nvPr/>
        </p:nvGrpSpPr>
        <p:grpSpPr>
          <a:xfrm flipH="1">
            <a:off x="3044870" y="2760046"/>
            <a:ext cx="1158548" cy="2040825"/>
            <a:chOff x="457200" y="1081150"/>
            <a:chExt cx="2223165" cy="4504624"/>
          </a:xfrm>
        </p:grpSpPr>
        <p:sp>
          <p:nvSpPr>
            <p:cNvPr id="230" name="Google Shape;1335;p22">
              <a:extLst>
                <a:ext uri="{FF2B5EF4-FFF2-40B4-BE49-F238E27FC236}">
                  <a16:creationId xmlns:a16="http://schemas.microsoft.com/office/drawing/2014/main" id="{2479B572-CC78-47F7-8D56-76FED81C5B00}"/>
                </a:ext>
              </a:extLst>
            </p:cNvPr>
            <p:cNvSpPr/>
            <p:nvPr/>
          </p:nvSpPr>
          <p:spPr>
            <a:xfrm>
              <a:off x="1444589" y="1837064"/>
              <a:ext cx="930010" cy="661842"/>
            </a:xfrm>
            <a:custGeom>
              <a:avLst/>
              <a:gdLst/>
              <a:ahLst/>
              <a:cxnLst/>
              <a:rect l="l" t="t" r="r" b="b"/>
              <a:pathLst>
                <a:path w="20222" h="14391" extrusionOk="0">
                  <a:moveTo>
                    <a:pt x="3277" y="0"/>
                  </a:moveTo>
                  <a:lnTo>
                    <a:pt x="2844" y="740"/>
                  </a:lnTo>
                  <a:lnTo>
                    <a:pt x="2412" y="1480"/>
                  </a:lnTo>
                  <a:lnTo>
                    <a:pt x="1999" y="2238"/>
                  </a:lnTo>
                  <a:lnTo>
                    <a:pt x="1586" y="2988"/>
                  </a:lnTo>
                  <a:lnTo>
                    <a:pt x="1182" y="3747"/>
                  </a:lnTo>
                  <a:lnTo>
                    <a:pt x="789" y="4515"/>
                  </a:lnTo>
                  <a:lnTo>
                    <a:pt x="1" y="6043"/>
                  </a:lnTo>
                  <a:lnTo>
                    <a:pt x="49" y="6110"/>
                  </a:lnTo>
                  <a:lnTo>
                    <a:pt x="212" y="6350"/>
                  </a:lnTo>
                  <a:lnTo>
                    <a:pt x="251" y="6408"/>
                  </a:lnTo>
                  <a:lnTo>
                    <a:pt x="731" y="7090"/>
                  </a:lnTo>
                  <a:lnTo>
                    <a:pt x="1221" y="7762"/>
                  </a:lnTo>
                  <a:lnTo>
                    <a:pt x="1740" y="8463"/>
                  </a:lnTo>
                  <a:lnTo>
                    <a:pt x="2268" y="9165"/>
                  </a:lnTo>
                  <a:lnTo>
                    <a:pt x="2806" y="9866"/>
                  </a:lnTo>
                  <a:lnTo>
                    <a:pt x="3373" y="10567"/>
                  </a:lnTo>
                  <a:lnTo>
                    <a:pt x="3661" y="10923"/>
                  </a:lnTo>
                  <a:lnTo>
                    <a:pt x="3968" y="11268"/>
                  </a:lnTo>
                  <a:lnTo>
                    <a:pt x="4276" y="11624"/>
                  </a:lnTo>
                  <a:lnTo>
                    <a:pt x="4602" y="11979"/>
                  </a:lnTo>
                  <a:lnTo>
                    <a:pt x="4958" y="12354"/>
                  </a:lnTo>
                  <a:lnTo>
                    <a:pt x="5150" y="12546"/>
                  </a:lnTo>
                  <a:lnTo>
                    <a:pt x="5352" y="12738"/>
                  </a:lnTo>
                  <a:lnTo>
                    <a:pt x="5467" y="12834"/>
                  </a:lnTo>
                  <a:lnTo>
                    <a:pt x="5582" y="12940"/>
                  </a:lnTo>
                  <a:lnTo>
                    <a:pt x="5707" y="13045"/>
                  </a:lnTo>
                  <a:lnTo>
                    <a:pt x="5861" y="13170"/>
                  </a:lnTo>
                  <a:lnTo>
                    <a:pt x="6014" y="13286"/>
                  </a:lnTo>
                  <a:lnTo>
                    <a:pt x="6178" y="13401"/>
                  </a:lnTo>
                  <a:lnTo>
                    <a:pt x="6351" y="13516"/>
                  </a:lnTo>
                  <a:lnTo>
                    <a:pt x="6523" y="13622"/>
                  </a:lnTo>
                  <a:lnTo>
                    <a:pt x="6706" y="13718"/>
                  </a:lnTo>
                  <a:lnTo>
                    <a:pt x="6889" y="13814"/>
                  </a:lnTo>
                  <a:lnTo>
                    <a:pt x="7081" y="13900"/>
                  </a:lnTo>
                  <a:lnTo>
                    <a:pt x="7273" y="13987"/>
                  </a:lnTo>
                  <a:lnTo>
                    <a:pt x="7465" y="14054"/>
                  </a:lnTo>
                  <a:lnTo>
                    <a:pt x="7657" y="14121"/>
                  </a:lnTo>
                  <a:lnTo>
                    <a:pt x="7859" y="14179"/>
                  </a:lnTo>
                  <a:lnTo>
                    <a:pt x="8060" y="14237"/>
                  </a:lnTo>
                  <a:lnTo>
                    <a:pt x="8262" y="14275"/>
                  </a:lnTo>
                  <a:lnTo>
                    <a:pt x="8454" y="14313"/>
                  </a:lnTo>
                  <a:lnTo>
                    <a:pt x="8656" y="14342"/>
                  </a:lnTo>
                  <a:lnTo>
                    <a:pt x="8848" y="14362"/>
                  </a:lnTo>
                  <a:lnTo>
                    <a:pt x="9050" y="14381"/>
                  </a:lnTo>
                  <a:lnTo>
                    <a:pt x="9242" y="14381"/>
                  </a:lnTo>
                  <a:lnTo>
                    <a:pt x="9425" y="14390"/>
                  </a:lnTo>
                  <a:lnTo>
                    <a:pt x="9617" y="14381"/>
                  </a:lnTo>
                  <a:lnTo>
                    <a:pt x="9982" y="14362"/>
                  </a:lnTo>
                  <a:lnTo>
                    <a:pt x="10328" y="14313"/>
                  </a:lnTo>
                  <a:lnTo>
                    <a:pt x="10664" y="14256"/>
                  </a:lnTo>
                  <a:lnTo>
                    <a:pt x="10990" y="14189"/>
                  </a:lnTo>
                  <a:lnTo>
                    <a:pt x="11298" y="14102"/>
                  </a:lnTo>
                  <a:lnTo>
                    <a:pt x="11596" y="14006"/>
                  </a:lnTo>
                  <a:lnTo>
                    <a:pt x="11884" y="13910"/>
                  </a:lnTo>
                  <a:lnTo>
                    <a:pt x="12162" y="13795"/>
                  </a:lnTo>
                  <a:lnTo>
                    <a:pt x="12422" y="13679"/>
                  </a:lnTo>
                  <a:lnTo>
                    <a:pt x="12681" y="13564"/>
                  </a:lnTo>
                  <a:lnTo>
                    <a:pt x="12931" y="13439"/>
                  </a:lnTo>
                  <a:lnTo>
                    <a:pt x="13171" y="13305"/>
                  </a:lnTo>
                  <a:lnTo>
                    <a:pt x="13402" y="13180"/>
                  </a:lnTo>
                  <a:lnTo>
                    <a:pt x="13622" y="13036"/>
                  </a:lnTo>
                  <a:lnTo>
                    <a:pt x="14064" y="12767"/>
                  </a:lnTo>
                  <a:lnTo>
                    <a:pt x="14477" y="12479"/>
                  </a:lnTo>
                  <a:lnTo>
                    <a:pt x="14881" y="12181"/>
                  </a:lnTo>
                  <a:lnTo>
                    <a:pt x="15256" y="11874"/>
                  </a:lnTo>
                  <a:lnTo>
                    <a:pt x="15630" y="11566"/>
                  </a:lnTo>
                  <a:lnTo>
                    <a:pt x="15986" y="11259"/>
                  </a:lnTo>
                  <a:lnTo>
                    <a:pt x="16331" y="10942"/>
                  </a:lnTo>
                  <a:lnTo>
                    <a:pt x="16677" y="10615"/>
                  </a:lnTo>
                  <a:lnTo>
                    <a:pt x="17004" y="10288"/>
                  </a:lnTo>
                  <a:lnTo>
                    <a:pt x="17321" y="9962"/>
                  </a:lnTo>
                  <a:lnTo>
                    <a:pt x="17638" y="9626"/>
                  </a:lnTo>
                  <a:lnTo>
                    <a:pt x="17945" y="9289"/>
                  </a:lnTo>
                  <a:lnTo>
                    <a:pt x="18243" y="8953"/>
                  </a:lnTo>
                  <a:lnTo>
                    <a:pt x="18397" y="8780"/>
                  </a:lnTo>
                  <a:lnTo>
                    <a:pt x="18541" y="8588"/>
                  </a:lnTo>
                  <a:lnTo>
                    <a:pt x="18695" y="8386"/>
                  </a:lnTo>
                  <a:lnTo>
                    <a:pt x="18848" y="8185"/>
                  </a:lnTo>
                  <a:lnTo>
                    <a:pt x="18992" y="7964"/>
                  </a:lnTo>
                  <a:lnTo>
                    <a:pt x="19136" y="7733"/>
                  </a:lnTo>
                  <a:lnTo>
                    <a:pt x="19281" y="7503"/>
                  </a:lnTo>
                  <a:lnTo>
                    <a:pt x="19415" y="7253"/>
                  </a:lnTo>
                  <a:lnTo>
                    <a:pt x="19549" y="7003"/>
                  </a:lnTo>
                  <a:lnTo>
                    <a:pt x="19674" y="6744"/>
                  </a:lnTo>
                  <a:lnTo>
                    <a:pt x="19790" y="6475"/>
                  </a:lnTo>
                  <a:lnTo>
                    <a:pt x="19895" y="6206"/>
                  </a:lnTo>
                  <a:lnTo>
                    <a:pt x="19991" y="5927"/>
                  </a:lnTo>
                  <a:lnTo>
                    <a:pt x="20078" y="5649"/>
                  </a:lnTo>
                  <a:lnTo>
                    <a:pt x="20155" y="5361"/>
                  </a:lnTo>
                  <a:lnTo>
                    <a:pt x="20222" y="5063"/>
                  </a:lnTo>
                  <a:lnTo>
                    <a:pt x="19915" y="4919"/>
                  </a:lnTo>
                  <a:lnTo>
                    <a:pt x="19607" y="4755"/>
                  </a:lnTo>
                  <a:lnTo>
                    <a:pt x="19300" y="4582"/>
                  </a:lnTo>
                  <a:lnTo>
                    <a:pt x="19002" y="4390"/>
                  </a:lnTo>
                  <a:lnTo>
                    <a:pt x="18695" y="4198"/>
                  </a:lnTo>
                  <a:lnTo>
                    <a:pt x="18387" y="3996"/>
                  </a:lnTo>
                  <a:lnTo>
                    <a:pt x="17763" y="3564"/>
                  </a:lnTo>
                  <a:lnTo>
                    <a:pt x="17475" y="3852"/>
                  </a:lnTo>
                  <a:lnTo>
                    <a:pt x="17148" y="4141"/>
                  </a:lnTo>
                  <a:lnTo>
                    <a:pt x="16812" y="4429"/>
                  </a:lnTo>
                  <a:lnTo>
                    <a:pt x="16456" y="4717"/>
                  </a:lnTo>
                  <a:lnTo>
                    <a:pt x="15755" y="5284"/>
                  </a:lnTo>
                  <a:lnTo>
                    <a:pt x="15419" y="5562"/>
                  </a:lnTo>
                  <a:lnTo>
                    <a:pt x="15102" y="5822"/>
                  </a:lnTo>
                  <a:lnTo>
                    <a:pt x="14497" y="6331"/>
                  </a:lnTo>
                  <a:lnTo>
                    <a:pt x="13891" y="6821"/>
                  </a:lnTo>
                  <a:lnTo>
                    <a:pt x="13584" y="7051"/>
                  </a:lnTo>
                  <a:lnTo>
                    <a:pt x="13277" y="7272"/>
                  </a:lnTo>
                  <a:lnTo>
                    <a:pt x="12969" y="7493"/>
                  </a:lnTo>
                  <a:lnTo>
                    <a:pt x="12662" y="7704"/>
                  </a:lnTo>
                  <a:lnTo>
                    <a:pt x="12354" y="7897"/>
                  </a:lnTo>
                  <a:lnTo>
                    <a:pt x="12057" y="8089"/>
                  </a:lnTo>
                  <a:lnTo>
                    <a:pt x="11749" y="8262"/>
                  </a:lnTo>
                  <a:lnTo>
                    <a:pt x="11451" y="8425"/>
                  </a:lnTo>
                  <a:lnTo>
                    <a:pt x="11154" y="8569"/>
                  </a:lnTo>
                  <a:lnTo>
                    <a:pt x="10865" y="8694"/>
                  </a:lnTo>
                  <a:lnTo>
                    <a:pt x="10587" y="8800"/>
                  </a:lnTo>
                  <a:lnTo>
                    <a:pt x="10328" y="8886"/>
                  </a:lnTo>
                  <a:lnTo>
                    <a:pt x="10087" y="8944"/>
                  </a:lnTo>
                  <a:lnTo>
                    <a:pt x="9876" y="8972"/>
                  </a:lnTo>
                  <a:lnTo>
                    <a:pt x="9694" y="8982"/>
                  </a:lnTo>
                  <a:lnTo>
                    <a:pt x="9626" y="8982"/>
                  </a:lnTo>
                  <a:lnTo>
                    <a:pt x="9569" y="8972"/>
                  </a:lnTo>
                  <a:lnTo>
                    <a:pt x="9492" y="8944"/>
                  </a:lnTo>
                  <a:lnTo>
                    <a:pt x="9463" y="8934"/>
                  </a:lnTo>
                  <a:lnTo>
                    <a:pt x="9453" y="8924"/>
                  </a:lnTo>
                  <a:lnTo>
                    <a:pt x="9444" y="8896"/>
                  </a:lnTo>
                  <a:lnTo>
                    <a:pt x="9434" y="8876"/>
                  </a:lnTo>
                  <a:lnTo>
                    <a:pt x="9415" y="8828"/>
                  </a:lnTo>
                  <a:lnTo>
                    <a:pt x="9405" y="8819"/>
                  </a:lnTo>
                  <a:lnTo>
                    <a:pt x="9367" y="8780"/>
                  </a:lnTo>
                  <a:lnTo>
                    <a:pt x="9290" y="8694"/>
                  </a:lnTo>
                  <a:lnTo>
                    <a:pt x="9098" y="8473"/>
                  </a:lnTo>
                  <a:lnTo>
                    <a:pt x="8887" y="8223"/>
                  </a:lnTo>
                  <a:lnTo>
                    <a:pt x="8666" y="7935"/>
                  </a:lnTo>
                  <a:lnTo>
                    <a:pt x="8435" y="7637"/>
                  </a:lnTo>
                  <a:lnTo>
                    <a:pt x="7984" y="7013"/>
                  </a:lnTo>
                  <a:lnTo>
                    <a:pt x="7523" y="6369"/>
                  </a:lnTo>
                  <a:lnTo>
                    <a:pt x="7061" y="5706"/>
                  </a:lnTo>
                  <a:lnTo>
                    <a:pt x="6158" y="4342"/>
                  </a:lnTo>
                  <a:lnTo>
                    <a:pt x="5707" y="3660"/>
                  </a:lnTo>
                  <a:lnTo>
                    <a:pt x="5255" y="2959"/>
                  </a:lnTo>
                  <a:lnTo>
                    <a:pt x="4362" y="1566"/>
                  </a:lnTo>
                  <a:lnTo>
                    <a:pt x="3277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36;p22">
              <a:extLst>
                <a:ext uri="{FF2B5EF4-FFF2-40B4-BE49-F238E27FC236}">
                  <a16:creationId xmlns:a16="http://schemas.microsoft.com/office/drawing/2014/main" id="{B271A962-D16C-476F-ACED-CC0780841F9B}"/>
                </a:ext>
              </a:extLst>
            </p:cNvPr>
            <p:cNvSpPr/>
            <p:nvPr/>
          </p:nvSpPr>
          <p:spPr>
            <a:xfrm>
              <a:off x="2353379" y="1902004"/>
              <a:ext cx="155584" cy="66318"/>
            </a:xfrm>
            <a:custGeom>
              <a:avLst/>
              <a:gdLst/>
              <a:ahLst/>
              <a:cxnLst/>
              <a:rect l="l" t="t" r="r" b="b"/>
              <a:pathLst>
                <a:path w="3383" h="1442" extrusionOk="0">
                  <a:moveTo>
                    <a:pt x="3008" y="0"/>
                  </a:moveTo>
                  <a:lnTo>
                    <a:pt x="2873" y="10"/>
                  </a:lnTo>
                  <a:lnTo>
                    <a:pt x="2710" y="29"/>
                  </a:lnTo>
                  <a:lnTo>
                    <a:pt x="2527" y="58"/>
                  </a:lnTo>
                  <a:lnTo>
                    <a:pt x="2335" y="116"/>
                  </a:lnTo>
                  <a:lnTo>
                    <a:pt x="2133" y="183"/>
                  </a:lnTo>
                  <a:lnTo>
                    <a:pt x="1912" y="269"/>
                  </a:lnTo>
                  <a:lnTo>
                    <a:pt x="1682" y="375"/>
                  </a:lnTo>
                  <a:lnTo>
                    <a:pt x="1442" y="500"/>
                  </a:lnTo>
                  <a:lnTo>
                    <a:pt x="1192" y="644"/>
                  </a:lnTo>
                  <a:lnTo>
                    <a:pt x="942" y="807"/>
                  </a:lnTo>
                  <a:lnTo>
                    <a:pt x="683" y="999"/>
                  </a:lnTo>
                  <a:lnTo>
                    <a:pt x="539" y="1086"/>
                  </a:lnTo>
                  <a:lnTo>
                    <a:pt x="385" y="1172"/>
                  </a:lnTo>
                  <a:lnTo>
                    <a:pt x="203" y="1249"/>
                  </a:lnTo>
                  <a:lnTo>
                    <a:pt x="1" y="1326"/>
                  </a:lnTo>
                  <a:lnTo>
                    <a:pt x="183" y="1307"/>
                  </a:lnTo>
                  <a:lnTo>
                    <a:pt x="356" y="1297"/>
                  </a:lnTo>
                  <a:lnTo>
                    <a:pt x="702" y="1297"/>
                  </a:lnTo>
                  <a:lnTo>
                    <a:pt x="1019" y="1316"/>
                  </a:lnTo>
                  <a:lnTo>
                    <a:pt x="1307" y="1345"/>
                  </a:lnTo>
                  <a:lnTo>
                    <a:pt x="1547" y="1374"/>
                  </a:lnTo>
                  <a:lnTo>
                    <a:pt x="1730" y="1412"/>
                  </a:lnTo>
                  <a:lnTo>
                    <a:pt x="1893" y="1441"/>
                  </a:lnTo>
                  <a:lnTo>
                    <a:pt x="2133" y="1297"/>
                  </a:lnTo>
                  <a:lnTo>
                    <a:pt x="2374" y="1134"/>
                  </a:lnTo>
                  <a:lnTo>
                    <a:pt x="2662" y="942"/>
                  </a:lnTo>
                  <a:lnTo>
                    <a:pt x="2940" y="730"/>
                  </a:lnTo>
                  <a:lnTo>
                    <a:pt x="3065" y="625"/>
                  </a:lnTo>
                  <a:lnTo>
                    <a:pt x="3180" y="519"/>
                  </a:lnTo>
                  <a:lnTo>
                    <a:pt x="3267" y="423"/>
                  </a:lnTo>
                  <a:lnTo>
                    <a:pt x="3334" y="337"/>
                  </a:lnTo>
                  <a:lnTo>
                    <a:pt x="3363" y="289"/>
                  </a:lnTo>
                  <a:lnTo>
                    <a:pt x="3382" y="250"/>
                  </a:lnTo>
                  <a:lnTo>
                    <a:pt x="3382" y="212"/>
                  </a:lnTo>
                  <a:lnTo>
                    <a:pt x="3382" y="183"/>
                  </a:lnTo>
                  <a:lnTo>
                    <a:pt x="3373" y="154"/>
                  </a:lnTo>
                  <a:lnTo>
                    <a:pt x="3363" y="125"/>
                  </a:lnTo>
                  <a:lnTo>
                    <a:pt x="3334" y="96"/>
                  </a:lnTo>
                  <a:lnTo>
                    <a:pt x="3305" y="77"/>
                  </a:lnTo>
                  <a:lnTo>
                    <a:pt x="3228" y="39"/>
                  </a:lnTo>
                  <a:lnTo>
                    <a:pt x="3132" y="20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37;p22">
              <a:extLst>
                <a:ext uri="{FF2B5EF4-FFF2-40B4-BE49-F238E27FC236}">
                  <a16:creationId xmlns:a16="http://schemas.microsoft.com/office/drawing/2014/main" id="{5FF98EF9-A803-43B1-9862-FBE744C7D199}"/>
                </a:ext>
              </a:extLst>
            </p:cNvPr>
            <p:cNvSpPr/>
            <p:nvPr/>
          </p:nvSpPr>
          <p:spPr>
            <a:xfrm>
              <a:off x="2434692" y="1826900"/>
              <a:ext cx="195320" cy="175406"/>
            </a:xfrm>
            <a:custGeom>
              <a:avLst/>
              <a:gdLst/>
              <a:ahLst/>
              <a:cxnLst/>
              <a:rect l="l" t="t" r="r" b="b"/>
              <a:pathLst>
                <a:path w="4247" h="3814" extrusionOk="0">
                  <a:moveTo>
                    <a:pt x="4006" y="0"/>
                  </a:moveTo>
                  <a:lnTo>
                    <a:pt x="3929" y="20"/>
                  </a:lnTo>
                  <a:lnTo>
                    <a:pt x="3852" y="48"/>
                  </a:lnTo>
                  <a:lnTo>
                    <a:pt x="3756" y="87"/>
                  </a:lnTo>
                  <a:lnTo>
                    <a:pt x="3660" y="144"/>
                  </a:lnTo>
                  <a:lnTo>
                    <a:pt x="3555" y="202"/>
                  </a:lnTo>
                  <a:lnTo>
                    <a:pt x="3324" y="365"/>
                  </a:lnTo>
                  <a:lnTo>
                    <a:pt x="3074" y="548"/>
                  </a:lnTo>
                  <a:lnTo>
                    <a:pt x="2815" y="769"/>
                  </a:lnTo>
                  <a:lnTo>
                    <a:pt x="2536" y="999"/>
                  </a:lnTo>
                  <a:lnTo>
                    <a:pt x="1960" y="1480"/>
                  </a:lnTo>
                  <a:lnTo>
                    <a:pt x="1393" y="1950"/>
                  </a:lnTo>
                  <a:lnTo>
                    <a:pt x="1124" y="2162"/>
                  </a:lnTo>
                  <a:lnTo>
                    <a:pt x="875" y="2344"/>
                  </a:lnTo>
                  <a:lnTo>
                    <a:pt x="644" y="2498"/>
                  </a:lnTo>
                  <a:lnTo>
                    <a:pt x="538" y="2556"/>
                  </a:lnTo>
                  <a:lnTo>
                    <a:pt x="433" y="2604"/>
                  </a:lnTo>
                  <a:lnTo>
                    <a:pt x="337" y="2652"/>
                  </a:lnTo>
                  <a:lnTo>
                    <a:pt x="260" y="2700"/>
                  </a:lnTo>
                  <a:lnTo>
                    <a:pt x="192" y="2748"/>
                  </a:lnTo>
                  <a:lnTo>
                    <a:pt x="135" y="2796"/>
                  </a:lnTo>
                  <a:lnTo>
                    <a:pt x="87" y="2844"/>
                  </a:lnTo>
                  <a:lnTo>
                    <a:pt x="48" y="2901"/>
                  </a:lnTo>
                  <a:lnTo>
                    <a:pt x="29" y="2949"/>
                  </a:lnTo>
                  <a:lnTo>
                    <a:pt x="10" y="2997"/>
                  </a:lnTo>
                  <a:lnTo>
                    <a:pt x="0" y="3055"/>
                  </a:lnTo>
                  <a:lnTo>
                    <a:pt x="0" y="3103"/>
                  </a:lnTo>
                  <a:lnTo>
                    <a:pt x="10" y="3151"/>
                  </a:lnTo>
                  <a:lnTo>
                    <a:pt x="29" y="3209"/>
                  </a:lnTo>
                  <a:lnTo>
                    <a:pt x="77" y="3305"/>
                  </a:lnTo>
                  <a:lnTo>
                    <a:pt x="135" y="3391"/>
                  </a:lnTo>
                  <a:lnTo>
                    <a:pt x="212" y="3487"/>
                  </a:lnTo>
                  <a:lnTo>
                    <a:pt x="298" y="3564"/>
                  </a:lnTo>
                  <a:lnTo>
                    <a:pt x="385" y="3631"/>
                  </a:lnTo>
                  <a:lnTo>
                    <a:pt x="461" y="3699"/>
                  </a:lnTo>
                  <a:lnTo>
                    <a:pt x="596" y="3785"/>
                  </a:lnTo>
                  <a:lnTo>
                    <a:pt x="654" y="3814"/>
                  </a:lnTo>
                  <a:lnTo>
                    <a:pt x="855" y="3708"/>
                  </a:lnTo>
                  <a:lnTo>
                    <a:pt x="1067" y="3583"/>
                  </a:lnTo>
                  <a:lnTo>
                    <a:pt x="1326" y="3420"/>
                  </a:lnTo>
                  <a:lnTo>
                    <a:pt x="1460" y="3324"/>
                  </a:lnTo>
                  <a:lnTo>
                    <a:pt x="1605" y="3209"/>
                  </a:lnTo>
                  <a:lnTo>
                    <a:pt x="1749" y="3093"/>
                  </a:lnTo>
                  <a:lnTo>
                    <a:pt x="1893" y="2969"/>
                  </a:lnTo>
                  <a:lnTo>
                    <a:pt x="2018" y="2844"/>
                  </a:lnTo>
                  <a:lnTo>
                    <a:pt x="2143" y="2709"/>
                  </a:lnTo>
                  <a:lnTo>
                    <a:pt x="2258" y="2565"/>
                  </a:lnTo>
                  <a:lnTo>
                    <a:pt x="2363" y="2411"/>
                  </a:lnTo>
                  <a:lnTo>
                    <a:pt x="2460" y="2258"/>
                  </a:lnTo>
                  <a:lnTo>
                    <a:pt x="2594" y="2094"/>
                  </a:lnTo>
                  <a:lnTo>
                    <a:pt x="2748" y="1931"/>
                  </a:lnTo>
                  <a:lnTo>
                    <a:pt x="2911" y="1768"/>
                  </a:lnTo>
                  <a:lnTo>
                    <a:pt x="3266" y="1432"/>
                  </a:lnTo>
                  <a:lnTo>
                    <a:pt x="3622" y="1105"/>
                  </a:lnTo>
                  <a:lnTo>
                    <a:pt x="3785" y="942"/>
                  </a:lnTo>
                  <a:lnTo>
                    <a:pt x="3929" y="788"/>
                  </a:lnTo>
                  <a:lnTo>
                    <a:pt x="4054" y="644"/>
                  </a:lnTo>
                  <a:lnTo>
                    <a:pt x="4150" y="500"/>
                  </a:lnTo>
                  <a:lnTo>
                    <a:pt x="4189" y="433"/>
                  </a:lnTo>
                  <a:lnTo>
                    <a:pt x="4217" y="375"/>
                  </a:lnTo>
                  <a:lnTo>
                    <a:pt x="4237" y="308"/>
                  </a:lnTo>
                  <a:lnTo>
                    <a:pt x="4246" y="250"/>
                  </a:lnTo>
                  <a:lnTo>
                    <a:pt x="4237" y="192"/>
                  </a:lnTo>
                  <a:lnTo>
                    <a:pt x="4227" y="144"/>
                  </a:lnTo>
                  <a:lnTo>
                    <a:pt x="4198" y="87"/>
                  </a:lnTo>
                  <a:lnTo>
                    <a:pt x="4160" y="39"/>
                  </a:lnTo>
                  <a:lnTo>
                    <a:pt x="4121" y="10"/>
                  </a:lnTo>
                  <a:lnTo>
                    <a:pt x="4064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38;p22">
              <a:extLst>
                <a:ext uri="{FF2B5EF4-FFF2-40B4-BE49-F238E27FC236}">
                  <a16:creationId xmlns:a16="http://schemas.microsoft.com/office/drawing/2014/main" id="{4EAB2E3D-D58A-4D07-BFBE-CAFE0F92C2E8}"/>
                </a:ext>
              </a:extLst>
            </p:cNvPr>
            <p:cNvSpPr/>
            <p:nvPr/>
          </p:nvSpPr>
          <p:spPr>
            <a:xfrm>
              <a:off x="2416111" y="1843227"/>
              <a:ext cx="243471" cy="120218"/>
            </a:xfrm>
            <a:custGeom>
              <a:avLst/>
              <a:gdLst/>
              <a:ahLst/>
              <a:cxnLst/>
              <a:rect l="l" t="t" r="r" b="b"/>
              <a:pathLst>
                <a:path w="5294" h="2614" extrusionOk="0">
                  <a:moveTo>
                    <a:pt x="4852" y="1"/>
                  </a:moveTo>
                  <a:lnTo>
                    <a:pt x="4708" y="30"/>
                  </a:lnTo>
                  <a:lnTo>
                    <a:pt x="4545" y="58"/>
                  </a:lnTo>
                  <a:lnTo>
                    <a:pt x="4362" y="106"/>
                  </a:lnTo>
                  <a:lnTo>
                    <a:pt x="4180" y="164"/>
                  </a:lnTo>
                  <a:lnTo>
                    <a:pt x="3978" y="231"/>
                  </a:lnTo>
                  <a:lnTo>
                    <a:pt x="3776" y="308"/>
                  </a:lnTo>
                  <a:lnTo>
                    <a:pt x="3574" y="395"/>
                  </a:lnTo>
                  <a:lnTo>
                    <a:pt x="3373" y="500"/>
                  </a:lnTo>
                  <a:lnTo>
                    <a:pt x="3171" y="606"/>
                  </a:lnTo>
                  <a:lnTo>
                    <a:pt x="2969" y="721"/>
                  </a:lnTo>
                  <a:lnTo>
                    <a:pt x="1086" y="1922"/>
                  </a:lnTo>
                  <a:lnTo>
                    <a:pt x="1" y="2614"/>
                  </a:lnTo>
                  <a:lnTo>
                    <a:pt x="328" y="2566"/>
                  </a:lnTo>
                  <a:lnTo>
                    <a:pt x="683" y="2498"/>
                  </a:lnTo>
                  <a:lnTo>
                    <a:pt x="1115" y="2412"/>
                  </a:lnTo>
                  <a:lnTo>
                    <a:pt x="1346" y="2354"/>
                  </a:lnTo>
                  <a:lnTo>
                    <a:pt x="1576" y="2287"/>
                  </a:lnTo>
                  <a:lnTo>
                    <a:pt x="1807" y="2210"/>
                  </a:lnTo>
                  <a:lnTo>
                    <a:pt x="2037" y="2133"/>
                  </a:lnTo>
                  <a:lnTo>
                    <a:pt x="2249" y="2037"/>
                  </a:lnTo>
                  <a:lnTo>
                    <a:pt x="2450" y="1941"/>
                  </a:lnTo>
                  <a:lnTo>
                    <a:pt x="2633" y="1836"/>
                  </a:lnTo>
                  <a:lnTo>
                    <a:pt x="2710" y="1778"/>
                  </a:lnTo>
                  <a:lnTo>
                    <a:pt x="2787" y="1720"/>
                  </a:lnTo>
                  <a:lnTo>
                    <a:pt x="2931" y="1595"/>
                  </a:lnTo>
                  <a:lnTo>
                    <a:pt x="3104" y="1480"/>
                  </a:lnTo>
                  <a:lnTo>
                    <a:pt x="3286" y="1365"/>
                  </a:lnTo>
                  <a:lnTo>
                    <a:pt x="3488" y="1250"/>
                  </a:lnTo>
                  <a:lnTo>
                    <a:pt x="3891" y="1038"/>
                  </a:lnTo>
                  <a:lnTo>
                    <a:pt x="4304" y="827"/>
                  </a:lnTo>
                  <a:lnTo>
                    <a:pt x="4679" y="644"/>
                  </a:lnTo>
                  <a:lnTo>
                    <a:pt x="4842" y="548"/>
                  </a:lnTo>
                  <a:lnTo>
                    <a:pt x="4987" y="462"/>
                  </a:lnTo>
                  <a:lnTo>
                    <a:pt x="5111" y="385"/>
                  </a:lnTo>
                  <a:lnTo>
                    <a:pt x="5207" y="299"/>
                  </a:lnTo>
                  <a:lnTo>
                    <a:pt x="5246" y="260"/>
                  </a:lnTo>
                  <a:lnTo>
                    <a:pt x="5265" y="231"/>
                  </a:lnTo>
                  <a:lnTo>
                    <a:pt x="5284" y="193"/>
                  </a:lnTo>
                  <a:lnTo>
                    <a:pt x="5294" y="154"/>
                  </a:lnTo>
                  <a:lnTo>
                    <a:pt x="5294" y="126"/>
                  </a:lnTo>
                  <a:lnTo>
                    <a:pt x="5284" y="97"/>
                  </a:lnTo>
                  <a:lnTo>
                    <a:pt x="5275" y="78"/>
                  </a:lnTo>
                  <a:lnTo>
                    <a:pt x="5246" y="49"/>
                  </a:lnTo>
                  <a:lnTo>
                    <a:pt x="5217" y="30"/>
                  </a:lnTo>
                  <a:lnTo>
                    <a:pt x="5188" y="20"/>
                  </a:lnTo>
                  <a:lnTo>
                    <a:pt x="5092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39;p22">
              <a:extLst>
                <a:ext uri="{FF2B5EF4-FFF2-40B4-BE49-F238E27FC236}">
                  <a16:creationId xmlns:a16="http://schemas.microsoft.com/office/drawing/2014/main" id="{90185097-69D6-47D4-A79E-36D720985531}"/>
                </a:ext>
              </a:extLst>
            </p:cNvPr>
            <p:cNvSpPr/>
            <p:nvPr/>
          </p:nvSpPr>
          <p:spPr>
            <a:xfrm>
              <a:off x="2257533" y="1863141"/>
              <a:ext cx="422832" cy="223557"/>
            </a:xfrm>
            <a:custGeom>
              <a:avLst/>
              <a:gdLst/>
              <a:ahLst/>
              <a:cxnLst/>
              <a:rect l="l" t="t" r="r" b="b"/>
              <a:pathLst>
                <a:path w="9194" h="4861" extrusionOk="0">
                  <a:moveTo>
                    <a:pt x="8809" y="0"/>
                  </a:moveTo>
                  <a:lnTo>
                    <a:pt x="8665" y="10"/>
                  </a:lnTo>
                  <a:lnTo>
                    <a:pt x="8502" y="29"/>
                  </a:lnTo>
                  <a:lnTo>
                    <a:pt x="8329" y="67"/>
                  </a:lnTo>
                  <a:lnTo>
                    <a:pt x="8137" y="106"/>
                  </a:lnTo>
                  <a:lnTo>
                    <a:pt x="7752" y="211"/>
                  </a:lnTo>
                  <a:lnTo>
                    <a:pt x="7359" y="346"/>
                  </a:lnTo>
                  <a:lnTo>
                    <a:pt x="6984" y="480"/>
                  </a:lnTo>
                  <a:lnTo>
                    <a:pt x="5044" y="1278"/>
                  </a:lnTo>
                  <a:lnTo>
                    <a:pt x="3824" y="1777"/>
                  </a:lnTo>
                  <a:lnTo>
                    <a:pt x="3756" y="1768"/>
                  </a:lnTo>
                  <a:lnTo>
                    <a:pt x="3564" y="1748"/>
                  </a:lnTo>
                  <a:lnTo>
                    <a:pt x="3276" y="1739"/>
                  </a:lnTo>
                  <a:lnTo>
                    <a:pt x="2911" y="1729"/>
                  </a:lnTo>
                  <a:lnTo>
                    <a:pt x="2700" y="1739"/>
                  </a:lnTo>
                  <a:lnTo>
                    <a:pt x="2488" y="1758"/>
                  </a:lnTo>
                  <a:lnTo>
                    <a:pt x="2267" y="1777"/>
                  </a:lnTo>
                  <a:lnTo>
                    <a:pt x="2037" y="1806"/>
                  </a:lnTo>
                  <a:lnTo>
                    <a:pt x="1806" y="1854"/>
                  </a:lnTo>
                  <a:lnTo>
                    <a:pt x="1585" y="1912"/>
                  </a:lnTo>
                  <a:lnTo>
                    <a:pt x="1355" y="1979"/>
                  </a:lnTo>
                  <a:lnTo>
                    <a:pt x="1143" y="2065"/>
                  </a:lnTo>
                  <a:lnTo>
                    <a:pt x="980" y="2142"/>
                  </a:lnTo>
                  <a:lnTo>
                    <a:pt x="942" y="2171"/>
                  </a:lnTo>
                  <a:lnTo>
                    <a:pt x="730" y="2286"/>
                  </a:lnTo>
                  <a:lnTo>
                    <a:pt x="557" y="2411"/>
                  </a:lnTo>
                  <a:lnTo>
                    <a:pt x="394" y="2536"/>
                  </a:lnTo>
                  <a:lnTo>
                    <a:pt x="260" y="2680"/>
                  </a:lnTo>
                  <a:lnTo>
                    <a:pt x="202" y="2776"/>
                  </a:lnTo>
                  <a:lnTo>
                    <a:pt x="144" y="2872"/>
                  </a:lnTo>
                  <a:lnTo>
                    <a:pt x="96" y="2968"/>
                  </a:lnTo>
                  <a:lnTo>
                    <a:pt x="58" y="3074"/>
                  </a:lnTo>
                  <a:lnTo>
                    <a:pt x="39" y="3180"/>
                  </a:lnTo>
                  <a:lnTo>
                    <a:pt x="19" y="3285"/>
                  </a:lnTo>
                  <a:lnTo>
                    <a:pt x="0" y="3391"/>
                  </a:lnTo>
                  <a:lnTo>
                    <a:pt x="0" y="3497"/>
                  </a:lnTo>
                  <a:lnTo>
                    <a:pt x="10" y="3602"/>
                  </a:lnTo>
                  <a:lnTo>
                    <a:pt x="19" y="3708"/>
                  </a:lnTo>
                  <a:lnTo>
                    <a:pt x="48" y="3814"/>
                  </a:lnTo>
                  <a:lnTo>
                    <a:pt x="77" y="3919"/>
                  </a:lnTo>
                  <a:lnTo>
                    <a:pt x="116" y="4015"/>
                  </a:lnTo>
                  <a:lnTo>
                    <a:pt x="164" y="4111"/>
                  </a:lnTo>
                  <a:lnTo>
                    <a:pt x="221" y="4208"/>
                  </a:lnTo>
                  <a:lnTo>
                    <a:pt x="288" y="4294"/>
                  </a:lnTo>
                  <a:lnTo>
                    <a:pt x="394" y="4409"/>
                  </a:lnTo>
                  <a:lnTo>
                    <a:pt x="509" y="4515"/>
                  </a:lnTo>
                  <a:lnTo>
                    <a:pt x="653" y="4601"/>
                  </a:lnTo>
                  <a:lnTo>
                    <a:pt x="807" y="4678"/>
                  </a:lnTo>
                  <a:lnTo>
                    <a:pt x="942" y="4736"/>
                  </a:lnTo>
                  <a:lnTo>
                    <a:pt x="1095" y="4784"/>
                  </a:lnTo>
                  <a:lnTo>
                    <a:pt x="1268" y="4832"/>
                  </a:lnTo>
                  <a:lnTo>
                    <a:pt x="1441" y="4861"/>
                  </a:lnTo>
                  <a:lnTo>
                    <a:pt x="1595" y="4813"/>
                  </a:lnTo>
                  <a:lnTo>
                    <a:pt x="1998" y="4688"/>
                  </a:lnTo>
                  <a:lnTo>
                    <a:pt x="2584" y="4486"/>
                  </a:lnTo>
                  <a:lnTo>
                    <a:pt x="2921" y="4361"/>
                  </a:lnTo>
                  <a:lnTo>
                    <a:pt x="3286" y="4217"/>
                  </a:lnTo>
                  <a:lnTo>
                    <a:pt x="3660" y="4073"/>
                  </a:lnTo>
                  <a:lnTo>
                    <a:pt x="4035" y="3910"/>
                  </a:lnTo>
                  <a:lnTo>
                    <a:pt x="4400" y="3727"/>
                  </a:lnTo>
                  <a:lnTo>
                    <a:pt x="4755" y="3545"/>
                  </a:lnTo>
                  <a:lnTo>
                    <a:pt x="5082" y="3362"/>
                  </a:lnTo>
                  <a:lnTo>
                    <a:pt x="5236" y="3257"/>
                  </a:lnTo>
                  <a:lnTo>
                    <a:pt x="5380" y="3160"/>
                  </a:lnTo>
                  <a:lnTo>
                    <a:pt x="5514" y="3064"/>
                  </a:lnTo>
                  <a:lnTo>
                    <a:pt x="5639" y="2959"/>
                  </a:lnTo>
                  <a:lnTo>
                    <a:pt x="5754" y="2863"/>
                  </a:lnTo>
                  <a:lnTo>
                    <a:pt x="5850" y="2757"/>
                  </a:lnTo>
                  <a:lnTo>
                    <a:pt x="6043" y="2555"/>
                  </a:lnTo>
                  <a:lnTo>
                    <a:pt x="6264" y="2354"/>
                  </a:lnTo>
                  <a:lnTo>
                    <a:pt x="6504" y="2152"/>
                  </a:lnTo>
                  <a:lnTo>
                    <a:pt x="6753" y="1960"/>
                  </a:lnTo>
                  <a:lnTo>
                    <a:pt x="7013" y="1768"/>
                  </a:lnTo>
                  <a:lnTo>
                    <a:pt x="7282" y="1585"/>
                  </a:lnTo>
                  <a:lnTo>
                    <a:pt x="7810" y="1230"/>
                  </a:lnTo>
                  <a:lnTo>
                    <a:pt x="8300" y="913"/>
                  </a:lnTo>
                  <a:lnTo>
                    <a:pt x="8723" y="634"/>
                  </a:lnTo>
                  <a:lnTo>
                    <a:pt x="8886" y="509"/>
                  </a:lnTo>
                  <a:lnTo>
                    <a:pt x="9020" y="394"/>
                  </a:lnTo>
                  <a:lnTo>
                    <a:pt x="9126" y="288"/>
                  </a:lnTo>
                  <a:lnTo>
                    <a:pt x="9155" y="250"/>
                  </a:lnTo>
                  <a:lnTo>
                    <a:pt x="9184" y="202"/>
                  </a:lnTo>
                  <a:lnTo>
                    <a:pt x="9193" y="163"/>
                  </a:lnTo>
                  <a:lnTo>
                    <a:pt x="9193" y="134"/>
                  </a:lnTo>
                  <a:lnTo>
                    <a:pt x="9193" y="106"/>
                  </a:lnTo>
                  <a:lnTo>
                    <a:pt x="9174" y="77"/>
                  </a:lnTo>
                  <a:lnTo>
                    <a:pt x="9155" y="58"/>
                  </a:lnTo>
                  <a:lnTo>
                    <a:pt x="9126" y="38"/>
                  </a:lnTo>
                  <a:lnTo>
                    <a:pt x="9049" y="10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340;p22">
              <a:extLst>
                <a:ext uri="{FF2B5EF4-FFF2-40B4-BE49-F238E27FC236}">
                  <a16:creationId xmlns:a16="http://schemas.microsoft.com/office/drawing/2014/main" id="{CDD9EA02-F350-4434-BBBD-B7E1F1459257}"/>
                </a:ext>
              </a:extLst>
            </p:cNvPr>
            <p:cNvSpPr/>
            <p:nvPr/>
          </p:nvSpPr>
          <p:spPr>
            <a:xfrm>
              <a:off x="1144173" y="5242910"/>
              <a:ext cx="164828" cy="117550"/>
            </a:xfrm>
            <a:custGeom>
              <a:avLst/>
              <a:gdLst/>
              <a:ahLst/>
              <a:cxnLst/>
              <a:rect l="l" t="t" r="r" b="b"/>
              <a:pathLst>
                <a:path w="3584" h="2556" extrusionOk="0">
                  <a:moveTo>
                    <a:pt x="3584" y="1"/>
                  </a:moveTo>
                  <a:lnTo>
                    <a:pt x="1" y="135"/>
                  </a:lnTo>
                  <a:lnTo>
                    <a:pt x="308" y="2556"/>
                  </a:lnTo>
                  <a:lnTo>
                    <a:pt x="3401" y="2556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341;p22">
              <a:extLst>
                <a:ext uri="{FF2B5EF4-FFF2-40B4-BE49-F238E27FC236}">
                  <a16:creationId xmlns:a16="http://schemas.microsoft.com/office/drawing/2014/main" id="{F78661A3-3AE3-4281-A4E9-6D9F56247D53}"/>
                </a:ext>
              </a:extLst>
            </p:cNvPr>
            <p:cNvSpPr/>
            <p:nvPr/>
          </p:nvSpPr>
          <p:spPr>
            <a:xfrm>
              <a:off x="1524568" y="5226123"/>
              <a:ext cx="159999" cy="133923"/>
            </a:xfrm>
            <a:custGeom>
              <a:avLst/>
              <a:gdLst/>
              <a:ahLst/>
              <a:cxnLst/>
              <a:rect l="l" t="t" r="r" b="b"/>
              <a:pathLst>
                <a:path w="3479" h="2912" extrusionOk="0">
                  <a:moveTo>
                    <a:pt x="3353" y="1"/>
                  </a:moveTo>
                  <a:lnTo>
                    <a:pt x="1" y="87"/>
                  </a:lnTo>
                  <a:lnTo>
                    <a:pt x="385" y="2911"/>
                  </a:lnTo>
                  <a:lnTo>
                    <a:pt x="3478" y="2902"/>
                  </a:lnTo>
                  <a:lnTo>
                    <a:pt x="3353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342;p22">
              <a:extLst>
                <a:ext uri="{FF2B5EF4-FFF2-40B4-BE49-F238E27FC236}">
                  <a16:creationId xmlns:a16="http://schemas.microsoft.com/office/drawing/2014/main" id="{84A37D97-23FE-4B13-8FE3-5AF992564E71}"/>
                </a:ext>
              </a:extLst>
            </p:cNvPr>
            <p:cNvSpPr/>
            <p:nvPr/>
          </p:nvSpPr>
          <p:spPr>
            <a:xfrm>
              <a:off x="1490121" y="5320221"/>
              <a:ext cx="551374" cy="264672"/>
            </a:xfrm>
            <a:custGeom>
              <a:avLst/>
              <a:gdLst/>
              <a:ahLst/>
              <a:cxnLst/>
              <a:rect l="l" t="t" r="r" b="b"/>
              <a:pathLst>
                <a:path w="11989" h="5755" extrusionOk="0">
                  <a:moveTo>
                    <a:pt x="4016" y="1"/>
                  </a:moveTo>
                  <a:lnTo>
                    <a:pt x="3929" y="20"/>
                  </a:lnTo>
                  <a:lnTo>
                    <a:pt x="3833" y="39"/>
                  </a:lnTo>
                  <a:lnTo>
                    <a:pt x="3631" y="97"/>
                  </a:lnTo>
                  <a:lnTo>
                    <a:pt x="3430" y="174"/>
                  </a:lnTo>
                  <a:lnTo>
                    <a:pt x="3007" y="346"/>
                  </a:lnTo>
                  <a:lnTo>
                    <a:pt x="2786" y="423"/>
                  </a:lnTo>
                  <a:lnTo>
                    <a:pt x="2565" y="481"/>
                  </a:lnTo>
                  <a:lnTo>
                    <a:pt x="2450" y="510"/>
                  </a:lnTo>
                  <a:lnTo>
                    <a:pt x="2335" y="529"/>
                  </a:lnTo>
                  <a:lnTo>
                    <a:pt x="2229" y="539"/>
                  </a:lnTo>
                  <a:lnTo>
                    <a:pt x="2114" y="539"/>
                  </a:lnTo>
                  <a:lnTo>
                    <a:pt x="1998" y="529"/>
                  </a:lnTo>
                  <a:lnTo>
                    <a:pt x="1883" y="510"/>
                  </a:lnTo>
                  <a:lnTo>
                    <a:pt x="1768" y="481"/>
                  </a:lnTo>
                  <a:lnTo>
                    <a:pt x="1653" y="443"/>
                  </a:lnTo>
                  <a:lnTo>
                    <a:pt x="1537" y="385"/>
                  </a:lnTo>
                  <a:lnTo>
                    <a:pt x="1432" y="318"/>
                  </a:lnTo>
                  <a:lnTo>
                    <a:pt x="1316" y="231"/>
                  </a:lnTo>
                  <a:lnTo>
                    <a:pt x="1201" y="126"/>
                  </a:lnTo>
                  <a:lnTo>
                    <a:pt x="1172" y="126"/>
                  </a:lnTo>
                  <a:lnTo>
                    <a:pt x="1095" y="116"/>
                  </a:lnTo>
                  <a:lnTo>
                    <a:pt x="980" y="126"/>
                  </a:lnTo>
                  <a:lnTo>
                    <a:pt x="913" y="145"/>
                  </a:lnTo>
                  <a:lnTo>
                    <a:pt x="846" y="164"/>
                  </a:lnTo>
                  <a:lnTo>
                    <a:pt x="778" y="193"/>
                  </a:lnTo>
                  <a:lnTo>
                    <a:pt x="711" y="231"/>
                  </a:lnTo>
                  <a:lnTo>
                    <a:pt x="654" y="289"/>
                  </a:lnTo>
                  <a:lnTo>
                    <a:pt x="596" y="356"/>
                  </a:lnTo>
                  <a:lnTo>
                    <a:pt x="548" y="443"/>
                  </a:lnTo>
                  <a:lnTo>
                    <a:pt x="519" y="539"/>
                  </a:lnTo>
                  <a:lnTo>
                    <a:pt x="490" y="663"/>
                  </a:lnTo>
                  <a:lnTo>
                    <a:pt x="481" y="808"/>
                  </a:lnTo>
                  <a:lnTo>
                    <a:pt x="471" y="980"/>
                  </a:lnTo>
                  <a:lnTo>
                    <a:pt x="452" y="1211"/>
                  </a:lnTo>
                  <a:lnTo>
                    <a:pt x="404" y="1538"/>
                  </a:lnTo>
                  <a:lnTo>
                    <a:pt x="269" y="2373"/>
                  </a:lnTo>
                  <a:lnTo>
                    <a:pt x="192" y="2844"/>
                  </a:lnTo>
                  <a:lnTo>
                    <a:pt x="125" y="3324"/>
                  </a:lnTo>
                  <a:lnTo>
                    <a:pt x="68" y="3805"/>
                  </a:lnTo>
                  <a:lnTo>
                    <a:pt x="20" y="4266"/>
                  </a:lnTo>
                  <a:lnTo>
                    <a:pt x="10" y="4487"/>
                  </a:lnTo>
                  <a:lnTo>
                    <a:pt x="0" y="4708"/>
                  </a:lnTo>
                  <a:lnTo>
                    <a:pt x="0" y="4909"/>
                  </a:lnTo>
                  <a:lnTo>
                    <a:pt x="10" y="5102"/>
                  </a:lnTo>
                  <a:lnTo>
                    <a:pt x="39" y="5294"/>
                  </a:lnTo>
                  <a:lnTo>
                    <a:pt x="68" y="5467"/>
                  </a:lnTo>
                  <a:lnTo>
                    <a:pt x="106" y="5620"/>
                  </a:lnTo>
                  <a:lnTo>
                    <a:pt x="173" y="5755"/>
                  </a:lnTo>
                  <a:lnTo>
                    <a:pt x="11874" y="5726"/>
                  </a:lnTo>
                  <a:lnTo>
                    <a:pt x="11902" y="5688"/>
                  </a:lnTo>
                  <a:lnTo>
                    <a:pt x="11922" y="5630"/>
                  </a:lnTo>
                  <a:lnTo>
                    <a:pt x="11950" y="5553"/>
                  </a:lnTo>
                  <a:lnTo>
                    <a:pt x="11970" y="5457"/>
                  </a:lnTo>
                  <a:lnTo>
                    <a:pt x="11989" y="5351"/>
                  </a:lnTo>
                  <a:lnTo>
                    <a:pt x="11989" y="5217"/>
                  </a:lnTo>
                  <a:lnTo>
                    <a:pt x="11970" y="5082"/>
                  </a:lnTo>
                  <a:lnTo>
                    <a:pt x="11941" y="4986"/>
                  </a:lnTo>
                  <a:lnTo>
                    <a:pt x="11912" y="4881"/>
                  </a:lnTo>
                  <a:lnTo>
                    <a:pt x="11864" y="4775"/>
                  </a:lnTo>
                  <a:lnTo>
                    <a:pt x="11806" y="4669"/>
                  </a:lnTo>
                  <a:lnTo>
                    <a:pt x="11739" y="4554"/>
                  </a:lnTo>
                  <a:lnTo>
                    <a:pt x="11643" y="4439"/>
                  </a:lnTo>
                  <a:lnTo>
                    <a:pt x="11537" y="4314"/>
                  </a:lnTo>
                  <a:lnTo>
                    <a:pt x="11422" y="4189"/>
                  </a:lnTo>
                  <a:lnTo>
                    <a:pt x="11278" y="4064"/>
                  </a:lnTo>
                  <a:lnTo>
                    <a:pt x="11115" y="3939"/>
                  </a:lnTo>
                  <a:lnTo>
                    <a:pt x="10932" y="3805"/>
                  </a:lnTo>
                  <a:lnTo>
                    <a:pt x="10721" y="3670"/>
                  </a:lnTo>
                  <a:lnTo>
                    <a:pt x="10490" y="3536"/>
                  </a:lnTo>
                  <a:lnTo>
                    <a:pt x="10231" y="3401"/>
                  </a:lnTo>
                  <a:lnTo>
                    <a:pt x="9952" y="3267"/>
                  </a:lnTo>
                  <a:lnTo>
                    <a:pt x="9635" y="3132"/>
                  </a:lnTo>
                  <a:lnTo>
                    <a:pt x="8598" y="2710"/>
                  </a:lnTo>
                  <a:lnTo>
                    <a:pt x="8070" y="2489"/>
                  </a:lnTo>
                  <a:lnTo>
                    <a:pt x="7551" y="2268"/>
                  </a:lnTo>
                  <a:lnTo>
                    <a:pt x="7301" y="2143"/>
                  </a:lnTo>
                  <a:lnTo>
                    <a:pt x="7051" y="2028"/>
                  </a:lnTo>
                  <a:lnTo>
                    <a:pt x="6821" y="1893"/>
                  </a:lnTo>
                  <a:lnTo>
                    <a:pt x="6590" y="1768"/>
                  </a:lnTo>
                  <a:lnTo>
                    <a:pt x="6369" y="1634"/>
                  </a:lnTo>
                  <a:lnTo>
                    <a:pt x="6158" y="1490"/>
                  </a:lnTo>
                  <a:lnTo>
                    <a:pt x="5966" y="1346"/>
                  </a:lnTo>
                  <a:lnTo>
                    <a:pt x="5783" y="1192"/>
                  </a:lnTo>
                  <a:lnTo>
                    <a:pt x="5188" y="673"/>
                  </a:lnTo>
                  <a:lnTo>
                    <a:pt x="4794" y="337"/>
                  </a:lnTo>
                  <a:lnTo>
                    <a:pt x="4582" y="164"/>
                  </a:lnTo>
                  <a:lnTo>
                    <a:pt x="4515" y="116"/>
                  </a:lnTo>
                  <a:lnTo>
                    <a:pt x="4438" y="68"/>
                  </a:lnTo>
                  <a:lnTo>
                    <a:pt x="4362" y="29"/>
                  </a:lnTo>
                  <a:lnTo>
                    <a:pt x="4275" y="10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343;p22">
              <a:extLst>
                <a:ext uri="{FF2B5EF4-FFF2-40B4-BE49-F238E27FC236}">
                  <a16:creationId xmlns:a16="http://schemas.microsoft.com/office/drawing/2014/main" id="{C58C84E0-006F-4E69-82A1-57B1B7BA4AA5}"/>
                </a:ext>
              </a:extLst>
            </p:cNvPr>
            <p:cNvSpPr/>
            <p:nvPr/>
          </p:nvSpPr>
          <p:spPr>
            <a:xfrm>
              <a:off x="1490535" y="5553949"/>
              <a:ext cx="550960" cy="30951"/>
            </a:xfrm>
            <a:custGeom>
              <a:avLst/>
              <a:gdLst/>
              <a:ahLst/>
              <a:cxnLst/>
              <a:rect l="l" t="t" r="r" b="b"/>
              <a:pathLst>
                <a:path w="11980" h="673" extrusionOk="0">
                  <a:moveTo>
                    <a:pt x="11961" y="0"/>
                  </a:moveTo>
                  <a:lnTo>
                    <a:pt x="1" y="20"/>
                  </a:lnTo>
                  <a:lnTo>
                    <a:pt x="30" y="212"/>
                  </a:lnTo>
                  <a:lnTo>
                    <a:pt x="59" y="385"/>
                  </a:lnTo>
                  <a:lnTo>
                    <a:pt x="97" y="538"/>
                  </a:lnTo>
                  <a:lnTo>
                    <a:pt x="164" y="673"/>
                  </a:lnTo>
                  <a:lnTo>
                    <a:pt x="11865" y="644"/>
                  </a:lnTo>
                  <a:lnTo>
                    <a:pt x="11893" y="606"/>
                  </a:lnTo>
                  <a:lnTo>
                    <a:pt x="11913" y="548"/>
                  </a:lnTo>
                  <a:lnTo>
                    <a:pt x="11941" y="471"/>
                  </a:lnTo>
                  <a:lnTo>
                    <a:pt x="11961" y="375"/>
                  </a:lnTo>
                  <a:lnTo>
                    <a:pt x="11980" y="269"/>
                  </a:lnTo>
                  <a:lnTo>
                    <a:pt x="11980" y="135"/>
                  </a:lnTo>
                  <a:lnTo>
                    <a:pt x="11961" y="0"/>
                  </a:lnTo>
                  <a:close/>
                </a:path>
              </a:pathLst>
            </a:custGeom>
            <a:solidFill>
              <a:srgbClr val="BD2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44;p22">
              <a:extLst>
                <a:ext uri="{FF2B5EF4-FFF2-40B4-BE49-F238E27FC236}">
                  <a16:creationId xmlns:a16="http://schemas.microsoft.com/office/drawing/2014/main" id="{2401F059-B0BA-4C4B-8790-72A23CF05A07}"/>
                </a:ext>
              </a:extLst>
            </p:cNvPr>
            <p:cNvSpPr/>
            <p:nvPr/>
          </p:nvSpPr>
          <p:spPr>
            <a:xfrm>
              <a:off x="903822" y="2928762"/>
              <a:ext cx="781600" cy="497474"/>
            </a:xfrm>
            <a:custGeom>
              <a:avLst/>
              <a:gdLst/>
              <a:ahLst/>
              <a:cxnLst/>
              <a:rect l="l" t="t" r="r" b="b"/>
              <a:pathLst>
                <a:path w="16995" h="10817" extrusionOk="0">
                  <a:moveTo>
                    <a:pt x="15217" y="0"/>
                  </a:moveTo>
                  <a:lnTo>
                    <a:pt x="87" y="3209"/>
                  </a:lnTo>
                  <a:lnTo>
                    <a:pt x="78" y="3353"/>
                  </a:lnTo>
                  <a:lnTo>
                    <a:pt x="49" y="3747"/>
                  </a:lnTo>
                  <a:lnTo>
                    <a:pt x="20" y="4352"/>
                  </a:lnTo>
                  <a:lnTo>
                    <a:pt x="1" y="4717"/>
                  </a:lnTo>
                  <a:lnTo>
                    <a:pt x="1" y="5111"/>
                  </a:lnTo>
                  <a:lnTo>
                    <a:pt x="1" y="5533"/>
                  </a:lnTo>
                  <a:lnTo>
                    <a:pt x="1" y="5985"/>
                  </a:lnTo>
                  <a:lnTo>
                    <a:pt x="20" y="6436"/>
                  </a:lnTo>
                  <a:lnTo>
                    <a:pt x="59" y="6907"/>
                  </a:lnTo>
                  <a:lnTo>
                    <a:pt x="97" y="7378"/>
                  </a:lnTo>
                  <a:lnTo>
                    <a:pt x="164" y="7848"/>
                  </a:lnTo>
                  <a:lnTo>
                    <a:pt x="241" y="8310"/>
                  </a:lnTo>
                  <a:lnTo>
                    <a:pt x="289" y="8531"/>
                  </a:lnTo>
                  <a:lnTo>
                    <a:pt x="337" y="8751"/>
                  </a:lnTo>
                  <a:lnTo>
                    <a:pt x="443" y="9107"/>
                  </a:lnTo>
                  <a:lnTo>
                    <a:pt x="443" y="9126"/>
                  </a:lnTo>
                  <a:lnTo>
                    <a:pt x="520" y="9357"/>
                  </a:lnTo>
                  <a:lnTo>
                    <a:pt x="606" y="9578"/>
                  </a:lnTo>
                  <a:lnTo>
                    <a:pt x="664" y="9693"/>
                  </a:lnTo>
                  <a:lnTo>
                    <a:pt x="741" y="9808"/>
                  </a:lnTo>
                  <a:lnTo>
                    <a:pt x="846" y="9914"/>
                  </a:lnTo>
                  <a:lnTo>
                    <a:pt x="961" y="10010"/>
                  </a:lnTo>
                  <a:lnTo>
                    <a:pt x="1096" y="10096"/>
                  </a:lnTo>
                  <a:lnTo>
                    <a:pt x="1250" y="10183"/>
                  </a:lnTo>
                  <a:lnTo>
                    <a:pt x="1423" y="10269"/>
                  </a:lnTo>
                  <a:lnTo>
                    <a:pt x="1605" y="10336"/>
                  </a:lnTo>
                  <a:lnTo>
                    <a:pt x="1807" y="10413"/>
                  </a:lnTo>
                  <a:lnTo>
                    <a:pt x="2018" y="10471"/>
                  </a:lnTo>
                  <a:lnTo>
                    <a:pt x="2249" y="10529"/>
                  </a:lnTo>
                  <a:lnTo>
                    <a:pt x="2498" y="10577"/>
                  </a:lnTo>
                  <a:lnTo>
                    <a:pt x="2748" y="10625"/>
                  </a:lnTo>
                  <a:lnTo>
                    <a:pt x="3017" y="10673"/>
                  </a:lnTo>
                  <a:lnTo>
                    <a:pt x="3296" y="10702"/>
                  </a:lnTo>
                  <a:lnTo>
                    <a:pt x="3594" y="10730"/>
                  </a:lnTo>
                  <a:lnTo>
                    <a:pt x="4199" y="10778"/>
                  </a:lnTo>
                  <a:lnTo>
                    <a:pt x="4842" y="10807"/>
                  </a:lnTo>
                  <a:lnTo>
                    <a:pt x="5524" y="10817"/>
                  </a:lnTo>
                  <a:lnTo>
                    <a:pt x="6226" y="10798"/>
                  </a:lnTo>
                  <a:lnTo>
                    <a:pt x="6946" y="10769"/>
                  </a:lnTo>
                  <a:lnTo>
                    <a:pt x="7676" y="10730"/>
                  </a:lnTo>
                  <a:lnTo>
                    <a:pt x="8426" y="10663"/>
                  </a:lnTo>
                  <a:lnTo>
                    <a:pt x="9175" y="10586"/>
                  </a:lnTo>
                  <a:lnTo>
                    <a:pt x="9751" y="10519"/>
                  </a:lnTo>
                  <a:lnTo>
                    <a:pt x="10328" y="10442"/>
                  </a:lnTo>
                  <a:lnTo>
                    <a:pt x="10894" y="10346"/>
                  </a:lnTo>
                  <a:lnTo>
                    <a:pt x="11461" y="10260"/>
                  </a:lnTo>
                  <a:lnTo>
                    <a:pt x="12009" y="10154"/>
                  </a:lnTo>
                  <a:lnTo>
                    <a:pt x="12547" y="10039"/>
                  </a:lnTo>
                  <a:lnTo>
                    <a:pt x="13065" y="9923"/>
                  </a:lnTo>
                  <a:lnTo>
                    <a:pt x="13574" y="9799"/>
                  </a:lnTo>
                  <a:lnTo>
                    <a:pt x="14055" y="9674"/>
                  </a:lnTo>
                  <a:lnTo>
                    <a:pt x="14516" y="9530"/>
                  </a:lnTo>
                  <a:lnTo>
                    <a:pt x="14948" y="9395"/>
                  </a:lnTo>
                  <a:lnTo>
                    <a:pt x="15361" y="9241"/>
                  </a:lnTo>
                  <a:lnTo>
                    <a:pt x="15736" y="9088"/>
                  </a:lnTo>
                  <a:lnTo>
                    <a:pt x="16082" y="8934"/>
                  </a:lnTo>
                  <a:lnTo>
                    <a:pt x="16389" y="8771"/>
                  </a:lnTo>
                  <a:lnTo>
                    <a:pt x="16533" y="8684"/>
                  </a:lnTo>
                  <a:lnTo>
                    <a:pt x="16658" y="8607"/>
                  </a:lnTo>
                  <a:lnTo>
                    <a:pt x="16716" y="8559"/>
                  </a:lnTo>
                  <a:lnTo>
                    <a:pt x="16764" y="8502"/>
                  </a:lnTo>
                  <a:lnTo>
                    <a:pt x="16812" y="8444"/>
                  </a:lnTo>
                  <a:lnTo>
                    <a:pt x="16850" y="8367"/>
                  </a:lnTo>
                  <a:lnTo>
                    <a:pt x="16889" y="8281"/>
                  </a:lnTo>
                  <a:lnTo>
                    <a:pt x="16917" y="8194"/>
                  </a:lnTo>
                  <a:lnTo>
                    <a:pt x="16937" y="8098"/>
                  </a:lnTo>
                  <a:lnTo>
                    <a:pt x="16956" y="7993"/>
                  </a:lnTo>
                  <a:lnTo>
                    <a:pt x="16985" y="7752"/>
                  </a:lnTo>
                  <a:lnTo>
                    <a:pt x="16994" y="7493"/>
                  </a:lnTo>
                  <a:lnTo>
                    <a:pt x="16985" y="7214"/>
                  </a:lnTo>
                  <a:lnTo>
                    <a:pt x="16965" y="6907"/>
                  </a:lnTo>
                  <a:lnTo>
                    <a:pt x="16927" y="6580"/>
                  </a:lnTo>
                  <a:lnTo>
                    <a:pt x="16879" y="6235"/>
                  </a:lnTo>
                  <a:lnTo>
                    <a:pt x="16821" y="5879"/>
                  </a:lnTo>
                  <a:lnTo>
                    <a:pt x="16754" y="5514"/>
                  </a:lnTo>
                  <a:lnTo>
                    <a:pt x="16677" y="5140"/>
                  </a:lnTo>
                  <a:lnTo>
                    <a:pt x="16600" y="4755"/>
                  </a:lnTo>
                  <a:lnTo>
                    <a:pt x="16408" y="3987"/>
                  </a:lnTo>
                  <a:lnTo>
                    <a:pt x="16216" y="3228"/>
                  </a:lnTo>
                  <a:lnTo>
                    <a:pt x="16005" y="2498"/>
                  </a:lnTo>
                  <a:lnTo>
                    <a:pt x="15803" y="1825"/>
                  </a:lnTo>
                  <a:lnTo>
                    <a:pt x="15621" y="1230"/>
                  </a:lnTo>
                  <a:lnTo>
                    <a:pt x="15332" y="336"/>
                  </a:lnTo>
                  <a:lnTo>
                    <a:pt x="15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45;p22">
              <a:extLst>
                <a:ext uri="{FF2B5EF4-FFF2-40B4-BE49-F238E27FC236}">
                  <a16:creationId xmlns:a16="http://schemas.microsoft.com/office/drawing/2014/main" id="{865081EF-0F53-4C1F-B67E-93446053028C}"/>
                </a:ext>
              </a:extLst>
            </p:cNvPr>
            <p:cNvSpPr/>
            <p:nvPr/>
          </p:nvSpPr>
          <p:spPr>
            <a:xfrm>
              <a:off x="1335911" y="3230511"/>
              <a:ext cx="427707" cy="2011051"/>
            </a:xfrm>
            <a:custGeom>
              <a:avLst/>
              <a:gdLst/>
              <a:ahLst/>
              <a:cxnLst/>
              <a:rect l="l" t="t" r="r" b="b"/>
              <a:pathLst>
                <a:path w="9300" h="43728" extrusionOk="0">
                  <a:moveTo>
                    <a:pt x="7532" y="0"/>
                  </a:moveTo>
                  <a:lnTo>
                    <a:pt x="6081" y="682"/>
                  </a:lnTo>
                  <a:lnTo>
                    <a:pt x="5716" y="846"/>
                  </a:lnTo>
                  <a:lnTo>
                    <a:pt x="1" y="3487"/>
                  </a:lnTo>
                  <a:lnTo>
                    <a:pt x="68" y="3996"/>
                  </a:lnTo>
                  <a:lnTo>
                    <a:pt x="2585" y="25389"/>
                  </a:lnTo>
                  <a:lnTo>
                    <a:pt x="2537" y="25755"/>
                  </a:lnTo>
                  <a:lnTo>
                    <a:pt x="2498" y="26187"/>
                  </a:lnTo>
                  <a:lnTo>
                    <a:pt x="2479" y="26677"/>
                  </a:lnTo>
                  <a:lnTo>
                    <a:pt x="2470" y="27215"/>
                  </a:lnTo>
                  <a:lnTo>
                    <a:pt x="2460" y="27791"/>
                  </a:lnTo>
                  <a:lnTo>
                    <a:pt x="2470" y="28415"/>
                  </a:lnTo>
                  <a:lnTo>
                    <a:pt x="2479" y="29078"/>
                  </a:lnTo>
                  <a:lnTo>
                    <a:pt x="2498" y="29770"/>
                  </a:lnTo>
                  <a:lnTo>
                    <a:pt x="2566" y="31240"/>
                  </a:lnTo>
                  <a:lnTo>
                    <a:pt x="2652" y="32777"/>
                  </a:lnTo>
                  <a:lnTo>
                    <a:pt x="2758" y="34342"/>
                  </a:lnTo>
                  <a:lnTo>
                    <a:pt x="2873" y="35908"/>
                  </a:lnTo>
                  <a:lnTo>
                    <a:pt x="2998" y="37436"/>
                  </a:lnTo>
                  <a:lnTo>
                    <a:pt x="3123" y="38877"/>
                  </a:lnTo>
                  <a:lnTo>
                    <a:pt x="3353" y="41374"/>
                  </a:lnTo>
                  <a:lnTo>
                    <a:pt x="3517" y="43094"/>
                  </a:lnTo>
                  <a:lnTo>
                    <a:pt x="3584" y="43728"/>
                  </a:lnTo>
                  <a:lnTo>
                    <a:pt x="8041" y="43593"/>
                  </a:lnTo>
                  <a:lnTo>
                    <a:pt x="9300" y="24054"/>
                  </a:lnTo>
                  <a:lnTo>
                    <a:pt x="9280" y="22969"/>
                  </a:lnTo>
                  <a:lnTo>
                    <a:pt x="9252" y="21835"/>
                  </a:lnTo>
                  <a:lnTo>
                    <a:pt x="9213" y="20654"/>
                  </a:lnTo>
                  <a:lnTo>
                    <a:pt x="9165" y="19434"/>
                  </a:lnTo>
                  <a:lnTo>
                    <a:pt x="9098" y="18166"/>
                  </a:lnTo>
                  <a:lnTo>
                    <a:pt x="9031" y="16859"/>
                  </a:lnTo>
                  <a:lnTo>
                    <a:pt x="8944" y="15514"/>
                  </a:lnTo>
                  <a:lnTo>
                    <a:pt x="8848" y="14131"/>
                  </a:lnTo>
                  <a:lnTo>
                    <a:pt x="8742" y="12719"/>
                  </a:lnTo>
                  <a:lnTo>
                    <a:pt x="8627" y="11278"/>
                  </a:lnTo>
                  <a:lnTo>
                    <a:pt x="8502" y="9799"/>
                  </a:lnTo>
                  <a:lnTo>
                    <a:pt x="8368" y="8300"/>
                  </a:lnTo>
                  <a:lnTo>
                    <a:pt x="8224" y="6773"/>
                  </a:lnTo>
                  <a:lnTo>
                    <a:pt x="8070" y="5216"/>
                  </a:lnTo>
                  <a:lnTo>
                    <a:pt x="7753" y="2056"/>
                  </a:lnTo>
                  <a:lnTo>
                    <a:pt x="7715" y="1662"/>
                  </a:lnTo>
                  <a:lnTo>
                    <a:pt x="7570" y="356"/>
                  </a:lnTo>
                  <a:lnTo>
                    <a:pt x="75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46;p22">
              <a:extLst>
                <a:ext uri="{FF2B5EF4-FFF2-40B4-BE49-F238E27FC236}">
                  <a16:creationId xmlns:a16="http://schemas.microsoft.com/office/drawing/2014/main" id="{9BD9E2A0-9F0C-4920-A6FB-C32CDE7D086A}"/>
                </a:ext>
              </a:extLst>
            </p:cNvPr>
            <p:cNvSpPr/>
            <p:nvPr/>
          </p:nvSpPr>
          <p:spPr>
            <a:xfrm>
              <a:off x="909157" y="3184566"/>
              <a:ext cx="419751" cy="2064077"/>
            </a:xfrm>
            <a:custGeom>
              <a:avLst/>
              <a:gdLst/>
              <a:ahLst/>
              <a:cxnLst/>
              <a:rect l="l" t="t" r="r" b="b"/>
              <a:pathLst>
                <a:path w="9127" h="44881" extrusionOk="0">
                  <a:moveTo>
                    <a:pt x="817" y="0"/>
                  </a:moveTo>
                  <a:lnTo>
                    <a:pt x="634" y="10"/>
                  </a:lnTo>
                  <a:lnTo>
                    <a:pt x="461" y="29"/>
                  </a:lnTo>
                  <a:lnTo>
                    <a:pt x="298" y="58"/>
                  </a:lnTo>
                  <a:lnTo>
                    <a:pt x="144" y="96"/>
                  </a:lnTo>
                  <a:lnTo>
                    <a:pt x="0" y="144"/>
                  </a:lnTo>
                  <a:lnTo>
                    <a:pt x="288" y="3189"/>
                  </a:lnTo>
                  <a:lnTo>
                    <a:pt x="317" y="3545"/>
                  </a:lnTo>
                  <a:lnTo>
                    <a:pt x="327" y="3564"/>
                  </a:lnTo>
                  <a:lnTo>
                    <a:pt x="356" y="3929"/>
                  </a:lnTo>
                  <a:lnTo>
                    <a:pt x="740" y="7877"/>
                  </a:lnTo>
                  <a:lnTo>
                    <a:pt x="961" y="10077"/>
                  </a:lnTo>
                  <a:lnTo>
                    <a:pt x="1182" y="12315"/>
                  </a:lnTo>
                  <a:lnTo>
                    <a:pt x="1412" y="14515"/>
                  </a:lnTo>
                  <a:lnTo>
                    <a:pt x="1643" y="16581"/>
                  </a:lnTo>
                  <a:lnTo>
                    <a:pt x="1854" y="18444"/>
                  </a:lnTo>
                  <a:lnTo>
                    <a:pt x="2046" y="20010"/>
                  </a:lnTo>
                  <a:lnTo>
                    <a:pt x="2046" y="21182"/>
                  </a:lnTo>
                  <a:lnTo>
                    <a:pt x="2046" y="22498"/>
                  </a:lnTo>
                  <a:lnTo>
                    <a:pt x="2056" y="24169"/>
                  </a:lnTo>
                  <a:lnTo>
                    <a:pt x="2075" y="26100"/>
                  </a:lnTo>
                  <a:lnTo>
                    <a:pt x="2114" y="28175"/>
                  </a:lnTo>
                  <a:lnTo>
                    <a:pt x="2142" y="29242"/>
                  </a:lnTo>
                  <a:lnTo>
                    <a:pt x="2171" y="30308"/>
                  </a:lnTo>
                  <a:lnTo>
                    <a:pt x="2210" y="31355"/>
                  </a:lnTo>
                  <a:lnTo>
                    <a:pt x="2258" y="32383"/>
                  </a:lnTo>
                  <a:lnTo>
                    <a:pt x="2286" y="32853"/>
                  </a:lnTo>
                  <a:lnTo>
                    <a:pt x="2325" y="33334"/>
                  </a:lnTo>
                  <a:lnTo>
                    <a:pt x="2363" y="33814"/>
                  </a:lnTo>
                  <a:lnTo>
                    <a:pt x="2411" y="34294"/>
                  </a:lnTo>
                  <a:lnTo>
                    <a:pt x="2469" y="34784"/>
                  </a:lnTo>
                  <a:lnTo>
                    <a:pt x="2536" y="35274"/>
                  </a:lnTo>
                  <a:lnTo>
                    <a:pt x="2680" y="36244"/>
                  </a:lnTo>
                  <a:lnTo>
                    <a:pt x="2834" y="37205"/>
                  </a:lnTo>
                  <a:lnTo>
                    <a:pt x="3007" y="38146"/>
                  </a:lnTo>
                  <a:lnTo>
                    <a:pt x="3189" y="39069"/>
                  </a:lnTo>
                  <a:lnTo>
                    <a:pt x="3372" y="39952"/>
                  </a:lnTo>
                  <a:lnTo>
                    <a:pt x="3564" y="40798"/>
                  </a:lnTo>
                  <a:lnTo>
                    <a:pt x="3747" y="41595"/>
                  </a:lnTo>
                  <a:lnTo>
                    <a:pt x="4073" y="43007"/>
                  </a:lnTo>
                  <a:lnTo>
                    <a:pt x="4333" y="44122"/>
                  </a:lnTo>
                  <a:lnTo>
                    <a:pt x="4429" y="44554"/>
                  </a:lnTo>
                  <a:lnTo>
                    <a:pt x="4496" y="44880"/>
                  </a:lnTo>
                  <a:lnTo>
                    <a:pt x="9088" y="44871"/>
                  </a:lnTo>
                  <a:lnTo>
                    <a:pt x="9126" y="44218"/>
                  </a:lnTo>
                  <a:lnTo>
                    <a:pt x="9049" y="2565"/>
                  </a:lnTo>
                  <a:lnTo>
                    <a:pt x="8694" y="2402"/>
                  </a:lnTo>
                  <a:lnTo>
                    <a:pt x="8281" y="2219"/>
                  </a:lnTo>
                  <a:lnTo>
                    <a:pt x="7743" y="1979"/>
                  </a:lnTo>
                  <a:lnTo>
                    <a:pt x="7099" y="1710"/>
                  </a:lnTo>
                  <a:lnTo>
                    <a:pt x="6369" y="1422"/>
                  </a:lnTo>
                  <a:lnTo>
                    <a:pt x="5581" y="1124"/>
                  </a:lnTo>
                  <a:lnTo>
                    <a:pt x="5178" y="980"/>
                  </a:lnTo>
                  <a:lnTo>
                    <a:pt x="4765" y="836"/>
                  </a:lnTo>
                  <a:lnTo>
                    <a:pt x="4400" y="711"/>
                  </a:lnTo>
                  <a:lnTo>
                    <a:pt x="3718" y="500"/>
                  </a:lnTo>
                  <a:lnTo>
                    <a:pt x="3353" y="404"/>
                  </a:lnTo>
                  <a:lnTo>
                    <a:pt x="2844" y="269"/>
                  </a:lnTo>
                  <a:lnTo>
                    <a:pt x="2354" y="164"/>
                  </a:lnTo>
                  <a:lnTo>
                    <a:pt x="1883" y="77"/>
                  </a:lnTo>
                  <a:lnTo>
                    <a:pt x="1652" y="48"/>
                  </a:lnTo>
                  <a:lnTo>
                    <a:pt x="1431" y="19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1347;p22">
              <a:extLst>
                <a:ext uri="{FF2B5EF4-FFF2-40B4-BE49-F238E27FC236}">
                  <a16:creationId xmlns:a16="http://schemas.microsoft.com/office/drawing/2014/main" id="{C8605FF3-1ED5-44D6-A30D-9186474BAA6C}"/>
                </a:ext>
              </a:extLst>
            </p:cNvPr>
            <p:cNvSpPr/>
            <p:nvPr/>
          </p:nvSpPr>
          <p:spPr>
            <a:xfrm>
              <a:off x="1037243" y="5303434"/>
              <a:ext cx="323448" cy="282333"/>
            </a:xfrm>
            <a:custGeom>
              <a:avLst/>
              <a:gdLst/>
              <a:ahLst/>
              <a:cxnLst/>
              <a:rect l="l" t="t" r="r" b="b"/>
              <a:pathLst>
                <a:path w="7033" h="6139" extrusionOk="0">
                  <a:moveTo>
                    <a:pt x="4074" y="1"/>
                  </a:moveTo>
                  <a:lnTo>
                    <a:pt x="3882" y="10"/>
                  </a:lnTo>
                  <a:lnTo>
                    <a:pt x="3699" y="29"/>
                  </a:lnTo>
                  <a:lnTo>
                    <a:pt x="3546" y="49"/>
                  </a:lnTo>
                  <a:lnTo>
                    <a:pt x="3402" y="68"/>
                  </a:lnTo>
                  <a:lnTo>
                    <a:pt x="3277" y="97"/>
                  </a:lnTo>
                  <a:lnTo>
                    <a:pt x="3171" y="135"/>
                  </a:lnTo>
                  <a:lnTo>
                    <a:pt x="3075" y="174"/>
                  </a:lnTo>
                  <a:lnTo>
                    <a:pt x="2988" y="222"/>
                  </a:lnTo>
                  <a:lnTo>
                    <a:pt x="2921" y="279"/>
                  </a:lnTo>
                  <a:lnTo>
                    <a:pt x="2854" y="337"/>
                  </a:lnTo>
                  <a:lnTo>
                    <a:pt x="2796" y="404"/>
                  </a:lnTo>
                  <a:lnTo>
                    <a:pt x="2748" y="471"/>
                  </a:lnTo>
                  <a:lnTo>
                    <a:pt x="2700" y="548"/>
                  </a:lnTo>
                  <a:lnTo>
                    <a:pt x="2614" y="711"/>
                  </a:lnTo>
                  <a:lnTo>
                    <a:pt x="2470" y="1163"/>
                  </a:lnTo>
                  <a:lnTo>
                    <a:pt x="2383" y="1461"/>
                  </a:lnTo>
                  <a:lnTo>
                    <a:pt x="2326" y="1614"/>
                  </a:lnTo>
                  <a:lnTo>
                    <a:pt x="2287" y="1691"/>
                  </a:lnTo>
                  <a:lnTo>
                    <a:pt x="2258" y="1759"/>
                  </a:lnTo>
                  <a:lnTo>
                    <a:pt x="2230" y="1864"/>
                  </a:lnTo>
                  <a:lnTo>
                    <a:pt x="2210" y="1951"/>
                  </a:lnTo>
                  <a:lnTo>
                    <a:pt x="2201" y="1989"/>
                  </a:lnTo>
                  <a:lnTo>
                    <a:pt x="2182" y="2037"/>
                  </a:lnTo>
                  <a:lnTo>
                    <a:pt x="2143" y="2095"/>
                  </a:lnTo>
                  <a:lnTo>
                    <a:pt x="2095" y="2152"/>
                  </a:lnTo>
                  <a:lnTo>
                    <a:pt x="2028" y="2229"/>
                  </a:lnTo>
                  <a:lnTo>
                    <a:pt x="1932" y="2316"/>
                  </a:lnTo>
                  <a:lnTo>
                    <a:pt x="1663" y="2556"/>
                  </a:lnTo>
                  <a:lnTo>
                    <a:pt x="1250" y="2882"/>
                  </a:lnTo>
                  <a:lnTo>
                    <a:pt x="1077" y="3027"/>
                  </a:lnTo>
                  <a:lnTo>
                    <a:pt x="923" y="3180"/>
                  </a:lnTo>
                  <a:lnTo>
                    <a:pt x="779" y="3334"/>
                  </a:lnTo>
                  <a:lnTo>
                    <a:pt x="654" y="3497"/>
                  </a:lnTo>
                  <a:lnTo>
                    <a:pt x="548" y="3670"/>
                  </a:lnTo>
                  <a:lnTo>
                    <a:pt x="443" y="3843"/>
                  </a:lnTo>
                  <a:lnTo>
                    <a:pt x="356" y="4016"/>
                  </a:lnTo>
                  <a:lnTo>
                    <a:pt x="289" y="4189"/>
                  </a:lnTo>
                  <a:lnTo>
                    <a:pt x="222" y="4362"/>
                  </a:lnTo>
                  <a:lnTo>
                    <a:pt x="164" y="4535"/>
                  </a:lnTo>
                  <a:lnTo>
                    <a:pt x="126" y="4698"/>
                  </a:lnTo>
                  <a:lnTo>
                    <a:pt x="87" y="4871"/>
                  </a:lnTo>
                  <a:lnTo>
                    <a:pt x="59" y="5025"/>
                  </a:lnTo>
                  <a:lnTo>
                    <a:pt x="39" y="5178"/>
                  </a:lnTo>
                  <a:lnTo>
                    <a:pt x="11" y="5467"/>
                  </a:lnTo>
                  <a:lnTo>
                    <a:pt x="1" y="5745"/>
                  </a:lnTo>
                  <a:lnTo>
                    <a:pt x="1" y="5956"/>
                  </a:lnTo>
                  <a:lnTo>
                    <a:pt x="20" y="6139"/>
                  </a:lnTo>
                  <a:lnTo>
                    <a:pt x="6994" y="6120"/>
                  </a:lnTo>
                  <a:lnTo>
                    <a:pt x="6994" y="6033"/>
                  </a:lnTo>
                  <a:lnTo>
                    <a:pt x="7013" y="5784"/>
                  </a:lnTo>
                  <a:lnTo>
                    <a:pt x="7033" y="5457"/>
                  </a:lnTo>
                  <a:lnTo>
                    <a:pt x="7033" y="5370"/>
                  </a:lnTo>
                  <a:lnTo>
                    <a:pt x="7033" y="5092"/>
                  </a:lnTo>
                  <a:lnTo>
                    <a:pt x="7013" y="4785"/>
                  </a:lnTo>
                  <a:lnTo>
                    <a:pt x="6994" y="4468"/>
                  </a:lnTo>
                  <a:lnTo>
                    <a:pt x="6946" y="4141"/>
                  </a:lnTo>
                  <a:lnTo>
                    <a:pt x="6831" y="3488"/>
                  </a:lnTo>
                  <a:lnTo>
                    <a:pt x="6687" y="2767"/>
                  </a:lnTo>
                  <a:lnTo>
                    <a:pt x="6562" y="2210"/>
                  </a:lnTo>
                  <a:lnTo>
                    <a:pt x="6485" y="1893"/>
                  </a:lnTo>
                  <a:lnTo>
                    <a:pt x="6408" y="1614"/>
                  </a:lnTo>
                  <a:lnTo>
                    <a:pt x="6341" y="1394"/>
                  </a:lnTo>
                  <a:lnTo>
                    <a:pt x="6283" y="1221"/>
                  </a:lnTo>
                  <a:lnTo>
                    <a:pt x="6216" y="1048"/>
                  </a:lnTo>
                  <a:lnTo>
                    <a:pt x="6130" y="856"/>
                  </a:lnTo>
                  <a:lnTo>
                    <a:pt x="6082" y="750"/>
                  </a:lnTo>
                  <a:lnTo>
                    <a:pt x="6014" y="654"/>
                  </a:lnTo>
                  <a:lnTo>
                    <a:pt x="5938" y="548"/>
                  </a:lnTo>
                  <a:lnTo>
                    <a:pt x="5842" y="452"/>
                  </a:lnTo>
                  <a:lnTo>
                    <a:pt x="5736" y="356"/>
                  </a:lnTo>
                  <a:lnTo>
                    <a:pt x="5611" y="279"/>
                  </a:lnTo>
                  <a:lnTo>
                    <a:pt x="5457" y="202"/>
                  </a:lnTo>
                  <a:lnTo>
                    <a:pt x="5284" y="135"/>
                  </a:lnTo>
                  <a:lnTo>
                    <a:pt x="5083" y="77"/>
                  </a:lnTo>
                  <a:lnTo>
                    <a:pt x="4852" y="39"/>
                  </a:lnTo>
                  <a:lnTo>
                    <a:pt x="4593" y="10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48;p22">
              <a:extLst>
                <a:ext uri="{FF2B5EF4-FFF2-40B4-BE49-F238E27FC236}">
                  <a16:creationId xmlns:a16="http://schemas.microsoft.com/office/drawing/2014/main" id="{A4D2F20E-76E2-4A0F-97D8-6C334762044D}"/>
                </a:ext>
              </a:extLst>
            </p:cNvPr>
            <p:cNvSpPr/>
            <p:nvPr/>
          </p:nvSpPr>
          <p:spPr>
            <a:xfrm>
              <a:off x="1037243" y="5554363"/>
              <a:ext cx="323448" cy="31411"/>
            </a:xfrm>
            <a:custGeom>
              <a:avLst/>
              <a:gdLst/>
              <a:ahLst/>
              <a:cxnLst/>
              <a:rect l="l" t="t" r="r" b="b"/>
              <a:pathLst>
                <a:path w="7033" h="683" extrusionOk="0">
                  <a:moveTo>
                    <a:pt x="7033" y="1"/>
                  </a:moveTo>
                  <a:lnTo>
                    <a:pt x="11" y="11"/>
                  </a:lnTo>
                  <a:lnTo>
                    <a:pt x="1" y="289"/>
                  </a:lnTo>
                  <a:lnTo>
                    <a:pt x="1" y="500"/>
                  </a:lnTo>
                  <a:lnTo>
                    <a:pt x="20" y="683"/>
                  </a:lnTo>
                  <a:lnTo>
                    <a:pt x="6994" y="664"/>
                  </a:lnTo>
                  <a:lnTo>
                    <a:pt x="7004" y="481"/>
                  </a:lnTo>
                  <a:lnTo>
                    <a:pt x="7023" y="270"/>
                  </a:lnTo>
                  <a:lnTo>
                    <a:pt x="7033" y="1"/>
                  </a:lnTo>
                  <a:close/>
                </a:path>
              </a:pathLst>
            </a:custGeom>
            <a:solidFill>
              <a:srgbClr val="BD2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49;p22">
              <a:extLst>
                <a:ext uri="{FF2B5EF4-FFF2-40B4-BE49-F238E27FC236}">
                  <a16:creationId xmlns:a16="http://schemas.microsoft.com/office/drawing/2014/main" id="{C663AA13-B16E-49F7-88B5-428260DA0D67}"/>
                </a:ext>
              </a:extLst>
            </p:cNvPr>
            <p:cNvSpPr/>
            <p:nvPr/>
          </p:nvSpPr>
          <p:spPr>
            <a:xfrm>
              <a:off x="799560" y="1697021"/>
              <a:ext cx="895563" cy="1477383"/>
            </a:xfrm>
            <a:custGeom>
              <a:avLst/>
              <a:gdLst/>
              <a:ahLst/>
              <a:cxnLst/>
              <a:rect l="l" t="t" r="r" b="b"/>
              <a:pathLst>
                <a:path w="19473" h="32124" extrusionOk="0">
                  <a:moveTo>
                    <a:pt x="12085" y="0"/>
                  </a:moveTo>
                  <a:lnTo>
                    <a:pt x="7436" y="10"/>
                  </a:lnTo>
                  <a:lnTo>
                    <a:pt x="7369" y="67"/>
                  </a:lnTo>
                  <a:lnTo>
                    <a:pt x="7167" y="211"/>
                  </a:lnTo>
                  <a:lnTo>
                    <a:pt x="7013" y="307"/>
                  </a:lnTo>
                  <a:lnTo>
                    <a:pt x="6840" y="413"/>
                  </a:lnTo>
                  <a:lnTo>
                    <a:pt x="6629" y="538"/>
                  </a:lnTo>
                  <a:lnTo>
                    <a:pt x="6389" y="663"/>
                  </a:lnTo>
                  <a:lnTo>
                    <a:pt x="6187" y="759"/>
                  </a:lnTo>
                  <a:lnTo>
                    <a:pt x="5928" y="874"/>
                  </a:lnTo>
                  <a:lnTo>
                    <a:pt x="5640" y="999"/>
                  </a:lnTo>
                  <a:lnTo>
                    <a:pt x="5265" y="1134"/>
                  </a:lnTo>
                  <a:lnTo>
                    <a:pt x="4842" y="1258"/>
                  </a:lnTo>
                  <a:lnTo>
                    <a:pt x="4621" y="1316"/>
                  </a:lnTo>
                  <a:lnTo>
                    <a:pt x="4391" y="1364"/>
                  </a:lnTo>
                  <a:lnTo>
                    <a:pt x="4151" y="1412"/>
                  </a:lnTo>
                  <a:lnTo>
                    <a:pt x="3891" y="1460"/>
                  </a:lnTo>
                  <a:lnTo>
                    <a:pt x="3699" y="1499"/>
                  </a:lnTo>
                  <a:lnTo>
                    <a:pt x="3517" y="1547"/>
                  </a:lnTo>
                  <a:lnTo>
                    <a:pt x="3334" y="1604"/>
                  </a:lnTo>
                  <a:lnTo>
                    <a:pt x="3152" y="1672"/>
                  </a:lnTo>
                  <a:lnTo>
                    <a:pt x="2988" y="1748"/>
                  </a:lnTo>
                  <a:lnTo>
                    <a:pt x="2815" y="1844"/>
                  </a:lnTo>
                  <a:lnTo>
                    <a:pt x="2652" y="1941"/>
                  </a:lnTo>
                  <a:lnTo>
                    <a:pt x="2498" y="2056"/>
                  </a:lnTo>
                  <a:lnTo>
                    <a:pt x="2354" y="2181"/>
                  </a:lnTo>
                  <a:lnTo>
                    <a:pt x="2201" y="2306"/>
                  </a:lnTo>
                  <a:lnTo>
                    <a:pt x="2066" y="2450"/>
                  </a:lnTo>
                  <a:lnTo>
                    <a:pt x="1932" y="2603"/>
                  </a:lnTo>
                  <a:lnTo>
                    <a:pt x="1807" y="2767"/>
                  </a:lnTo>
                  <a:lnTo>
                    <a:pt x="1682" y="2940"/>
                  </a:lnTo>
                  <a:lnTo>
                    <a:pt x="1557" y="3112"/>
                  </a:lnTo>
                  <a:lnTo>
                    <a:pt x="1451" y="3305"/>
                  </a:lnTo>
                  <a:lnTo>
                    <a:pt x="1346" y="3506"/>
                  </a:lnTo>
                  <a:lnTo>
                    <a:pt x="1240" y="3718"/>
                  </a:lnTo>
                  <a:lnTo>
                    <a:pt x="1144" y="3939"/>
                  </a:lnTo>
                  <a:lnTo>
                    <a:pt x="1048" y="4169"/>
                  </a:lnTo>
                  <a:lnTo>
                    <a:pt x="971" y="4409"/>
                  </a:lnTo>
                  <a:lnTo>
                    <a:pt x="885" y="4649"/>
                  </a:lnTo>
                  <a:lnTo>
                    <a:pt x="817" y="4909"/>
                  </a:lnTo>
                  <a:lnTo>
                    <a:pt x="740" y="5168"/>
                  </a:lnTo>
                  <a:lnTo>
                    <a:pt x="683" y="5447"/>
                  </a:lnTo>
                  <a:lnTo>
                    <a:pt x="625" y="5725"/>
                  </a:lnTo>
                  <a:lnTo>
                    <a:pt x="577" y="6023"/>
                  </a:lnTo>
                  <a:lnTo>
                    <a:pt x="529" y="6321"/>
                  </a:lnTo>
                  <a:lnTo>
                    <a:pt x="491" y="6628"/>
                  </a:lnTo>
                  <a:lnTo>
                    <a:pt x="452" y="6945"/>
                  </a:lnTo>
                  <a:lnTo>
                    <a:pt x="423" y="7272"/>
                  </a:lnTo>
                  <a:lnTo>
                    <a:pt x="395" y="7599"/>
                  </a:lnTo>
                  <a:lnTo>
                    <a:pt x="231" y="10250"/>
                  </a:lnTo>
                  <a:lnTo>
                    <a:pt x="155" y="11518"/>
                  </a:lnTo>
                  <a:lnTo>
                    <a:pt x="97" y="12767"/>
                  </a:lnTo>
                  <a:lnTo>
                    <a:pt x="78" y="13093"/>
                  </a:lnTo>
                  <a:lnTo>
                    <a:pt x="49" y="13843"/>
                  </a:lnTo>
                  <a:lnTo>
                    <a:pt x="30" y="14582"/>
                  </a:lnTo>
                  <a:lnTo>
                    <a:pt x="10" y="15322"/>
                  </a:lnTo>
                  <a:lnTo>
                    <a:pt x="1" y="16042"/>
                  </a:lnTo>
                  <a:lnTo>
                    <a:pt x="10" y="16763"/>
                  </a:lnTo>
                  <a:lnTo>
                    <a:pt x="30" y="17483"/>
                  </a:lnTo>
                  <a:lnTo>
                    <a:pt x="58" y="18204"/>
                  </a:lnTo>
                  <a:lnTo>
                    <a:pt x="97" y="18915"/>
                  </a:lnTo>
                  <a:lnTo>
                    <a:pt x="145" y="19510"/>
                  </a:lnTo>
                  <a:lnTo>
                    <a:pt x="193" y="20096"/>
                  </a:lnTo>
                  <a:lnTo>
                    <a:pt x="299" y="21038"/>
                  </a:lnTo>
                  <a:lnTo>
                    <a:pt x="443" y="22306"/>
                  </a:lnTo>
                  <a:lnTo>
                    <a:pt x="625" y="23795"/>
                  </a:lnTo>
                  <a:lnTo>
                    <a:pt x="837" y="25380"/>
                  </a:lnTo>
                  <a:lnTo>
                    <a:pt x="952" y="26177"/>
                  </a:lnTo>
                  <a:lnTo>
                    <a:pt x="1077" y="26955"/>
                  </a:lnTo>
                  <a:lnTo>
                    <a:pt x="1202" y="27714"/>
                  </a:lnTo>
                  <a:lnTo>
                    <a:pt x="1326" y="28425"/>
                  </a:lnTo>
                  <a:lnTo>
                    <a:pt x="1451" y="29078"/>
                  </a:lnTo>
                  <a:lnTo>
                    <a:pt x="1586" y="29664"/>
                  </a:lnTo>
                  <a:lnTo>
                    <a:pt x="1711" y="30164"/>
                  </a:lnTo>
                  <a:lnTo>
                    <a:pt x="1778" y="30375"/>
                  </a:lnTo>
                  <a:lnTo>
                    <a:pt x="1845" y="30557"/>
                  </a:lnTo>
                  <a:lnTo>
                    <a:pt x="2316" y="30778"/>
                  </a:lnTo>
                  <a:lnTo>
                    <a:pt x="2806" y="30980"/>
                  </a:lnTo>
                  <a:lnTo>
                    <a:pt x="3286" y="31172"/>
                  </a:lnTo>
                  <a:lnTo>
                    <a:pt x="3786" y="31336"/>
                  </a:lnTo>
                  <a:lnTo>
                    <a:pt x="4285" y="31489"/>
                  </a:lnTo>
                  <a:lnTo>
                    <a:pt x="4785" y="31614"/>
                  </a:lnTo>
                  <a:lnTo>
                    <a:pt x="5284" y="31739"/>
                  </a:lnTo>
                  <a:lnTo>
                    <a:pt x="5793" y="31835"/>
                  </a:lnTo>
                  <a:lnTo>
                    <a:pt x="6302" y="31922"/>
                  </a:lnTo>
                  <a:lnTo>
                    <a:pt x="6821" y="31989"/>
                  </a:lnTo>
                  <a:lnTo>
                    <a:pt x="7330" y="32046"/>
                  </a:lnTo>
                  <a:lnTo>
                    <a:pt x="7839" y="32085"/>
                  </a:lnTo>
                  <a:lnTo>
                    <a:pt x="8349" y="32114"/>
                  </a:lnTo>
                  <a:lnTo>
                    <a:pt x="8858" y="32123"/>
                  </a:lnTo>
                  <a:lnTo>
                    <a:pt x="9367" y="32123"/>
                  </a:lnTo>
                  <a:lnTo>
                    <a:pt x="9876" y="32114"/>
                  </a:lnTo>
                  <a:lnTo>
                    <a:pt x="10260" y="32085"/>
                  </a:lnTo>
                  <a:lnTo>
                    <a:pt x="10644" y="32056"/>
                  </a:lnTo>
                  <a:lnTo>
                    <a:pt x="11019" y="32027"/>
                  </a:lnTo>
                  <a:lnTo>
                    <a:pt x="11394" y="31979"/>
                  </a:lnTo>
                  <a:lnTo>
                    <a:pt x="11730" y="31941"/>
                  </a:lnTo>
                  <a:lnTo>
                    <a:pt x="12057" y="31893"/>
                  </a:lnTo>
                  <a:lnTo>
                    <a:pt x="12710" y="31777"/>
                  </a:lnTo>
                  <a:lnTo>
                    <a:pt x="13229" y="31672"/>
                  </a:lnTo>
                  <a:lnTo>
                    <a:pt x="13738" y="31547"/>
                  </a:lnTo>
                  <a:lnTo>
                    <a:pt x="14237" y="31412"/>
                  </a:lnTo>
                  <a:lnTo>
                    <a:pt x="14727" y="31268"/>
                  </a:lnTo>
                  <a:lnTo>
                    <a:pt x="15207" y="31105"/>
                  </a:lnTo>
                  <a:lnTo>
                    <a:pt x="15678" y="30932"/>
                  </a:lnTo>
                  <a:lnTo>
                    <a:pt x="16130" y="30750"/>
                  </a:lnTo>
                  <a:lnTo>
                    <a:pt x="16572" y="30557"/>
                  </a:lnTo>
                  <a:lnTo>
                    <a:pt x="16994" y="30356"/>
                  </a:lnTo>
                  <a:lnTo>
                    <a:pt x="17398" y="30144"/>
                  </a:lnTo>
                  <a:lnTo>
                    <a:pt x="17791" y="29923"/>
                  </a:lnTo>
                  <a:lnTo>
                    <a:pt x="18166" y="29693"/>
                  </a:lnTo>
                  <a:lnTo>
                    <a:pt x="18522" y="29453"/>
                  </a:lnTo>
                  <a:lnTo>
                    <a:pt x="18858" y="29203"/>
                  </a:lnTo>
                  <a:lnTo>
                    <a:pt x="19175" y="28944"/>
                  </a:lnTo>
                  <a:lnTo>
                    <a:pt x="19473" y="28684"/>
                  </a:lnTo>
                  <a:lnTo>
                    <a:pt x="19338" y="28137"/>
                  </a:lnTo>
                  <a:lnTo>
                    <a:pt x="19194" y="27551"/>
                  </a:lnTo>
                  <a:lnTo>
                    <a:pt x="19060" y="26917"/>
                  </a:lnTo>
                  <a:lnTo>
                    <a:pt x="18915" y="26254"/>
                  </a:lnTo>
                  <a:lnTo>
                    <a:pt x="18646" y="24871"/>
                  </a:lnTo>
                  <a:lnTo>
                    <a:pt x="18387" y="23458"/>
                  </a:lnTo>
                  <a:lnTo>
                    <a:pt x="18137" y="22075"/>
                  </a:lnTo>
                  <a:lnTo>
                    <a:pt x="17926" y="20778"/>
                  </a:lnTo>
                  <a:lnTo>
                    <a:pt x="17743" y="19635"/>
                  </a:lnTo>
                  <a:lnTo>
                    <a:pt x="17599" y="18703"/>
                  </a:lnTo>
                  <a:lnTo>
                    <a:pt x="17513" y="18108"/>
                  </a:lnTo>
                  <a:lnTo>
                    <a:pt x="17446" y="17522"/>
                  </a:lnTo>
                  <a:lnTo>
                    <a:pt x="17378" y="16965"/>
                  </a:lnTo>
                  <a:lnTo>
                    <a:pt x="17321" y="16427"/>
                  </a:lnTo>
                  <a:lnTo>
                    <a:pt x="17263" y="15831"/>
                  </a:lnTo>
                  <a:lnTo>
                    <a:pt x="17215" y="15245"/>
                  </a:lnTo>
                  <a:lnTo>
                    <a:pt x="17167" y="14640"/>
                  </a:lnTo>
                  <a:lnTo>
                    <a:pt x="17138" y="14054"/>
                  </a:lnTo>
                  <a:lnTo>
                    <a:pt x="17109" y="13449"/>
                  </a:lnTo>
                  <a:lnTo>
                    <a:pt x="17100" y="12863"/>
                  </a:lnTo>
                  <a:lnTo>
                    <a:pt x="17090" y="12382"/>
                  </a:lnTo>
                  <a:lnTo>
                    <a:pt x="17090" y="11921"/>
                  </a:lnTo>
                  <a:lnTo>
                    <a:pt x="17100" y="11028"/>
                  </a:lnTo>
                  <a:lnTo>
                    <a:pt x="17129" y="10202"/>
                  </a:lnTo>
                  <a:lnTo>
                    <a:pt x="17177" y="9433"/>
                  </a:lnTo>
                  <a:lnTo>
                    <a:pt x="17234" y="8713"/>
                  </a:lnTo>
                  <a:lnTo>
                    <a:pt x="17302" y="8050"/>
                  </a:lnTo>
                  <a:lnTo>
                    <a:pt x="17369" y="7435"/>
                  </a:lnTo>
                  <a:lnTo>
                    <a:pt x="17446" y="6869"/>
                  </a:lnTo>
                  <a:lnTo>
                    <a:pt x="17580" y="5869"/>
                  </a:lnTo>
                  <a:lnTo>
                    <a:pt x="17638" y="5437"/>
                  </a:lnTo>
                  <a:lnTo>
                    <a:pt x="17686" y="5043"/>
                  </a:lnTo>
                  <a:lnTo>
                    <a:pt x="17715" y="4688"/>
                  </a:lnTo>
                  <a:lnTo>
                    <a:pt x="17724" y="4371"/>
                  </a:lnTo>
                  <a:lnTo>
                    <a:pt x="17724" y="4227"/>
                  </a:lnTo>
                  <a:lnTo>
                    <a:pt x="17715" y="4092"/>
                  </a:lnTo>
                  <a:lnTo>
                    <a:pt x="17705" y="3958"/>
                  </a:lnTo>
                  <a:lnTo>
                    <a:pt x="17686" y="3843"/>
                  </a:lnTo>
                  <a:lnTo>
                    <a:pt x="17647" y="3670"/>
                  </a:lnTo>
                  <a:lnTo>
                    <a:pt x="17599" y="3506"/>
                  </a:lnTo>
                  <a:lnTo>
                    <a:pt x="17542" y="3362"/>
                  </a:lnTo>
                  <a:lnTo>
                    <a:pt x="17484" y="3218"/>
                  </a:lnTo>
                  <a:lnTo>
                    <a:pt x="17417" y="3093"/>
                  </a:lnTo>
                  <a:lnTo>
                    <a:pt x="17340" y="2968"/>
                  </a:lnTo>
                  <a:lnTo>
                    <a:pt x="17263" y="2853"/>
                  </a:lnTo>
                  <a:lnTo>
                    <a:pt x="17167" y="2747"/>
                  </a:lnTo>
                  <a:lnTo>
                    <a:pt x="17081" y="2651"/>
                  </a:lnTo>
                  <a:lnTo>
                    <a:pt x="16975" y="2565"/>
                  </a:lnTo>
                  <a:lnTo>
                    <a:pt x="16879" y="2478"/>
                  </a:lnTo>
                  <a:lnTo>
                    <a:pt x="16764" y="2402"/>
                  </a:lnTo>
                  <a:lnTo>
                    <a:pt x="16658" y="2325"/>
                  </a:lnTo>
                  <a:lnTo>
                    <a:pt x="16533" y="2258"/>
                  </a:lnTo>
                  <a:lnTo>
                    <a:pt x="16293" y="2133"/>
                  </a:lnTo>
                  <a:lnTo>
                    <a:pt x="16024" y="2027"/>
                  </a:lnTo>
                  <a:lnTo>
                    <a:pt x="15755" y="1931"/>
                  </a:lnTo>
                  <a:lnTo>
                    <a:pt x="15467" y="1844"/>
                  </a:lnTo>
                  <a:lnTo>
                    <a:pt x="15179" y="1768"/>
                  </a:lnTo>
                  <a:lnTo>
                    <a:pt x="14583" y="1595"/>
                  </a:lnTo>
                  <a:lnTo>
                    <a:pt x="14285" y="1499"/>
                  </a:lnTo>
                  <a:lnTo>
                    <a:pt x="13987" y="1403"/>
                  </a:lnTo>
                  <a:lnTo>
                    <a:pt x="13718" y="1287"/>
                  </a:lnTo>
                  <a:lnTo>
                    <a:pt x="13536" y="1210"/>
                  </a:lnTo>
                  <a:lnTo>
                    <a:pt x="13334" y="1105"/>
                  </a:lnTo>
                  <a:lnTo>
                    <a:pt x="13132" y="990"/>
                  </a:lnTo>
                  <a:lnTo>
                    <a:pt x="12940" y="865"/>
                  </a:lnTo>
                  <a:lnTo>
                    <a:pt x="12758" y="730"/>
                  </a:lnTo>
                  <a:lnTo>
                    <a:pt x="12575" y="567"/>
                  </a:lnTo>
                  <a:lnTo>
                    <a:pt x="12402" y="404"/>
                  </a:lnTo>
                  <a:lnTo>
                    <a:pt x="12239" y="211"/>
                  </a:lnTo>
                  <a:lnTo>
                    <a:pt x="1208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50;p22">
              <a:extLst>
                <a:ext uri="{FF2B5EF4-FFF2-40B4-BE49-F238E27FC236}">
                  <a16:creationId xmlns:a16="http://schemas.microsoft.com/office/drawing/2014/main" id="{9737D75D-AA25-47A6-BC4C-7FF8ACC917C7}"/>
                </a:ext>
              </a:extLst>
            </p:cNvPr>
            <p:cNvSpPr/>
            <p:nvPr/>
          </p:nvSpPr>
          <p:spPr>
            <a:xfrm>
              <a:off x="1168917" y="1915709"/>
              <a:ext cx="225351" cy="1013942"/>
            </a:xfrm>
            <a:custGeom>
              <a:avLst/>
              <a:gdLst/>
              <a:ahLst/>
              <a:cxnLst/>
              <a:rect l="l" t="t" r="r" b="b"/>
              <a:pathLst>
                <a:path w="4900" h="22047" extrusionOk="0">
                  <a:moveTo>
                    <a:pt x="2652" y="0"/>
                  </a:moveTo>
                  <a:lnTo>
                    <a:pt x="1672" y="39"/>
                  </a:lnTo>
                  <a:lnTo>
                    <a:pt x="1538" y="1364"/>
                  </a:lnTo>
                  <a:lnTo>
                    <a:pt x="1480" y="1931"/>
                  </a:lnTo>
                  <a:lnTo>
                    <a:pt x="1355" y="3209"/>
                  </a:lnTo>
                  <a:lnTo>
                    <a:pt x="1297" y="3775"/>
                  </a:lnTo>
                  <a:lnTo>
                    <a:pt x="1173" y="5053"/>
                  </a:lnTo>
                  <a:lnTo>
                    <a:pt x="1115" y="5620"/>
                  </a:lnTo>
                  <a:lnTo>
                    <a:pt x="990" y="6897"/>
                  </a:lnTo>
                  <a:lnTo>
                    <a:pt x="932" y="7464"/>
                  </a:lnTo>
                  <a:lnTo>
                    <a:pt x="808" y="8751"/>
                  </a:lnTo>
                  <a:lnTo>
                    <a:pt x="750" y="9318"/>
                  </a:lnTo>
                  <a:lnTo>
                    <a:pt x="615" y="10596"/>
                  </a:lnTo>
                  <a:lnTo>
                    <a:pt x="558" y="11163"/>
                  </a:lnTo>
                  <a:lnTo>
                    <a:pt x="433" y="12440"/>
                  </a:lnTo>
                  <a:lnTo>
                    <a:pt x="375" y="13007"/>
                  </a:lnTo>
                  <a:lnTo>
                    <a:pt x="250" y="14285"/>
                  </a:lnTo>
                  <a:lnTo>
                    <a:pt x="193" y="14851"/>
                  </a:lnTo>
                  <a:lnTo>
                    <a:pt x="68" y="16139"/>
                  </a:lnTo>
                  <a:lnTo>
                    <a:pt x="10" y="16705"/>
                  </a:lnTo>
                  <a:lnTo>
                    <a:pt x="1" y="16782"/>
                  </a:lnTo>
                  <a:lnTo>
                    <a:pt x="375" y="17493"/>
                  </a:lnTo>
                  <a:lnTo>
                    <a:pt x="548" y="17820"/>
                  </a:lnTo>
                  <a:lnTo>
                    <a:pt x="942" y="18579"/>
                  </a:lnTo>
                  <a:lnTo>
                    <a:pt x="1115" y="18915"/>
                  </a:lnTo>
                  <a:lnTo>
                    <a:pt x="1509" y="19674"/>
                  </a:lnTo>
                  <a:lnTo>
                    <a:pt x="1682" y="20010"/>
                  </a:lnTo>
                  <a:lnTo>
                    <a:pt x="2076" y="20759"/>
                  </a:lnTo>
                  <a:lnTo>
                    <a:pt x="2248" y="21095"/>
                  </a:lnTo>
                  <a:lnTo>
                    <a:pt x="2738" y="22046"/>
                  </a:lnTo>
                  <a:lnTo>
                    <a:pt x="3747" y="19597"/>
                  </a:lnTo>
                  <a:lnTo>
                    <a:pt x="4102" y="18723"/>
                  </a:lnTo>
                  <a:lnTo>
                    <a:pt x="4900" y="16792"/>
                  </a:lnTo>
                  <a:lnTo>
                    <a:pt x="4900" y="16782"/>
                  </a:lnTo>
                  <a:lnTo>
                    <a:pt x="4842" y="16331"/>
                  </a:lnTo>
                  <a:lnTo>
                    <a:pt x="4698" y="15312"/>
                  </a:lnTo>
                  <a:lnTo>
                    <a:pt x="4640" y="14861"/>
                  </a:lnTo>
                  <a:lnTo>
                    <a:pt x="4506" y="13852"/>
                  </a:lnTo>
                  <a:lnTo>
                    <a:pt x="4448" y="13401"/>
                  </a:lnTo>
                  <a:lnTo>
                    <a:pt x="4314" y="12383"/>
                  </a:lnTo>
                  <a:lnTo>
                    <a:pt x="4247" y="11931"/>
                  </a:lnTo>
                  <a:lnTo>
                    <a:pt x="4112" y="10922"/>
                  </a:lnTo>
                  <a:lnTo>
                    <a:pt x="4054" y="10471"/>
                  </a:lnTo>
                  <a:lnTo>
                    <a:pt x="3920" y="9453"/>
                  </a:lnTo>
                  <a:lnTo>
                    <a:pt x="3862" y="9001"/>
                  </a:lnTo>
                  <a:lnTo>
                    <a:pt x="3718" y="7993"/>
                  </a:lnTo>
                  <a:lnTo>
                    <a:pt x="3661" y="7541"/>
                  </a:lnTo>
                  <a:lnTo>
                    <a:pt x="3526" y="6523"/>
                  </a:lnTo>
                  <a:lnTo>
                    <a:pt x="3468" y="6071"/>
                  </a:lnTo>
                  <a:lnTo>
                    <a:pt x="3334" y="5063"/>
                  </a:lnTo>
                  <a:lnTo>
                    <a:pt x="3267" y="4611"/>
                  </a:lnTo>
                  <a:lnTo>
                    <a:pt x="3132" y="3593"/>
                  </a:lnTo>
                  <a:lnTo>
                    <a:pt x="3075" y="3151"/>
                  </a:lnTo>
                  <a:lnTo>
                    <a:pt x="2940" y="2133"/>
                  </a:lnTo>
                  <a:lnTo>
                    <a:pt x="2873" y="1681"/>
                  </a:lnTo>
                  <a:lnTo>
                    <a:pt x="2738" y="663"/>
                  </a:lnTo>
                  <a:lnTo>
                    <a:pt x="2681" y="221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51;p22">
              <a:extLst>
                <a:ext uri="{FF2B5EF4-FFF2-40B4-BE49-F238E27FC236}">
                  <a16:creationId xmlns:a16="http://schemas.microsoft.com/office/drawing/2014/main" id="{F3763692-53CB-4788-86C6-9D94DA603A6F}"/>
                </a:ext>
              </a:extLst>
            </p:cNvPr>
            <p:cNvSpPr/>
            <p:nvPr/>
          </p:nvSpPr>
          <p:spPr>
            <a:xfrm>
              <a:off x="799560" y="1742966"/>
              <a:ext cx="895563" cy="1431439"/>
            </a:xfrm>
            <a:custGeom>
              <a:avLst/>
              <a:gdLst/>
              <a:ahLst/>
              <a:cxnLst/>
              <a:rect l="l" t="t" r="r" b="b"/>
              <a:pathLst>
                <a:path w="19473" h="31125" extrusionOk="0">
                  <a:moveTo>
                    <a:pt x="5640" y="0"/>
                  </a:moveTo>
                  <a:lnTo>
                    <a:pt x="5265" y="135"/>
                  </a:lnTo>
                  <a:lnTo>
                    <a:pt x="4842" y="259"/>
                  </a:lnTo>
                  <a:lnTo>
                    <a:pt x="4621" y="317"/>
                  </a:lnTo>
                  <a:lnTo>
                    <a:pt x="4391" y="365"/>
                  </a:lnTo>
                  <a:lnTo>
                    <a:pt x="4151" y="413"/>
                  </a:lnTo>
                  <a:lnTo>
                    <a:pt x="3891" y="461"/>
                  </a:lnTo>
                  <a:lnTo>
                    <a:pt x="3699" y="500"/>
                  </a:lnTo>
                  <a:lnTo>
                    <a:pt x="3517" y="548"/>
                  </a:lnTo>
                  <a:lnTo>
                    <a:pt x="3334" y="605"/>
                  </a:lnTo>
                  <a:lnTo>
                    <a:pt x="3152" y="673"/>
                  </a:lnTo>
                  <a:lnTo>
                    <a:pt x="2988" y="749"/>
                  </a:lnTo>
                  <a:lnTo>
                    <a:pt x="2815" y="845"/>
                  </a:lnTo>
                  <a:lnTo>
                    <a:pt x="2652" y="942"/>
                  </a:lnTo>
                  <a:lnTo>
                    <a:pt x="2498" y="1057"/>
                  </a:lnTo>
                  <a:lnTo>
                    <a:pt x="2354" y="1182"/>
                  </a:lnTo>
                  <a:lnTo>
                    <a:pt x="2201" y="1307"/>
                  </a:lnTo>
                  <a:lnTo>
                    <a:pt x="2066" y="1451"/>
                  </a:lnTo>
                  <a:lnTo>
                    <a:pt x="1932" y="1604"/>
                  </a:lnTo>
                  <a:lnTo>
                    <a:pt x="1807" y="1768"/>
                  </a:lnTo>
                  <a:lnTo>
                    <a:pt x="1682" y="1941"/>
                  </a:lnTo>
                  <a:lnTo>
                    <a:pt x="1557" y="2113"/>
                  </a:lnTo>
                  <a:lnTo>
                    <a:pt x="1451" y="2306"/>
                  </a:lnTo>
                  <a:lnTo>
                    <a:pt x="1346" y="2507"/>
                  </a:lnTo>
                  <a:lnTo>
                    <a:pt x="1240" y="2719"/>
                  </a:lnTo>
                  <a:lnTo>
                    <a:pt x="1144" y="2940"/>
                  </a:lnTo>
                  <a:lnTo>
                    <a:pt x="1048" y="3170"/>
                  </a:lnTo>
                  <a:lnTo>
                    <a:pt x="971" y="3410"/>
                  </a:lnTo>
                  <a:lnTo>
                    <a:pt x="885" y="3650"/>
                  </a:lnTo>
                  <a:lnTo>
                    <a:pt x="817" y="3910"/>
                  </a:lnTo>
                  <a:lnTo>
                    <a:pt x="740" y="4169"/>
                  </a:lnTo>
                  <a:lnTo>
                    <a:pt x="683" y="4448"/>
                  </a:lnTo>
                  <a:lnTo>
                    <a:pt x="625" y="4726"/>
                  </a:lnTo>
                  <a:lnTo>
                    <a:pt x="577" y="5024"/>
                  </a:lnTo>
                  <a:lnTo>
                    <a:pt x="529" y="5322"/>
                  </a:lnTo>
                  <a:lnTo>
                    <a:pt x="491" y="5629"/>
                  </a:lnTo>
                  <a:lnTo>
                    <a:pt x="452" y="5946"/>
                  </a:lnTo>
                  <a:lnTo>
                    <a:pt x="423" y="6273"/>
                  </a:lnTo>
                  <a:lnTo>
                    <a:pt x="395" y="6600"/>
                  </a:lnTo>
                  <a:lnTo>
                    <a:pt x="231" y="9251"/>
                  </a:lnTo>
                  <a:lnTo>
                    <a:pt x="155" y="10519"/>
                  </a:lnTo>
                  <a:lnTo>
                    <a:pt x="97" y="11768"/>
                  </a:lnTo>
                  <a:lnTo>
                    <a:pt x="78" y="12094"/>
                  </a:lnTo>
                  <a:lnTo>
                    <a:pt x="49" y="12844"/>
                  </a:lnTo>
                  <a:lnTo>
                    <a:pt x="30" y="13583"/>
                  </a:lnTo>
                  <a:lnTo>
                    <a:pt x="10" y="14323"/>
                  </a:lnTo>
                  <a:lnTo>
                    <a:pt x="1" y="15043"/>
                  </a:lnTo>
                  <a:lnTo>
                    <a:pt x="10" y="15764"/>
                  </a:lnTo>
                  <a:lnTo>
                    <a:pt x="30" y="16484"/>
                  </a:lnTo>
                  <a:lnTo>
                    <a:pt x="58" y="17205"/>
                  </a:lnTo>
                  <a:lnTo>
                    <a:pt x="97" y="17916"/>
                  </a:lnTo>
                  <a:lnTo>
                    <a:pt x="145" y="18511"/>
                  </a:lnTo>
                  <a:lnTo>
                    <a:pt x="193" y="19097"/>
                  </a:lnTo>
                  <a:lnTo>
                    <a:pt x="299" y="20039"/>
                  </a:lnTo>
                  <a:lnTo>
                    <a:pt x="443" y="21307"/>
                  </a:lnTo>
                  <a:lnTo>
                    <a:pt x="625" y="22796"/>
                  </a:lnTo>
                  <a:lnTo>
                    <a:pt x="837" y="24381"/>
                  </a:lnTo>
                  <a:lnTo>
                    <a:pt x="952" y="25178"/>
                  </a:lnTo>
                  <a:lnTo>
                    <a:pt x="1077" y="25956"/>
                  </a:lnTo>
                  <a:lnTo>
                    <a:pt x="1202" y="26715"/>
                  </a:lnTo>
                  <a:lnTo>
                    <a:pt x="1326" y="27426"/>
                  </a:lnTo>
                  <a:lnTo>
                    <a:pt x="1451" y="28079"/>
                  </a:lnTo>
                  <a:lnTo>
                    <a:pt x="1586" y="28665"/>
                  </a:lnTo>
                  <a:lnTo>
                    <a:pt x="1711" y="29165"/>
                  </a:lnTo>
                  <a:lnTo>
                    <a:pt x="1778" y="29376"/>
                  </a:lnTo>
                  <a:lnTo>
                    <a:pt x="1845" y="29558"/>
                  </a:lnTo>
                  <a:lnTo>
                    <a:pt x="2316" y="29779"/>
                  </a:lnTo>
                  <a:lnTo>
                    <a:pt x="2806" y="29981"/>
                  </a:lnTo>
                  <a:lnTo>
                    <a:pt x="3286" y="30173"/>
                  </a:lnTo>
                  <a:lnTo>
                    <a:pt x="3786" y="30337"/>
                  </a:lnTo>
                  <a:lnTo>
                    <a:pt x="4285" y="30490"/>
                  </a:lnTo>
                  <a:lnTo>
                    <a:pt x="4785" y="30615"/>
                  </a:lnTo>
                  <a:lnTo>
                    <a:pt x="5284" y="30740"/>
                  </a:lnTo>
                  <a:lnTo>
                    <a:pt x="5793" y="30836"/>
                  </a:lnTo>
                  <a:lnTo>
                    <a:pt x="6302" y="30923"/>
                  </a:lnTo>
                  <a:lnTo>
                    <a:pt x="6821" y="30990"/>
                  </a:lnTo>
                  <a:lnTo>
                    <a:pt x="7330" y="31047"/>
                  </a:lnTo>
                  <a:lnTo>
                    <a:pt x="7839" y="31086"/>
                  </a:lnTo>
                  <a:lnTo>
                    <a:pt x="8349" y="31115"/>
                  </a:lnTo>
                  <a:lnTo>
                    <a:pt x="8858" y="31124"/>
                  </a:lnTo>
                  <a:lnTo>
                    <a:pt x="9367" y="31124"/>
                  </a:lnTo>
                  <a:lnTo>
                    <a:pt x="9876" y="31115"/>
                  </a:lnTo>
                  <a:lnTo>
                    <a:pt x="11288" y="28876"/>
                  </a:lnTo>
                  <a:lnTo>
                    <a:pt x="12710" y="30778"/>
                  </a:lnTo>
                  <a:lnTo>
                    <a:pt x="13229" y="30673"/>
                  </a:lnTo>
                  <a:lnTo>
                    <a:pt x="13738" y="30548"/>
                  </a:lnTo>
                  <a:lnTo>
                    <a:pt x="14237" y="30413"/>
                  </a:lnTo>
                  <a:lnTo>
                    <a:pt x="14727" y="30269"/>
                  </a:lnTo>
                  <a:lnTo>
                    <a:pt x="15207" y="30106"/>
                  </a:lnTo>
                  <a:lnTo>
                    <a:pt x="15678" y="29933"/>
                  </a:lnTo>
                  <a:lnTo>
                    <a:pt x="16130" y="29751"/>
                  </a:lnTo>
                  <a:lnTo>
                    <a:pt x="16572" y="29558"/>
                  </a:lnTo>
                  <a:lnTo>
                    <a:pt x="16994" y="29357"/>
                  </a:lnTo>
                  <a:lnTo>
                    <a:pt x="17398" y="29145"/>
                  </a:lnTo>
                  <a:lnTo>
                    <a:pt x="17791" y="28924"/>
                  </a:lnTo>
                  <a:lnTo>
                    <a:pt x="18166" y="28694"/>
                  </a:lnTo>
                  <a:lnTo>
                    <a:pt x="18522" y="28454"/>
                  </a:lnTo>
                  <a:lnTo>
                    <a:pt x="18858" y="28204"/>
                  </a:lnTo>
                  <a:lnTo>
                    <a:pt x="19175" y="27945"/>
                  </a:lnTo>
                  <a:lnTo>
                    <a:pt x="19473" y="27685"/>
                  </a:lnTo>
                  <a:lnTo>
                    <a:pt x="19271" y="26878"/>
                  </a:lnTo>
                  <a:lnTo>
                    <a:pt x="19069" y="25985"/>
                  </a:lnTo>
                  <a:lnTo>
                    <a:pt x="18867" y="25024"/>
                  </a:lnTo>
                  <a:lnTo>
                    <a:pt x="18675" y="24016"/>
                  </a:lnTo>
                  <a:lnTo>
                    <a:pt x="18483" y="23036"/>
                  </a:lnTo>
                  <a:lnTo>
                    <a:pt x="18214" y="21489"/>
                  </a:lnTo>
                  <a:lnTo>
                    <a:pt x="17964" y="20039"/>
                  </a:lnTo>
                  <a:lnTo>
                    <a:pt x="17753" y="18742"/>
                  </a:lnTo>
                  <a:lnTo>
                    <a:pt x="17599" y="17704"/>
                  </a:lnTo>
                  <a:lnTo>
                    <a:pt x="17513" y="17109"/>
                  </a:lnTo>
                  <a:lnTo>
                    <a:pt x="17446" y="16523"/>
                  </a:lnTo>
                  <a:lnTo>
                    <a:pt x="17378" y="15966"/>
                  </a:lnTo>
                  <a:lnTo>
                    <a:pt x="17321" y="15428"/>
                  </a:lnTo>
                  <a:lnTo>
                    <a:pt x="17263" y="14832"/>
                  </a:lnTo>
                  <a:lnTo>
                    <a:pt x="17215" y="14246"/>
                  </a:lnTo>
                  <a:lnTo>
                    <a:pt x="17167" y="13641"/>
                  </a:lnTo>
                  <a:lnTo>
                    <a:pt x="17138" y="13055"/>
                  </a:lnTo>
                  <a:lnTo>
                    <a:pt x="17109" y="12450"/>
                  </a:lnTo>
                  <a:lnTo>
                    <a:pt x="17100" y="11864"/>
                  </a:lnTo>
                  <a:lnTo>
                    <a:pt x="17090" y="11383"/>
                  </a:lnTo>
                  <a:lnTo>
                    <a:pt x="17090" y="10922"/>
                  </a:lnTo>
                  <a:lnTo>
                    <a:pt x="17100" y="10029"/>
                  </a:lnTo>
                  <a:lnTo>
                    <a:pt x="17129" y="9203"/>
                  </a:lnTo>
                  <a:lnTo>
                    <a:pt x="17177" y="8434"/>
                  </a:lnTo>
                  <a:lnTo>
                    <a:pt x="17234" y="7714"/>
                  </a:lnTo>
                  <a:lnTo>
                    <a:pt x="17302" y="7051"/>
                  </a:lnTo>
                  <a:lnTo>
                    <a:pt x="17369" y="6436"/>
                  </a:lnTo>
                  <a:lnTo>
                    <a:pt x="17446" y="5870"/>
                  </a:lnTo>
                  <a:lnTo>
                    <a:pt x="17580" y="4870"/>
                  </a:lnTo>
                  <a:lnTo>
                    <a:pt x="17638" y="4438"/>
                  </a:lnTo>
                  <a:lnTo>
                    <a:pt x="17686" y="4044"/>
                  </a:lnTo>
                  <a:lnTo>
                    <a:pt x="17715" y="3689"/>
                  </a:lnTo>
                  <a:lnTo>
                    <a:pt x="17724" y="3372"/>
                  </a:lnTo>
                  <a:lnTo>
                    <a:pt x="17724" y="3228"/>
                  </a:lnTo>
                  <a:lnTo>
                    <a:pt x="17715" y="3093"/>
                  </a:lnTo>
                  <a:lnTo>
                    <a:pt x="17705" y="2959"/>
                  </a:lnTo>
                  <a:lnTo>
                    <a:pt x="17686" y="2844"/>
                  </a:lnTo>
                  <a:lnTo>
                    <a:pt x="17647" y="2671"/>
                  </a:lnTo>
                  <a:lnTo>
                    <a:pt x="17599" y="2507"/>
                  </a:lnTo>
                  <a:lnTo>
                    <a:pt x="17542" y="2363"/>
                  </a:lnTo>
                  <a:lnTo>
                    <a:pt x="17484" y="2219"/>
                  </a:lnTo>
                  <a:lnTo>
                    <a:pt x="17417" y="2094"/>
                  </a:lnTo>
                  <a:lnTo>
                    <a:pt x="17340" y="1969"/>
                  </a:lnTo>
                  <a:lnTo>
                    <a:pt x="17263" y="1854"/>
                  </a:lnTo>
                  <a:lnTo>
                    <a:pt x="17167" y="1748"/>
                  </a:lnTo>
                  <a:lnTo>
                    <a:pt x="17081" y="1652"/>
                  </a:lnTo>
                  <a:lnTo>
                    <a:pt x="16975" y="1566"/>
                  </a:lnTo>
                  <a:lnTo>
                    <a:pt x="16879" y="1479"/>
                  </a:lnTo>
                  <a:lnTo>
                    <a:pt x="16764" y="1403"/>
                  </a:lnTo>
                  <a:lnTo>
                    <a:pt x="16658" y="1326"/>
                  </a:lnTo>
                  <a:lnTo>
                    <a:pt x="16533" y="1259"/>
                  </a:lnTo>
                  <a:lnTo>
                    <a:pt x="16293" y="1134"/>
                  </a:lnTo>
                  <a:lnTo>
                    <a:pt x="16024" y="1028"/>
                  </a:lnTo>
                  <a:lnTo>
                    <a:pt x="15755" y="932"/>
                  </a:lnTo>
                  <a:lnTo>
                    <a:pt x="15467" y="845"/>
                  </a:lnTo>
                  <a:lnTo>
                    <a:pt x="15179" y="769"/>
                  </a:lnTo>
                  <a:lnTo>
                    <a:pt x="14583" y="596"/>
                  </a:lnTo>
                  <a:lnTo>
                    <a:pt x="14285" y="500"/>
                  </a:lnTo>
                  <a:lnTo>
                    <a:pt x="13987" y="404"/>
                  </a:lnTo>
                  <a:lnTo>
                    <a:pt x="13911" y="442"/>
                  </a:lnTo>
                  <a:lnTo>
                    <a:pt x="10462" y="15706"/>
                  </a:lnTo>
                  <a:lnTo>
                    <a:pt x="5726" y="19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52;p22">
              <a:extLst>
                <a:ext uri="{FF2B5EF4-FFF2-40B4-BE49-F238E27FC236}">
                  <a16:creationId xmlns:a16="http://schemas.microsoft.com/office/drawing/2014/main" id="{AA7C92F9-E0F4-4C7E-A879-8047458A9782}"/>
                </a:ext>
              </a:extLst>
            </p:cNvPr>
            <p:cNvSpPr/>
            <p:nvPr/>
          </p:nvSpPr>
          <p:spPr>
            <a:xfrm>
              <a:off x="1469333" y="2753810"/>
              <a:ext cx="189157" cy="93682"/>
            </a:xfrm>
            <a:custGeom>
              <a:avLst/>
              <a:gdLst/>
              <a:ahLst/>
              <a:cxnLst/>
              <a:rect l="l" t="t" r="r" b="b"/>
              <a:pathLst>
                <a:path w="4113" h="2037" extrusionOk="0">
                  <a:moveTo>
                    <a:pt x="222" y="0"/>
                  </a:moveTo>
                  <a:lnTo>
                    <a:pt x="1" y="807"/>
                  </a:lnTo>
                  <a:lnTo>
                    <a:pt x="510" y="999"/>
                  </a:lnTo>
                  <a:lnTo>
                    <a:pt x="1038" y="1191"/>
                  </a:lnTo>
                  <a:lnTo>
                    <a:pt x="1586" y="1364"/>
                  </a:lnTo>
                  <a:lnTo>
                    <a:pt x="2124" y="1528"/>
                  </a:lnTo>
                  <a:lnTo>
                    <a:pt x="2662" y="1672"/>
                  </a:lnTo>
                  <a:lnTo>
                    <a:pt x="3180" y="1806"/>
                  </a:lnTo>
                  <a:lnTo>
                    <a:pt x="3661" y="1931"/>
                  </a:lnTo>
                  <a:lnTo>
                    <a:pt x="4112" y="2037"/>
                  </a:lnTo>
                  <a:lnTo>
                    <a:pt x="3920" y="1057"/>
                  </a:lnTo>
                  <a:lnTo>
                    <a:pt x="3277" y="894"/>
                  </a:lnTo>
                  <a:lnTo>
                    <a:pt x="2623" y="711"/>
                  </a:lnTo>
                  <a:lnTo>
                    <a:pt x="1999" y="538"/>
                  </a:lnTo>
                  <a:lnTo>
                    <a:pt x="1432" y="375"/>
                  </a:lnTo>
                  <a:lnTo>
                    <a:pt x="558" y="10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53;p22">
              <a:extLst>
                <a:ext uri="{FF2B5EF4-FFF2-40B4-BE49-F238E27FC236}">
                  <a16:creationId xmlns:a16="http://schemas.microsoft.com/office/drawing/2014/main" id="{4116DD0C-184C-4037-B5B3-D77052B3CD3D}"/>
                </a:ext>
              </a:extLst>
            </p:cNvPr>
            <p:cNvSpPr/>
            <p:nvPr/>
          </p:nvSpPr>
          <p:spPr>
            <a:xfrm>
              <a:off x="866707" y="2791339"/>
              <a:ext cx="244805" cy="158206"/>
            </a:xfrm>
            <a:custGeom>
              <a:avLst/>
              <a:gdLst/>
              <a:ahLst/>
              <a:cxnLst/>
              <a:rect l="l" t="t" r="r" b="b"/>
              <a:pathLst>
                <a:path w="5323" h="3440" extrusionOk="0">
                  <a:moveTo>
                    <a:pt x="4929" y="1"/>
                  </a:moveTo>
                  <a:lnTo>
                    <a:pt x="4372" y="327"/>
                  </a:lnTo>
                  <a:lnTo>
                    <a:pt x="3776" y="673"/>
                  </a:lnTo>
                  <a:lnTo>
                    <a:pt x="3046" y="1086"/>
                  </a:lnTo>
                  <a:lnTo>
                    <a:pt x="2239" y="1528"/>
                  </a:lnTo>
                  <a:lnTo>
                    <a:pt x="1423" y="1960"/>
                  </a:lnTo>
                  <a:lnTo>
                    <a:pt x="1029" y="2152"/>
                  </a:lnTo>
                  <a:lnTo>
                    <a:pt x="654" y="2335"/>
                  </a:lnTo>
                  <a:lnTo>
                    <a:pt x="308" y="2489"/>
                  </a:lnTo>
                  <a:lnTo>
                    <a:pt x="1" y="2614"/>
                  </a:lnTo>
                  <a:lnTo>
                    <a:pt x="472" y="3440"/>
                  </a:lnTo>
                  <a:lnTo>
                    <a:pt x="962" y="3209"/>
                  </a:lnTo>
                  <a:lnTo>
                    <a:pt x="1500" y="2940"/>
                  </a:lnTo>
                  <a:lnTo>
                    <a:pt x="2182" y="2594"/>
                  </a:lnTo>
                  <a:lnTo>
                    <a:pt x="2950" y="2191"/>
                  </a:lnTo>
                  <a:lnTo>
                    <a:pt x="3344" y="1970"/>
                  </a:lnTo>
                  <a:lnTo>
                    <a:pt x="3757" y="1730"/>
                  </a:lnTo>
                  <a:lnTo>
                    <a:pt x="4160" y="1490"/>
                  </a:lnTo>
                  <a:lnTo>
                    <a:pt x="4564" y="1240"/>
                  </a:lnTo>
                  <a:lnTo>
                    <a:pt x="4948" y="990"/>
                  </a:lnTo>
                  <a:lnTo>
                    <a:pt x="5323" y="73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54;p22">
              <a:extLst>
                <a:ext uri="{FF2B5EF4-FFF2-40B4-BE49-F238E27FC236}">
                  <a16:creationId xmlns:a16="http://schemas.microsoft.com/office/drawing/2014/main" id="{8A1B5F86-8277-4954-9A95-E83AC0B7FAD2}"/>
                </a:ext>
              </a:extLst>
            </p:cNvPr>
            <p:cNvSpPr/>
            <p:nvPr/>
          </p:nvSpPr>
          <p:spPr>
            <a:xfrm>
              <a:off x="1280676" y="1755751"/>
              <a:ext cx="254969" cy="709580"/>
            </a:xfrm>
            <a:custGeom>
              <a:avLst/>
              <a:gdLst/>
              <a:ahLst/>
              <a:cxnLst/>
              <a:rect l="l" t="t" r="r" b="b"/>
              <a:pathLst>
                <a:path w="5544" h="15429" extrusionOk="0">
                  <a:moveTo>
                    <a:pt x="4160" y="1"/>
                  </a:moveTo>
                  <a:lnTo>
                    <a:pt x="4016" y="10"/>
                  </a:lnTo>
                  <a:lnTo>
                    <a:pt x="3872" y="30"/>
                  </a:lnTo>
                  <a:lnTo>
                    <a:pt x="3757" y="49"/>
                  </a:lnTo>
                  <a:lnTo>
                    <a:pt x="3651" y="78"/>
                  </a:lnTo>
                  <a:lnTo>
                    <a:pt x="3507" y="135"/>
                  </a:lnTo>
                  <a:lnTo>
                    <a:pt x="3450" y="164"/>
                  </a:lnTo>
                  <a:lnTo>
                    <a:pt x="1" y="15428"/>
                  </a:lnTo>
                  <a:lnTo>
                    <a:pt x="2873" y="13315"/>
                  </a:lnTo>
                  <a:lnTo>
                    <a:pt x="4199" y="7494"/>
                  </a:lnTo>
                  <a:lnTo>
                    <a:pt x="3017" y="6783"/>
                  </a:lnTo>
                  <a:lnTo>
                    <a:pt x="4766" y="5745"/>
                  </a:lnTo>
                  <a:lnTo>
                    <a:pt x="5544" y="740"/>
                  </a:lnTo>
                  <a:lnTo>
                    <a:pt x="5457" y="635"/>
                  </a:lnTo>
                  <a:lnTo>
                    <a:pt x="5371" y="539"/>
                  </a:lnTo>
                  <a:lnTo>
                    <a:pt x="5284" y="452"/>
                  </a:lnTo>
                  <a:lnTo>
                    <a:pt x="5198" y="375"/>
                  </a:lnTo>
                  <a:lnTo>
                    <a:pt x="5102" y="298"/>
                  </a:lnTo>
                  <a:lnTo>
                    <a:pt x="5015" y="241"/>
                  </a:lnTo>
                  <a:lnTo>
                    <a:pt x="4929" y="183"/>
                  </a:lnTo>
                  <a:lnTo>
                    <a:pt x="4842" y="145"/>
                  </a:lnTo>
                  <a:lnTo>
                    <a:pt x="4746" y="106"/>
                  </a:lnTo>
                  <a:lnTo>
                    <a:pt x="4660" y="78"/>
                  </a:lnTo>
                  <a:lnTo>
                    <a:pt x="4487" y="30"/>
                  </a:lnTo>
                  <a:lnTo>
                    <a:pt x="4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55;p22">
              <a:extLst>
                <a:ext uri="{FF2B5EF4-FFF2-40B4-BE49-F238E27FC236}">
                  <a16:creationId xmlns:a16="http://schemas.microsoft.com/office/drawing/2014/main" id="{F7D3CFEE-D651-4AE0-8751-B1C986201F2C}"/>
                </a:ext>
              </a:extLst>
            </p:cNvPr>
            <p:cNvSpPr/>
            <p:nvPr/>
          </p:nvSpPr>
          <p:spPr>
            <a:xfrm>
              <a:off x="994839" y="1730594"/>
              <a:ext cx="285874" cy="734736"/>
            </a:xfrm>
            <a:custGeom>
              <a:avLst/>
              <a:gdLst/>
              <a:ahLst/>
              <a:cxnLst/>
              <a:rect l="l" t="t" r="r" b="b"/>
              <a:pathLst>
                <a:path w="6216" h="15976" extrusionOk="0">
                  <a:moveTo>
                    <a:pt x="1250" y="0"/>
                  </a:moveTo>
                  <a:lnTo>
                    <a:pt x="1077" y="10"/>
                  </a:lnTo>
                  <a:lnTo>
                    <a:pt x="981" y="19"/>
                  </a:lnTo>
                  <a:lnTo>
                    <a:pt x="894" y="39"/>
                  </a:lnTo>
                  <a:lnTo>
                    <a:pt x="808" y="58"/>
                  </a:lnTo>
                  <a:lnTo>
                    <a:pt x="712" y="87"/>
                  </a:lnTo>
                  <a:lnTo>
                    <a:pt x="625" y="125"/>
                  </a:lnTo>
                  <a:lnTo>
                    <a:pt x="529" y="173"/>
                  </a:lnTo>
                  <a:lnTo>
                    <a:pt x="443" y="231"/>
                  </a:lnTo>
                  <a:lnTo>
                    <a:pt x="347" y="298"/>
                  </a:lnTo>
                  <a:lnTo>
                    <a:pt x="260" y="375"/>
                  </a:lnTo>
                  <a:lnTo>
                    <a:pt x="174" y="461"/>
                  </a:lnTo>
                  <a:lnTo>
                    <a:pt x="87" y="557"/>
                  </a:lnTo>
                  <a:lnTo>
                    <a:pt x="1" y="663"/>
                  </a:lnTo>
                  <a:lnTo>
                    <a:pt x="1096" y="6311"/>
                  </a:lnTo>
                  <a:lnTo>
                    <a:pt x="2844" y="7349"/>
                  </a:lnTo>
                  <a:lnTo>
                    <a:pt x="1663" y="8060"/>
                  </a:lnTo>
                  <a:lnTo>
                    <a:pt x="3017" y="13872"/>
                  </a:lnTo>
                  <a:lnTo>
                    <a:pt x="6216" y="15975"/>
                  </a:lnTo>
                  <a:lnTo>
                    <a:pt x="2162" y="260"/>
                  </a:lnTo>
                  <a:lnTo>
                    <a:pt x="2105" y="231"/>
                  </a:lnTo>
                  <a:lnTo>
                    <a:pt x="1951" y="154"/>
                  </a:lnTo>
                  <a:lnTo>
                    <a:pt x="1836" y="115"/>
                  </a:lnTo>
                  <a:lnTo>
                    <a:pt x="1711" y="67"/>
                  </a:lnTo>
                  <a:lnTo>
                    <a:pt x="1567" y="39"/>
                  </a:lnTo>
                  <a:lnTo>
                    <a:pt x="1413" y="1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56;p22">
              <a:extLst>
                <a:ext uri="{FF2B5EF4-FFF2-40B4-BE49-F238E27FC236}">
                  <a16:creationId xmlns:a16="http://schemas.microsoft.com/office/drawing/2014/main" id="{7EC1D80D-C2D1-412C-A9CA-85919BD7A01B}"/>
                </a:ext>
              </a:extLst>
            </p:cNvPr>
            <p:cNvSpPr/>
            <p:nvPr/>
          </p:nvSpPr>
          <p:spPr>
            <a:xfrm>
              <a:off x="1293507" y="2982203"/>
              <a:ext cx="32285" cy="32285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08" y="1"/>
                  </a:moveTo>
                  <a:lnTo>
                    <a:pt x="241" y="20"/>
                  </a:lnTo>
                  <a:lnTo>
                    <a:pt x="183" y="49"/>
                  </a:lnTo>
                  <a:lnTo>
                    <a:pt x="125" y="87"/>
                  </a:lnTo>
                  <a:lnTo>
                    <a:pt x="77" y="135"/>
                  </a:lnTo>
                  <a:lnTo>
                    <a:pt x="39" y="19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94"/>
                  </a:lnTo>
                  <a:lnTo>
                    <a:pt x="20" y="46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63"/>
                  </a:lnTo>
                  <a:lnTo>
                    <a:pt x="250" y="692"/>
                  </a:lnTo>
                  <a:lnTo>
                    <a:pt x="318" y="702"/>
                  </a:lnTo>
                  <a:lnTo>
                    <a:pt x="394" y="702"/>
                  </a:lnTo>
                  <a:lnTo>
                    <a:pt x="46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3" y="510"/>
                  </a:lnTo>
                  <a:lnTo>
                    <a:pt x="683" y="452"/>
                  </a:lnTo>
                  <a:lnTo>
                    <a:pt x="702" y="385"/>
                  </a:lnTo>
                  <a:lnTo>
                    <a:pt x="702" y="308"/>
                  </a:lnTo>
                  <a:lnTo>
                    <a:pt x="683" y="241"/>
                  </a:lnTo>
                  <a:lnTo>
                    <a:pt x="654" y="183"/>
                  </a:lnTo>
                  <a:lnTo>
                    <a:pt x="615" y="125"/>
                  </a:lnTo>
                  <a:lnTo>
                    <a:pt x="567" y="77"/>
                  </a:lnTo>
                  <a:lnTo>
                    <a:pt x="510" y="39"/>
                  </a:lnTo>
                  <a:lnTo>
                    <a:pt x="452" y="2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57;p22">
              <a:extLst>
                <a:ext uri="{FF2B5EF4-FFF2-40B4-BE49-F238E27FC236}">
                  <a16:creationId xmlns:a16="http://schemas.microsoft.com/office/drawing/2014/main" id="{128D3731-0F5C-4C01-9B17-2FEEC6DDE960}"/>
                </a:ext>
              </a:extLst>
            </p:cNvPr>
            <p:cNvSpPr/>
            <p:nvPr/>
          </p:nvSpPr>
          <p:spPr>
            <a:xfrm>
              <a:off x="1286885" y="2862902"/>
              <a:ext cx="31871" cy="32331"/>
            </a:xfrm>
            <a:custGeom>
              <a:avLst/>
              <a:gdLst/>
              <a:ahLst/>
              <a:cxnLst/>
              <a:rect l="l" t="t" r="r" b="b"/>
              <a:pathLst>
                <a:path w="693" h="703" extrusionOk="0">
                  <a:moveTo>
                    <a:pt x="308" y="1"/>
                  </a:moveTo>
                  <a:lnTo>
                    <a:pt x="241" y="20"/>
                  </a:lnTo>
                  <a:lnTo>
                    <a:pt x="173" y="39"/>
                  </a:lnTo>
                  <a:lnTo>
                    <a:pt x="116" y="78"/>
                  </a:lnTo>
                  <a:lnTo>
                    <a:pt x="68" y="126"/>
                  </a:lnTo>
                  <a:lnTo>
                    <a:pt x="39" y="183"/>
                  </a:lnTo>
                  <a:lnTo>
                    <a:pt x="10" y="251"/>
                  </a:lnTo>
                  <a:lnTo>
                    <a:pt x="0" y="318"/>
                  </a:lnTo>
                  <a:lnTo>
                    <a:pt x="0" y="395"/>
                  </a:lnTo>
                  <a:lnTo>
                    <a:pt x="10" y="462"/>
                  </a:lnTo>
                  <a:lnTo>
                    <a:pt x="39" y="520"/>
                  </a:lnTo>
                  <a:lnTo>
                    <a:pt x="77" y="577"/>
                  </a:lnTo>
                  <a:lnTo>
                    <a:pt x="125" y="625"/>
                  </a:lnTo>
                  <a:lnTo>
                    <a:pt x="183" y="664"/>
                  </a:lnTo>
                  <a:lnTo>
                    <a:pt x="250" y="683"/>
                  </a:lnTo>
                  <a:lnTo>
                    <a:pt x="317" y="702"/>
                  </a:lnTo>
                  <a:lnTo>
                    <a:pt x="385" y="70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67" y="616"/>
                  </a:lnTo>
                  <a:lnTo>
                    <a:pt x="615" y="568"/>
                  </a:lnTo>
                  <a:lnTo>
                    <a:pt x="654" y="510"/>
                  </a:lnTo>
                  <a:lnTo>
                    <a:pt x="682" y="452"/>
                  </a:lnTo>
                  <a:lnTo>
                    <a:pt x="692" y="376"/>
                  </a:lnTo>
                  <a:lnTo>
                    <a:pt x="692" y="308"/>
                  </a:lnTo>
                  <a:lnTo>
                    <a:pt x="682" y="241"/>
                  </a:lnTo>
                  <a:lnTo>
                    <a:pt x="654" y="183"/>
                  </a:lnTo>
                  <a:lnTo>
                    <a:pt x="615" y="126"/>
                  </a:lnTo>
                  <a:lnTo>
                    <a:pt x="567" y="78"/>
                  </a:lnTo>
                  <a:lnTo>
                    <a:pt x="510" y="39"/>
                  </a:lnTo>
                  <a:lnTo>
                    <a:pt x="442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58;p22">
              <a:extLst>
                <a:ext uri="{FF2B5EF4-FFF2-40B4-BE49-F238E27FC236}">
                  <a16:creationId xmlns:a16="http://schemas.microsoft.com/office/drawing/2014/main" id="{4192FFF7-AAF1-428F-B8CF-38BFFAEC868B}"/>
                </a:ext>
              </a:extLst>
            </p:cNvPr>
            <p:cNvSpPr/>
            <p:nvPr/>
          </p:nvSpPr>
          <p:spPr>
            <a:xfrm>
              <a:off x="1279802" y="2743646"/>
              <a:ext cx="32285" cy="31825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08" y="0"/>
                  </a:moveTo>
                  <a:lnTo>
                    <a:pt x="241" y="10"/>
                  </a:lnTo>
                  <a:lnTo>
                    <a:pt x="183" y="39"/>
                  </a:lnTo>
                  <a:lnTo>
                    <a:pt x="12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7"/>
                  </a:lnTo>
                  <a:lnTo>
                    <a:pt x="1" y="384"/>
                  </a:lnTo>
                  <a:lnTo>
                    <a:pt x="20" y="45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53"/>
                  </a:lnTo>
                  <a:lnTo>
                    <a:pt x="251" y="682"/>
                  </a:lnTo>
                  <a:lnTo>
                    <a:pt x="318" y="692"/>
                  </a:lnTo>
                  <a:lnTo>
                    <a:pt x="395" y="692"/>
                  </a:lnTo>
                  <a:lnTo>
                    <a:pt x="462" y="682"/>
                  </a:lnTo>
                  <a:lnTo>
                    <a:pt x="519" y="653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4" y="509"/>
                  </a:lnTo>
                  <a:lnTo>
                    <a:pt x="683" y="442"/>
                  </a:lnTo>
                  <a:lnTo>
                    <a:pt x="702" y="375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7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359;p22">
              <a:extLst>
                <a:ext uri="{FF2B5EF4-FFF2-40B4-BE49-F238E27FC236}">
                  <a16:creationId xmlns:a16="http://schemas.microsoft.com/office/drawing/2014/main" id="{2A84401A-5E7B-4D36-8820-E5FBF37F5D82}"/>
                </a:ext>
              </a:extLst>
            </p:cNvPr>
            <p:cNvSpPr/>
            <p:nvPr/>
          </p:nvSpPr>
          <p:spPr>
            <a:xfrm>
              <a:off x="1273179" y="2624345"/>
              <a:ext cx="31871" cy="31871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08" y="1"/>
                  </a:moveTo>
                  <a:lnTo>
                    <a:pt x="241" y="10"/>
                  </a:lnTo>
                  <a:lnTo>
                    <a:pt x="174" y="39"/>
                  </a:lnTo>
                  <a:lnTo>
                    <a:pt x="11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85"/>
                  </a:lnTo>
                  <a:lnTo>
                    <a:pt x="10" y="452"/>
                  </a:lnTo>
                  <a:lnTo>
                    <a:pt x="39" y="519"/>
                  </a:lnTo>
                  <a:lnTo>
                    <a:pt x="78" y="567"/>
                  </a:lnTo>
                  <a:lnTo>
                    <a:pt x="126" y="615"/>
                  </a:lnTo>
                  <a:lnTo>
                    <a:pt x="183" y="654"/>
                  </a:lnTo>
                  <a:lnTo>
                    <a:pt x="250" y="683"/>
                  </a:lnTo>
                  <a:lnTo>
                    <a:pt x="318" y="692"/>
                  </a:lnTo>
                  <a:lnTo>
                    <a:pt x="385" y="69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15" y="567"/>
                  </a:lnTo>
                  <a:lnTo>
                    <a:pt x="654" y="510"/>
                  </a:lnTo>
                  <a:lnTo>
                    <a:pt x="683" y="442"/>
                  </a:lnTo>
                  <a:lnTo>
                    <a:pt x="692" y="375"/>
                  </a:lnTo>
                  <a:lnTo>
                    <a:pt x="692" y="308"/>
                  </a:lnTo>
                  <a:lnTo>
                    <a:pt x="683" y="241"/>
                  </a:lnTo>
                  <a:lnTo>
                    <a:pt x="654" y="173"/>
                  </a:lnTo>
                  <a:lnTo>
                    <a:pt x="615" y="116"/>
                  </a:lnTo>
                  <a:lnTo>
                    <a:pt x="567" y="68"/>
                  </a:lnTo>
                  <a:lnTo>
                    <a:pt x="510" y="39"/>
                  </a:lnTo>
                  <a:lnTo>
                    <a:pt x="443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360;p22">
              <a:extLst>
                <a:ext uri="{FF2B5EF4-FFF2-40B4-BE49-F238E27FC236}">
                  <a16:creationId xmlns:a16="http://schemas.microsoft.com/office/drawing/2014/main" id="{5E8D163F-74C8-4517-BC0B-A9FB0EA901FB}"/>
                </a:ext>
              </a:extLst>
            </p:cNvPr>
            <p:cNvSpPr/>
            <p:nvPr/>
          </p:nvSpPr>
          <p:spPr>
            <a:xfrm>
              <a:off x="1266097" y="2504629"/>
              <a:ext cx="32331" cy="32285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08" y="0"/>
                  </a:moveTo>
                  <a:lnTo>
                    <a:pt x="241" y="19"/>
                  </a:lnTo>
                  <a:lnTo>
                    <a:pt x="183" y="48"/>
                  </a:lnTo>
                  <a:lnTo>
                    <a:pt x="126" y="87"/>
                  </a:lnTo>
                  <a:lnTo>
                    <a:pt x="78" y="135"/>
                  </a:lnTo>
                  <a:lnTo>
                    <a:pt x="39" y="192"/>
                  </a:lnTo>
                  <a:lnTo>
                    <a:pt x="20" y="250"/>
                  </a:lnTo>
                  <a:lnTo>
                    <a:pt x="1" y="327"/>
                  </a:lnTo>
                  <a:lnTo>
                    <a:pt x="1" y="394"/>
                  </a:lnTo>
                  <a:lnTo>
                    <a:pt x="20" y="461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93" y="663"/>
                  </a:lnTo>
                  <a:lnTo>
                    <a:pt x="251" y="692"/>
                  </a:lnTo>
                  <a:lnTo>
                    <a:pt x="318" y="701"/>
                  </a:lnTo>
                  <a:lnTo>
                    <a:pt x="395" y="701"/>
                  </a:lnTo>
                  <a:lnTo>
                    <a:pt x="462" y="682"/>
                  </a:lnTo>
                  <a:lnTo>
                    <a:pt x="520" y="663"/>
                  </a:lnTo>
                  <a:lnTo>
                    <a:pt x="577" y="625"/>
                  </a:lnTo>
                  <a:lnTo>
                    <a:pt x="625" y="577"/>
                  </a:lnTo>
                  <a:lnTo>
                    <a:pt x="664" y="519"/>
                  </a:lnTo>
                  <a:lnTo>
                    <a:pt x="693" y="452"/>
                  </a:lnTo>
                  <a:lnTo>
                    <a:pt x="702" y="384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8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361;p22">
              <a:extLst>
                <a:ext uri="{FF2B5EF4-FFF2-40B4-BE49-F238E27FC236}">
                  <a16:creationId xmlns:a16="http://schemas.microsoft.com/office/drawing/2014/main" id="{29C0262E-6102-40A2-AE59-551F2D11E0AB}"/>
                </a:ext>
              </a:extLst>
            </p:cNvPr>
            <p:cNvSpPr/>
            <p:nvPr/>
          </p:nvSpPr>
          <p:spPr>
            <a:xfrm>
              <a:off x="1080567" y="1081150"/>
              <a:ext cx="451990" cy="425040"/>
            </a:xfrm>
            <a:custGeom>
              <a:avLst/>
              <a:gdLst/>
              <a:ahLst/>
              <a:cxnLst/>
              <a:rect l="l" t="t" r="r" b="b"/>
              <a:pathLst>
                <a:path w="9828" h="9242" extrusionOk="0">
                  <a:moveTo>
                    <a:pt x="8867" y="0"/>
                  </a:moveTo>
                  <a:lnTo>
                    <a:pt x="8732" y="10"/>
                  </a:lnTo>
                  <a:lnTo>
                    <a:pt x="8444" y="38"/>
                  </a:lnTo>
                  <a:lnTo>
                    <a:pt x="8156" y="86"/>
                  </a:lnTo>
                  <a:lnTo>
                    <a:pt x="7849" y="163"/>
                  </a:lnTo>
                  <a:lnTo>
                    <a:pt x="7522" y="250"/>
                  </a:lnTo>
                  <a:lnTo>
                    <a:pt x="6840" y="442"/>
                  </a:lnTo>
                  <a:lnTo>
                    <a:pt x="6465" y="538"/>
                  </a:lnTo>
                  <a:lnTo>
                    <a:pt x="6081" y="634"/>
                  </a:lnTo>
                  <a:lnTo>
                    <a:pt x="5668" y="730"/>
                  </a:lnTo>
                  <a:lnTo>
                    <a:pt x="5245" y="807"/>
                  </a:lnTo>
                  <a:lnTo>
                    <a:pt x="4794" y="874"/>
                  </a:lnTo>
                  <a:lnTo>
                    <a:pt x="4323" y="922"/>
                  </a:lnTo>
                  <a:lnTo>
                    <a:pt x="4083" y="941"/>
                  </a:lnTo>
                  <a:lnTo>
                    <a:pt x="3833" y="951"/>
                  </a:lnTo>
                  <a:lnTo>
                    <a:pt x="3574" y="961"/>
                  </a:lnTo>
                  <a:lnTo>
                    <a:pt x="3314" y="951"/>
                  </a:lnTo>
                  <a:lnTo>
                    <a:pt x="3065" y="951"/>
                  </a:lnTo>
                  <a:lnTo>
                    <a:pt x="2834" y="961"/>
                  </a:lnTo>
                  <a:lnTo>
                    <a:pt x="2613" y="989"/>
                  </a:lnTo>
                  <a:lnTo>
                    <a:pt x="2421" y="1018"/>
                  </a:lnTo>
                  <a:lnTo>
                    <a:pt x="2248" y="1066"/>
                  </a:lnTo>
                  <a:lnTo>
                    <a:pt x="2085" y="1114"/>
                  </a:lnTo>
                  <a:lnTo>
                    <a:pt x="1941" y="1172"/>
                  </a:lnTo>
                  <a:lnTo>
                    <a:pt x="1816" y="1239"/>
                  </a:lnTo>
                  <a:lnTo>
                    <a:pt x="1701" y="1316"/>
                  </a:lnTo>
                  <a:lnTo>
                    <a:pt x="1605" y="1393"/>
                  </a:lnTo>
                  <a:lnTo>
                    <a:pt x="1518" y="1479"/>
                  </a:lnTo>
                  <a:lnTo>
                    <a:pt x="1451" y="1566"/>
                  </a:lnTo>
                  <a:lnTo>
                    <a:pt x="1384" y="1652"/>
                  </a:lnTo>
                  <a:lnTo>
                    <a:pt x="1336" y="1748"/>
                  </a:lnTo>
                  <a:lnTo>
                    <a:pt x="1297" y="1844"/>
                  </a:lnTo>
                  <a:lnTo>
                    <a:pt x="1259" y="1940"/>
                  </a:lnTo>
                  <a:lnTo>
                    <a:pt x="1240" y="2037"/>
                  </a:lnTo>
                  <a:lnTo>
                    <a:pt x="1220" y="2133"/>
                  </a:lnTo>
                  <a:lnTo>
                    <a:pt x="1211" y="2229"/>
                  </a:lnTo>
                  <a:lnTo>
                    <a:pt x="1211" y="2325"/>
                  </a:lnTo>
                  <a:lnTo>
                    <a:pt x="1220" y="2498"/>
                  </a:lnTo>
                  <a:lnTo>
                    <a:pt x="1240" y="2651"/>
                  </a:lnTo>
                  <a:lnTo>
                    <a:pt x="1268" y="2786"/>
                  </a:lnTo>
                  <a:lnTo>
                    <a:pt x="1288" y="2891"/>
                  </a:lnTo>
                  <a:lnTo>
                    <a:pt x="1326" y="2978"/>
                  </a:lnTo>
                  <a:lnTo>
                    <a:pt x="1259" y="3016"/>
                  </a:lnTo>
                  <a:lnTo>
                    <a:pt x="1182" y="3064"/>
                  </a:lnTo>
                  <a:lnTo>
                    <a:pt x="1086" y="3141"/>
                  </a:lnTo>
                  <a:lnTo>
                    <a:pt x="971" y="3228"/>
                  </a:lnTo>
                  <a:lnTo>
                    <a:pt x="846" y="3343"/>
                  </a:lnTo>
                  <a:lnTo>
                    <a:pt x="721" y="3477"/>
                  </a:lnTo>
                  <a:lnTo>
                    <a:pt x="586" y="3631"/>
                  </a:lnTo>
                  <a:lnTo>
                    <a:pt x="452" y="3823"/>
                  </a:lnTo>
                  <a:lnTo>
                    <a:pt x="327" y="4035"/>
                  </a:lnTo>
                  <a:lnTo>
                    <a:pt x="269" y="4150"/>
                  </a:lnTo>
                  <a:lnTo>
                    <a:pt x="221" y="4275"/>
                  </a:lnTo>
                  <a:lnTo>
                    <a:pt x="173" y="4400"/>
                  </a:lnTo>
                  <a:lnTo>
                    <a:pt x="125" y="4534"/>
                  </a:lnTo>
                  <a:lnTo>
                    <a:pt x="87" y="4678"/>
                  </a:lnTo>
                  <a:lnTo>
                    <a:pt x="48" y="4832"/>
                  </a:lnTo>
                  <a:lnTo>
                    <a:pt x="29" y="4986"/>
                  </a:lnTo>
                  <a:lnTo>
                    <a:pt x="10" y="5159"/>
                  </a:lnTo>
                  <a:lnTo>
                    <a:pt x="0" y="5331"/>
                  </a:lnTo>
                  <a:lnTo>
                    <a:pt x="0" y="5504"/>
                  </a:lnTo>
                  <a:lnTo>
                    <a:pt x="0" y="5696"/>
                  </a:lnTo>
                  <a:lnTo>
                    <a:pt x="20" y="5898"/>
                  </a:lnTo>
                  <a:lnTo>
                    <a:pt x="48" y="6090"/>
                  </a:lnTo>
                  <a:lnTo>
                    <a:pt x="77" y="6282"/>
                  </a:lnTo>
                  <a:lnTo>
                    <a:pt x="116" y="6475"/>
                  </a:lnTo>
                  <a:lnTo>
                    <a:pt x="164" y="6648"/>
                  </a:lnTo>
                  <a:lnTo>
                    <a:pt x="221" y="6830"/>
                  </a:lnTo>
                  <a:lnTo>
                    <a:pt x="279" y="6993"/>
                  </a:lnTo>
                  <a:lnTo>
                    <a:pt x="337" y="7166"/>
                  </a:lnTo>
                  <a:lnTo>
                    <a:pt x="404" y="7320"/>
                  </a:lnTo>
                  <a:lnTo>
                    <a:pt x="558" y="7618"/>
                  </a:lnTo>
                  <a:lnTo>
                    <a:pt x="711" y="7896"/>
                  </a:lnTo>
                  <a:lnTo>
                    <a:pt x="875" y="8146"/>
                  </a:lnTo>
                  <a:lnTo>
                    <a:pt x="1038" y="8367"/>
                  </a:lnTo>
                  <a:lnTo>
                    <a:pt x="1192" y="8569"/>
                  </a:lnTo>
                  <a:lnTo>
                    <a:pt x="1345" y="8751"/>
                  </a:lnTo>
                  <a:lnTo>
                    <a:pt x="1489" y="8895"/>
                  </a:lnTo>
                  <a:lnTo>
                    <a:pt x="1614" y="9020"/>
                  </a:lnTo>
                  <a:lnTo>
                    <a:pt x="1806" y="9193"/>
                  </a:lnTo>
                  <a:lnTo>
                    <a:pt x="1874" y="9241"/>
                  </a:lnTo>
                  <a:lnTo>
                    <a:pt x="1854" y="9078"/>
                  </a:lnTo>
                  <a:lnTo>
                    <a:pt x="1835" y="8915"/>
                  </a:lnTo>
                  <a:lnTo>
                    <a:pt x="1826" y="8751"/>
                  </a:lnTo>
                  <a:lnTo>
                    <a:pt x="1826" y="8588"/>
                  </a:lnTo>
                  <a:lnTo>
                    <a:pt x="1835" y="8425"/>
                  </a:lnTo>
                  <a:lnTo>
                    <a:pt x="1845" y="8271"/>
                  </a:lnTo>
                  <a:lnTo>
                    <a:pt x="1864" y="8108"/>
                  </a:lnTo>
                  <a:lnTo>
                    <a:pt x="1893" y="7954"/>
                  </a:lnTo>
                  <a:lnTo>
                    <a:pt x="1922" y="7800"/>
                  </a:lnTo>
                  <a:lnTo>
                    <a:pt x="1960" y="7656"/>
                  </a:lnTo>
                  <a:lnTo>
                    <a:pt x="2008" y="7502"/>
                  </a:lnTo>
                  <a:lnTo>
                    <a:pt x="2056" y="7358"/>
                  </a:lnTo>
                  <a:lnTo>
                    <a:pt x="2171" y="7070"/>
                  </a:lnTo>
                  <a:lnTo>
                    <a:pt x="2306" y="6782"/>
                  </a:lnTo>
                  <a:lnTo>
                    <a:pt x="2460" y="6513"/>
                  </a:lnTo>
                  <a:lnTo>
                    <a:pt x="2632" y="6254"/>
                  </a:lnTo>
                  <a:lnTo>
                    <a:pt x="2815" y="5994"/>
                  </a:lnTo>
                  <a:lnTo>
                    <a:pt x="3017" y="5754"/>
                  </a:lnTo>
                  <a:lnTo>
                    <a:pt x="3228" y="5514"/>
                  </a:lnTo>
                  <a:lnTo>
                    <a:pt x="3449" y="5293"/>
                  </a:lnTo>
                  <a:lnTo>
                    <a:pt x="3680" y="5082"/>
                  </a:lnTo>
                  <a:lnTo>
                    <a:pt x="3920" y="4870"/>
                  </a:lnTo>
                  <a:lnTo>
                    <a:pt x="4169" y="4678"/>
                  </a:lnTo>
                  <a:lnTo>
                    <a:pt x="4419" y="4496"/>
                  </a:lnTo>
                  <a:lnTo>
                    <a:pt x="4679" y="4332"/>
                  </a:lnTo>
                  <a:lnTo>
                    <a:pt x="4938" y="4169"/>
                  </a:lnTo>
                  <a:lnTo>
                    <a:pt x="5197" y="4025"/>
                  </a:lnTo>
                  <a:lnTo>
                    <a:pt x="5457" y="3891"/>
                  </a:lnTo>
                  <a:lnTo>
                    <a:pt x="5706" y="3766"/>
                  </a:lnTo>
                  <a:lnTo>
                    <a:pt x="5956" y="3660"/>
                  </a:lnTo>
                  <a:lnTo>
                    <a:pt x="6206" y="3564"/>
                  </a:lnTo>
                  <a:lnTo>
                    <a:pt x="6446" y="3487"/>
                  </a:lnTo>
                  <a:lnTo>
                    <a:pt x="6677" y="3420"/>
                  </a:lnTo>
                  <a:lnTo>
                    <a:pt x="6898" y="3362"/>
                  </a:lnTo>
                  <a:lnTo>
                    <a:pt x="7109" y="3324"/>
                  </a:lnTo>
                  <a:lnTo>
                    <a:pt x="7301" y="3295"/>
                  </a:lnTo>
                  <a:lnTo>
                    <a:pt x="7484" y="3285"/>
                  </a:lnTo>
                  <a:lnTo>
                    <a:pt x="7656" y="3295"/>
                  </a:lnTo>
                  <a:lnTo>
                    <a:pt x="7810" y="3295"/>
                  </a:lnTo>
                  <a:lnTo>
                    <a:pt x="7964" y="3276"/>
                  </a:lnTo>
                  <a:lnTo>
                    <a:pt x="8118" y="3247"/>
                  </a:lnTo>
                  <a:lnTo>
                    <a:pt x="8262" y="3199"/>
                  </a:lnTo>
                  <a:lnTo>
                    <a:pt x="8406" y="3132"/>
                  </a:lnTo>
                  <a:lnTo>
                    <a:pt x="8550" y="3055"/>
                  </a:lnTo>
                  <a:lnTo>
                    <a:pt x="8684" y="2968"/>
                  </a:lnTo>
                  <a:lnTo>
                    <a:pt x="8809" y="2872"/>
                  </a:lnTo>
                  <a:lnTo>
                    <a:pt x="8934" y="2757"/>
                  </a:lnTo>
                  <a:lnTo>
                    <a:pt x="9049" y="2632"/>
                  </a:lnTo>
                  <a:lnTo>
                    <a:pt x="9165" y="2507"/>
                  </a:lnTo>
                  <a:lnTo>
                    <a:pt x="9261" y="2373"/>
                  </a:lnTo>
                  <a:lnTo>
                    <a:pt x="9357" y="2229"/>
                  </a:lnTo>
                  <a:lnTo>
                    <a:pt x="9453" y="2085"/>
                  </a:lnTo>
                  <a:lnTo>
                    <a:pt x="9530" y="1931"/>
                  </a:lnTo>
                  <a:lnTo>
                    <a:pt x="9607" y="1787"/>
                  </a:lnTo>
                  <a:lnTo>
                    <a:pt x="9664" y="1633"/>
                  </a:lnTo>
                  <a:lnTo>
                    <a:pt x="9722" y="1479"/>
                  </a:lnTo>
                  <a:lnTo>
                    <a:pt x="9760" y="1326"/>
                  </a:lnTo>
                  <a:lnTo>
                    <a:pt x="9799" y="1182"/>
                  </a:lnTo>
                  <a:lnTo>
                    <a:pt x="9818" y="1037"/>
                  </a:lnTo>
                  <a:lnTo>
                    <a:pt x="9827" y="893"/>
                  </a:lnTo>
                  <a:lnTo>
                    <a:pt x="9827" y="759"/>
                  </a:lnTo>
                  <a:lnTo>
                    <a:pt x="9818" y="634"/>
                  </a:lnTo>
                  <a:lnTo>
                    <a:pt x="9799" y="519"/>
                  </a:lnTo>
                  <a:lnTo>
                    <a:pt x="9760" y="413"/>
                  </a:lnTo>
                  <a:lnTo>
                    <a:pt x="9712" y="307"/>
                  </a:lnTo>
                  <a:lnTo>
                    <a:pt x="9655" y="221"/>
                  </a:lnTo>
                  <a:lnTo>
                    <a:pt x="9578" y="154"/>
                  </a:lnTo>
                  <a:lnTo>
                    <a:pt x="9482" y="96"/>
                  </a:lnTo>
                  <a:lnTo>
                    <a:pt x="9376" y="48"/>
                  </a:lnTo>
                  <a:lnTo>
                    <a:pt x="9261" y="19"/>
                  </a:lnTo>
                  <a:lnTo>
                    <a:pt x="9136" y="1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62;p22">
              <a:extLst>
                <a:ext uri="{FF2B5EF4-FFF2-40B4-BE49-F238E27FC236}">
                  <a16:creationId xmlns:a16="http://schemas.microsoft.com/office/drawing/2014/main" id="{CE487B46-349D-47CD-9368-146D20FEA413}"/>
                </a:ext>
              </a:extLst>
            </p:cNvPr>
            <p:cNvSpPr/>
            <p:nvPr/>
          </p:nvSpPr>
          <p:spPr>
            <a:xfrm>
              <a:off x="1143300" y="1526898"/>
              <a:ext cx="220936" cy="229352"/>
            </a:xfrm>
            <a:custGeom>
              <a:avLst/>
              <a:gdLst/>
              <a:ahLst/>
              <a:cxnLst/>
              <a:rect l="l" t="t" r="r" b="b"/>
              <a:pathLst>
                <a:path w="4804" h="4987" extrusionOk="0">
                  <a:moveTo>
                    <a:pt x="0" y="1"/>
                  </a:moveTo>
                  <a:lnTo>
                    <a:pt x="10" y="4199"/>
                  </a:lnTo>
                  <a:lnTo>
                    <a:pt x="106" y="4266"/>
                  </a:lnTo>
                  <a:lnTo>
                    <a:pt x="231" y="4333"/>
                  </a:lnTo>
                  <a:lnTo>
                    <a:pt x="394" y="4420"/>
                  </a:lnTo>
                  <a:lnTo>
                    <a:pt x="596" y="4516"/>
                  </a:lnTo>
                  <a:lnTo>
                    <a:pt x="836" y="4621"/>
                  </a:lnTo>
                  <a:lnTo>
                    <a:pt x="1105" y="4727"/>
                  </a:lnTo>
                  <a:lnTo>
                    <a:pt x="1403" y="4813"/>
                  </a:lnTo>
                  <a:lnTo>
                    <a:pt x="1566" y="4861"/>
                  </a:lnTo>
                  <a:lnTo>
                    <a:pt x="1730" y="4900"/>
                  </a:lnTo>
                  <a:lnTo>
                    <a:pt x="1893" y="4929"/>
                  </a:lnTo>
                  <a:lnTo>
                    <a:pt x="2066" y="4948"/>
                  </a:lnTo>
                  <a:lnTo>
                    <a:pt x="2248" y="4967"/>
                  </a:lnTo>
                  <a:lnTo>
                    <a:pt x="2431" y="4977"/>
                  </a:lnTo>
                  <a:lnTo>
                    <a:pt x="2613" y="4986"/>
                  </a:lnTo>
                  <a:lnTo>
                    <a:pt x="2805" y="4977"/>
                  </a:lnTo>
                  <a:lnTo>
                    <a:pt x="2998" y="4957"/>
                  </a:lnTo>
                  <a:lnTo>
                    <a:pt x="3190" y="4929"/>
                  </a:lnTo>
                  <a:lnTo>
                    <a:pt x="3382" y="4890"/>
                  </a:lnTo>
                  <a:lnTo>
                    <a:pt x="3584" y="4842"/>
                  </a:lnTo>
                  <a:lnTo>
                    <a:pt x="3776" y="4775"/>
                  </a:lnTo>
                  <a:lnTo>
                    <a:pt x="3977" y="4698"/>
                  </a:lnTo>
                  <a:lnTo>
                    <a:pt x="4179" y="4602"/>
                  </a:lnTo>
                  <a:lnTo>
                    <a:pt x="4371" y="4487"/>
                  </a:lnTo>
                  <a:lnTo>
                    <a:pt x="4583" y="4352"/>
                  </a:lnTo>
                  <a:lnTo>
                    <a:pt x="4804" y="4189"/>
                  </a:lnTo>
                  <a:lnTo>
                    <a:pt x="4794" y="2979"/>
                  </a:lnTo>
                  <a:lnTo>
                    <a:pt x="4227" y="26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63;p22">
              <a:extLst>
                <a:ext uri="{FF2B5EF4-FFF2-40B4-BE49-F238E27FC236}">
                  <a16:creationId xmlns:a16="http://schemas.microsoft.com/office/drawing/2014/main" id="{A5C58EA2-E200-49C4-B769-6CF8524E831A}"/>
                </a:ext>
              </a:extLst>
            </p:cNvPr>
            <p:cNvSpPr/>
            <p:nvPr/>
          </p:nvSpPr>
          <p:spPr>
            <a:xfrm>
              <a:off x="1374820" y="1211029"/>
              <a:ext cx="100519" cy="153331"/>
            </a:xfrm>
            <a:custGeom>
              <a:avLst/>
              <a:gdLst/>
              <a:ahLst/>
              <a:cxnLst/>
              <a:rect l="l" t="t" r="r" b="b"/>
              <a:pathLst>
                <a:path w="2095" h="3334" extrusionOk="0">
                  <a:moveTo>
                    <a:pt x="0" y="0"/>
                  </a:moveTo>
                  <a:lnTo>
                    <a:pt x="0" y="77"/>
                  </a:lnTo>
                  <a:lnTo>
                    <a:pt x="10" y="173"/>
                  </a:lnTo>
                  <a:lnTo>
                    <a:pt x="29" y="269"/>
                  </a:lnTo>
                  <a:lnTo>
                    <a:pt x="58" y="375"/>
                  </a:lnTo>
                  <a:lnTo>
                    <a:pt x="144" y="605"/>
                  </a:lnTo>
                  <a:lnTo>
                    <a:pt x="259" y="855"/>
                  </a:lnTo>
                  <a:lnTo>
                    <a:pt x="404" y="1124"/>
                  </a:lnTo>
                  <a:lnTo>
                    <a:pt x="557" y="1403"/>
                  </a:lnTo>
                  <a:lnTo>
                    <a:pt x="730" y="1691"/>
                  </a:lnTo>
                  <a:lnTo>
                    <a:pt x="913" y="1970"/>
                  </a:lnTo>
                  <a:lnTo>
                    <a:pt x="1258" y="2488"/>
                  </a:lnTo>
                  <a:lnTo>
                    <a:pt x="1566" y="2921"/>
                  </a:lnTo>
                  <a:lnTo>
                    <a:pt x="1873" y="3334"/>
                  </a:lnTo>
                  <a:lnTo>
                    <a:pt x="1960" y="3055"/>
                  </a:lnTo>
                  <a:lnTo>
                    <a:pt x="2027" y="2786"/>
                  </a:lnTo>
                  <a:lnTo>
                    <a:pt x="2065" y="2536"/>
                  </a:lnTo>
                  <a:lnTo>
                    <a:pt x="2094" y="2306"/>
                  </a:lnTo>
                  <a:lnTo>
                    <a:pt x="2094" y="2094"/>
                  </a:lnTo>
                  <a:lnTo>
                    <a:pt x="2085" y="1883"/>
                  </a:lnTo>
                  <a:lnTo>
                    <a:pt x="2065" y="1701"/>
                  </a:lnTo>
                  <a:lnTo>
                    <a:pt x="2017" y="1518"/>
                  </a:lnTo>
                  <a:lnTo>
                    <a:pt x="1969" y="1355"/>
                  </a:lnTo>
                  <a:lnTo>
                    <a:pt x="1902" y="1201"/>
                  </a:lnTo>
                  <a:lnTo>
                    <a:pt x="1825" y="1067"/>
                  </a:lnTo>
                  <a:lnTo>
                    <a:pt x="1739" y="932"/>
                  </a:lnTo>
                  <a:lnTo>
                    <a:pt x="1643" y="817"/>
                  </a:lnTo>
                  <a:lnTo>
                    <a:pt x="1547" y="701"/>
                  </a:lnTo>
                  <a:lnTo>
                    <a:pt x="1441" y="605"/>
                  </a:lnTo>
                  <a:lnTo>
                    <a:pt x="1326" y="519"/>
                  </a:lnTo>
                  <a:lnTo>
                    <a:pt x="1210" y="442"/>
                  </a:lnTo>
                  <a:lnTo>
                    <a:pt x="1095" y="365"/>
                  </a:lnTo>
                  <a:lnTo>
                    <a:pt x="980" y="308"/>
                  </a:lnTo>
                  <a:lnTo>
                    <a:pt x="865" y="250"/>
                  </a:lnTo>
                  <a:lnTo>
                    <a:pt x="644" y="154"/>
                  </a:lnTo>
                  <a:lnTo>
                    <a:pt x="442" y="96"/>
                  </a:lnTo>
                  <a:lnTo>
                    <a:pt x="259" y="48"/>
                  </a:lnTo>
                  <a:lnTo>
                    <a:pt x="12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64;p22">
              <a:extLst>
                <a:ext uri="{FF2B5EF4-FFF2-40B4-BE49-F238E27FC236}">
                  <a16:creationId xmlns:a16="http://schemas.microsoft.com/office/drawing/2014/main" id="{07D2F983-D13A-4A55-8405-AB9D54E2B9E1}"/>
                </a:ext>
              </a:extLst>
            </p:cNvPr>
            <p:cNvSpPr/>
            <p:nvPr/>
          </p:nvSpPr>
          <p:spPr>
            <a:xfrm>
              <a:off x="1433137" y="1400560"/>
              <a:ext cx="56568" cy="118424"/>
            </a:xfrm>
            <a:custGeom>
              <a:avLst/>
              <a:gdLst/>
              <a:ahLst/>
              <a:cxnLst/>
              <a:rect l="l" t="t" r="r" b="b"/>
              <a:pathLst>
                <a:path w="1230" h="2575" extrusionOk="0">
                  <a:moveTo>
                    <a:pt x="653" y="0"/>
                  </a:moveTo>
                  <a:lnTo>
                    <a:pt x="557" y="10"/>
                  </a:lnTo>
                  <a:lnTo>
                    <a:pt x="471" y="29"/>
                  </a:lnTo>
                  <a:lnTo>
                    <a:pt x="384" y="58"/>
                  </a:lnTo>
                  <a:lnTo>
                    <a:pt x="307" y="106"/>
                  </a:lnTo>
                  <a:lnTo>
                    <a:pt x="231" y="154"/>
                  </a:lnTo>
                  <a:lnTo>
                    <a:pt x="106" y="250"/>
                  </a:lnTo>
                  <a:lnTo>
                    <a:pt x="29" y="327"/>
                  </a:lnTo>
                  <a:lnTo>
                    <a:pt x="0" y="365"/>
                  </a:lnTo>
                  <a:lnTo>
                    <a:pt x="115" y="2546"/>
                  </a:lnTo>
                  <a:lnTo>
                    <a:pt x="211" y="2565"/>
                  </a:lnTo>
                  <a:lnTo>
                    <a:pt x="307" y="2575"/>
                  </a:lnTo>
                  <a:lnTo>
                    <a:pt x="394" y="2575"/>
                  </a:lnTo>
                  <a:lnTo>
                    <a:pt x="480" y="2565"/>
                  </a:lnTo>
                  <a:lnTo>
                    <a:pt x="557" y="2546"/>
                  </a:lnTo>
                  <a:lnTo>
                    <a:pt x="625" y="2517"/>
                  </a:lnTo>
                  <a:lnTo>
                    <a:pt x="701" y="2479"/>
                  </a:lnTo>
                  <a:lnTo>
                    <a:pt x="769" y="2431"/>
                  </a:lnTo>
                  <a:lnTo>
                    <a:pt x="826" y="2383"/>
                  </a:lnTo>
                  <a:lnTo>
                    <a:pt x="884" y="2325"/>
                  </a:lnTo>
                  <a:lnTo>
                    <a:pt x="932" y="2258"/>
                  </a:lnTo>
                  <a:lnTo>
                    <a:pt x="980" y="2191"/>
                  </a:lnTo>
                  <a:lnTo>
                    <a:pt x="1028" y="2114"/>
                  </a:lnTo>
                  <a:lnTo>
                    <a:pt x="1066" y="2037"/>
                  </a:lnTo>
                  <a:lnTo>
                    <a:pt x="1134" y="1864"/>
                  </a:lnTo>
                  <a:lnTo>
                    <a:pt x="1182" y="1672"/>
                  </a:lnTo>
                  <a:lnTo>
                    <a:pt x="1220" y="1480"/>
                  </a:lnTo>
                  <a:lnTo>
                    <a:pt x="1230" y="1278"/>
                  </a:lnTo>
                  <a:lnTo>
                    <a:pt x="1230" y="1086"/>
                  </a:lnTo>
                  <a:lnTo>
                    <a:pt x="1220" y="884"/>
                  </a:lnTo>
                  <a:lnTo>
                    <a:pt x="1182" y="702"/>
                  </a:lnTo>
                  <a:lnTo>
                    <a:pt x="1134" y="519"/>
                  </a:lnTo>
                  <a:lnTo>
                    <a:pt x="1066" y="365"/>
                  </a:lnTo>
                  <a:lnTo>
                    <a:pt x="1038" y="288"/>
                  </a:lnTo>
                  <a:lnTo>
                    <a:pt x="990" y="231"/>
                  </a:lnTo>
                  <a:lnTo>
                    <a:pt x="951" y="173"/>
                  </a:lnTo>
                  <a:lnTo>
                    <a:pt x="913" y="125"/>
                  </a:lnTo>
                  <a:lnTo>
                    <a:pt x="874" y="96"/>
                  </a:lnTo>
                  <a:lnTo>
                    <a:pt x="826" y="58"/>
                  </a:lnTo>
                  <a:lnTo>
                    <a:pt x="778" y="39"/>
                  </a:lnTo>
                  <a:lnTo>
                    <a:pt x="740" y="2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65;p22">
              <a:extLst>
                <a:ext uri="{FF2B5EF4-FFF2-40B4-BE49-F238E27FC236}">
                  <a16:creationId xmlns:a16="http://schemas.microsoft.com/office/drawing/2014/main" id="{ED0A1433-922D-45A1-9512-760D6AA17394}"/>
                </a:ext>
              </a:extLst>
            </p:cNvPr>
            <p:cNvSpPr/>
            <p:nvPr/>
          </p:nvSpPr>
          <p:spPr>
            <a:xfrm>
              <a:off x="1130468" y="1199532"/>
              <a:ext cx="336279" cy="463487"/>
            </a:xfrm>
            <a:custGeom>
              <a:avLst/>
              <a:gdLst/>
              <a:ahLst/>
              <a:cxnLst/>
              <a:rect l="l" t="t" r="r" b="b"/>
              <a:pathLst>
                <a:path w="7312" h="10078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03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34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251" y="7436"/>
                  </a:lnTo>
                  <a:lnTo>
                    <a:pt x="279" y="7954"/>
                  </a:lnTo>
                  <a:lnTo>
                    <a:pt x="395" y="8079"/>
                  </a:lnTo>
                  <a:lnTo>
                    <a:pt x="500" y="8185"/>
                  </a:lnTo>
                  <a:lnTo>
                    <a:pt x="654" y="8329"/>
                  </a:lnTo>
                  <a:lnTo>
                    <a:pt x="837" y="8492"/>
                  </a:lnTo>
                  <a:lnTo>
                    <a:pt x="1048" y="8675"/>
                  </a:lnTo>
                  <a:lnTo>
                    <a:pt x="1288" y="8857"/>
                  </a:lnTo>
                  <a:lnTo>
                    <a:pt x="1567" y="9050"/>
                  </a:lnTo>
                  <a:lnTo>
                    <a:pt x="1874" y="9251"/>
                  </a:lnTo>
                  <a:lnTo>
                    <a:pt x="2210" y="9434"/>
                  </a:lnTo>
                  <a:lnTo>
                    <a:pt x="2383" y="9520"/>
                  </a:lnTo>
                  <a:lnTo>
                    <a:pt x="2566" y="9607"/>
                  </a:lnTo>
                  <a:lnTo>
                    <a:pt x="2758" y="9684"/>
                  </a:lnTo>
                  <a:lnTo>
                    <a:pt x="2950" y="9760"/>
                  </a:lnTo>
                  <a:lnTo>
                    <a:pt x="3152" y="9828"/>
                  </a:lnTo>
                  <a:lnTo>
                    <a:pt x="3363" y="9895"/>
                  </a:lnTo>
                  <a:lnTo>
                    <a:pt x="3574" y="9943"/>
                  </a:lnTo>
                  <a:lnTo>
                    <a:pt x="3795" y="9991"/>
                  </a:lnTo>
                  <a:lnTo>
                    <a:pt x="4016" y="10029"/>
                  </a:lnTo>
                  <a:lnTo>
                    <a:pt x="4247" y="10058"/>
                  </a:lnTo>
                  <a:lnTo>
                    <a:pt x="4487" y="10068"/>
                  </a:lnTo>
                  <a:lnTo>
                    <a:pt x="4727" y="10077"/>
                  </a:lnTo>
                  <a:lnTo>
                    <a:pt x="4958" y="10068"/>
                  </a:lnTo>
                  <a:lnTo>
                    <a:pt x="5179" y="10049"/>
                  </a:lnTo>
                  <a:lnTo>
                    <a:pt x="5390" y="10020"/>
                  </a:lnTo>
                  <a:lnTo>
                    <a:pt x="5582" y="9972"/>
                  </a:lnTo>
                  <a:lnTo>
                    <a:pt x="5765" y="9914"/>
                  </a:lnTo>
                  <a:lnTo>
                    <a:pt x="5928" y="9847"/>
                  </a:lnTo>
                  <a:lnTo>
                    <a:pt x="6082" y="9770"/>
                  </a:lnTo>
                  <a:lnTo>
                    <a:pt x="6226" y="9684"/>
                  </a:lnTo>
                  <a:lnTo>
                    <a:pt x="6360" y="9597"/>
                  </a:lnTo>
                  <a:lnTo>
                    <a:pt x="6475" y="9501"/>
                  </a:lnTo>
                  <a:lnTo>
                    <a:pt x="6591" y="9395"/>
                  </a:lnTo>
                  <a:lnTo>
                    <a:pt x="6687" y="9290"/>
                  </a:lnTo>
                  <a:lnTo>
                    <a:pt x="6773" y="9174"/>
                  </a:lnTo>
                  <a:lnTo>
                    <a:pt x="6860" y="9059"/>
                  </a:lnTo>
                  <a:lnTo>
                    <a:pt x="6927" y="8944"/>
                  </a:lnTo>
                  <a:lnTo>
                    <a:pt x="6994" y="8829"/>
                  </a:lnTo>
                  <a:lnTo>
                    <a:pt x="7052" y="8713"/>
                  </a:lnTo>
                  <a:lnTo>
                    <a:pt x="7100" y="8598"/>
                  </a:lnTo>
                  <a:lnTo>
                    <a:pt x="7177" y="8367"/>
                  </a:lnTo>
                  <a:lnTo>
                    <a:pt x="7234" y="8156"/>
                  </a:lnTo>
                  <a:lnTo>
                    <a:pt x="7273" y="7974"/>
                  </a:lnTo>
                  <a:lnTo>
                    <a:pt x="7302" y="7810"/>
                  </a:lnTo>
                  <a:lnTo>
                    <a:pt x="7311" y="7685"/>
                  </a:lnTo>
                  <a:lnTo>
                    <a:pt x="7311" y="7580"/>
                  </a:lnTo>
                  <a:lnTo>
                    <a:pt x="7254" y="5610"/>
                  </a:lnTo>
                  <a:lnTo>
                    <a:pt x="7225" y="4967"/>
                  </a:lnTo>
                  <a:lnTo>
                    <a:pt x="7148" y="2354"/>
                  </a:lnTo>
                  <a:lnTo>
                    <a:pt x="7119" y="2162"/>
                  </a:lnTo>
                  <a:lnTo>
                    <a:pt x="7081" y="1970"/>
                  </a:lnTo>
                  <a:lnTo>
                    <a:pt x="7023" y="1797"/>
                  </a:lnTo>
                  <a:lnTo>
                    <a:pt x="6956" y="1624"/>
                  </a:lnTo>
                  <a:lnTo>
                    <a:pt x="6879" y="1470"/>
                  </a:lnTo>
                  <a:lnTo>
                    <a:pt x="6783" y="1317"/>
                  </a:lnTo>
                  <a:lnTo>
                    <a:pt x="6687" y="1172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366;p22">
              <a:extLst>
                <a:ext uri="{FF2B5EF4-FFF2-40B4-BE49-F238E27FC236}">
                  <a16:creationId xmlns:a16="http://schemas.microsoft.com/office/drawing/2014/main" id="{A43C85A7-E4CC-43EE-BB94-99E5AC3FED37}"/>
                </a:ext>
              </a:extLst>
            </p:cNvPr>
            <p:cNvSpPr/>
            <p:nvPr/>
          </p:nvSpPr>
          <p:spPr>
            <a:xfrm>
              <a:off x="1161420" y="1418221"/>
              <a:ext cx="312824" cy="252301"/>
            </a:xfrm>
            <a:custGeom>
              <a:avLst/>
              <a:gdLst/>
              <a:ahLst/>
              <a:cxnLst/>
              <a:rect l="l" t="t" r="r" b="b"/>
              <a:pathLst>
                <a:path w="6802" h="5486" extrusionOk="0">
                  <a:moveTo>
                    <a:pt x="740" y="1"/>
                  </a:moveTo>
                  <a:lnTo>
                    <a:pt x="0" y="615"/>
                  </a:lnTo>
                  <a:lnTo>
                    <a:pt x="0" y="846"/>
                  </a:lnTo>
                  <a:lnTo>
                    <a:pt x="19" y="1134"/>
                  </a:lnTo>
                  <a:lnTo>
                    <a:pt x="48" y="1499"/>
                  </a:lnTo>
                  <a:lnTo>
                    <a:pt x="106" y="1941"/>
                  </a:lnTo>
                  <a:lnTo>
                    <a:pt x="154" y="2191"/>
                  </a:lnTo>
                  <a:lnTo>
                    <a:pt x="202" y="2450"/>
                  </a:lnTo>
                  <a:lnTo>
                    <a:pt x="269" y="2719"/>
                  </a:lnTo>
                  <a:lnTo>
                    <a:pt x="337" y="3007"/>
                  </a:lnTo>
                  <a:lnTo>
                    <a:pt x="423" y="3295"/>
                  </a:lnTo>
                  <a:lnTo>
                    <a:pt x="519" y="3593"/>
                  </a:lnTo>
                  <a:lnTo>
                    <a:pt x="577" y="3747"/>
                  </a:lnTo>
                  <a:lnTo>
                    <a:pt x="644" y="3881"/>
                  </a:lnTo>
                  <a:lnTo>
                    <a:pt x="721" y="4026"/>
                  </a:lnTo>
                  <a:lnTo>
                    <a:pt x="807" y="4150"/>
                  </a:lnTo>
                  <a:lnTo>
                    <a:pt x="903" y="4275"/>
                  </a:lnTo>
                  <a:lnTo>
                    <a:pt x="1009" y="4391"/>
                  </a:lnTo>
                  <a:lnTo>
                    <a:pt x="1115" y="4506"/>
                  </a:lnTo>
                  <a:lnTo>
                    <a:pt x="1230" y="4612"/>
                  </a:lnTo>
                  <a:lnTo>
                    <a:pt x="1355" y="4708"/>
                  </a:lnTo>
                  <a:lnTo>
                    <a:pt x="1489" y="4804"/>
                  </a:lnTo>
                  <a:lnTo>
                    <a:pt x="1624" y="4890"/>
                  </a:lnTo>
                  <a:lnTo>
                    <a:pt x="1768" y="4977"/>
                  </a:lnTo>
                  <a:lnTo>
                    <a:pt x="1912" y="5053"/>
                  </a:lnTo>
                  <a:lnTo>
                    <a:pt x="2066" y="5121"/>
                  </a:lnTo>
                  <a:lnTo>
                    <a:pt x="2219" y="5188"/>
                  </a:lnTo>
                  <a:lnTo>
                    <a:pt x="2373" y="5246"/>
                  </a:lnTo>
                  <a:lnTo>
                    <a:pt x="2536" y="5294"/>
                  </a:lnTo>
                  <a:lnTo>
                    <a:pt x="2709" y="5342"/>
                  </a:lnTo>
                  <a:lnTo>
                    <a:pt x="2873" y="5380"/>
                  </a:lnTo>
                  <a:lnTo>
                    <a:pt x="3045" y="5409"/>
                  </a:lnTo>
                  <a:lnTo>
                    <a:pt x="3218" y="5438"/>
                  </a:lnTo>
                  <a:lnTo>
                    <a:pt x="3391" y="5457"/>
                  </a:lnTo>
                  <a:lnTo>
                    <a:pt x="3564" y="5476"/>
                  </a:lnTo>
                  <a:lnTo>
                    <a:pt x="3737" y="5486"/>
                  </a:lnTo>
                  <a:lnTo>
                    <a:pt x="3910" y="5486"/>
                  </a:lnTo>
                  <a:lnTo>
                    <a:pt x="4083" y="5476"/>
                  </a:lnTo>
                  <a:lnTo>
                    <a:pt x="4256" y="5466"/>
                  </a:lnTo>
                  <a:lnTo>
                    <a:pt x="4429" y="5447"/>
                  </a:lnTo>
                  <a:lnTo>
                    <a:pt x="4602" y="5428"/>
                  </a:lnTo>
                  <a:lnTo>
                    <a:pt x="4765" y="5399"/>
                  </a:lnTo>
                  <a:lnTo>
                    <a:pt x="4928" y="5361"/>
                  </a:lnTo>
                  <a:lnTo>
                    <a:pt x="5092" y="5322"/>
                  </a:lnTo>
                  <a:lnTo>
                    <a:pt x="5255" y="5265"/>
                  </a:lnTo>
                  <a:lnTo>
                    <a:pt x="5399" y="5198"/>
                  </a:lnTo>
                  <a:lnTo>
                    <a:pt x="5533" y="5121"/>
                  </a:lnTo>
                  <a:lnTo>
                    <a:pt x="5668" y="5015"/>
                  </a:lnTo>
                  <a:lnTo>
                    <a:pt x="5793" y="4909"/>
                  </a:lnTo>
                  <a:lnTo>
                    <a:pt x="5908" y="4794"/>
                  </a:lnTo>
                  <a:lnTo>
                    <a:pt x="6014" y="4660"/>
                  </a:lnTo>
                  <a:lnTo>
                    <a:pt x="6119" y="4515"/>
                  </a:lnTo>
                  <a:lnTo>
                    <a:pt x="6206" y="4371"/>
                  </a:lnTo>
                  <a:lnTo>
                    <a:pt x="6292" y="4218"/>
                  </a:lnTo>
                  <a:lnTo>
                    <a:pt x="6379" y="4054"/>
                  </a:lnTo>
                  <a:lnTo>
                    <a:pt x="6446" y="3891"/>
                  </a:lnTo>
                  <a:lnTo>
                    <a:pt x="6513" y="3718"/>
                  </a:lnTo>
                  <a:lnTo>
                    <a:pt x="6571" y="3545"/>
                  </a:lnTo>
                  <a:lnTo>
                    <a:pt x="6619" y="3372"/>
                  </a:lnTo>
                  <a:lnTo>
                    <a:pt x="6667" y="3199"/>
                  </a:lnTo>
                  <a:lnTo>
                    <a:pt x="6705" y="3027"/>
                  </a:lnTo>
                  <a:lnTo>
                    <a:pt x="6734" y="2854"/>
                  </a:lnTo>
                  <a:lnTo>
                    <a:pt x="6782" y="2517"/>
                  </a:lnTo>
                  <a:lnTo>
                    <a:pt x="6801" y="2200"/>
                  </a:lnTo>
                  <a:lnTo>
                    <a:pt x="6801" y="1903"/>
                  </a:lnTo>
                  <a:lnTo>
                    <a:pt x="6792" y="1778"/>
                  </a:lnTo>
                  <a:lnTo>
                    <a:pt x="6773" y="1653"/>
                  </a:lnTo>
                  <a:lnTo>
                    <a:pt x="6753" y="1538"/>
                  </a:lnTo>
                  <a:lnTo>
                    <a:pt x="6734" y="1441"/>
                  </a:lnTo>
                  <a:lnTo>
                    <a:pt x="6705" y="1355"/>
                  </a:lnTo>
                  <a:lnTo>
                    <a:pt x="6667" y="1288"/>
                  </a:lnTo>
                  <a:lnTo>
                    <a:pt x="6629" y="1230"/>
                  </a:lnTo>
                  <a:lnTo>
                    <a:pt x="6590" y="1192"/>
                  </a:lnTo>
                  <a:lnTo>
                    <a:pt x="6523" y="1144"/>
                  </a:lnTo>
                  <a:lnTo>
                    <a:pt x="6446" y="1105"/>
                  </a:lnTo>
                  <a:lnTo>
                    <a:pt x="6292" y="1048"/>
                  </a:lnTo>
                  <a:lnTo>
                    <a:pt x="6139" y="1000"/>
                  </a:lnTo>
                  <a:lnTo>
                    <a:pt x="5975" y="971"/>
                  </a:lnTo>
                  <a:lnTo>
                    <a:pt x="5812" y="961"/>
                  </a:lnTo>
                  <a:lnTo>
                    <a:pt x="5658" y="952"/>
                  </a:lnTo>
                  <a:lnTo>
                    <a:pt x="5495" y="961"/>
                  </a:lnTo>
                  <a:lnTo>
                    <a:pt x="5341" y="980"/>
                  </a:lnTo>
                  <a:lnTo>
                    <a:pt x="5207" y="1000"/>
                  </a:lnTo>
                  <a:lnTo>
                    <a:pt x="5072" y="1028"/>
                  </a:lnTo>
                  <a:lnTo>
                    <a:pt x="4851" y="1076"/>
                  </a:lnTo>
                  <a:lnTo>
                    <a:pt x="4698" y="1124"/>
                  </a:lnTo>
                  <a:lnTo>
                    <a:pt x="4650" y="1144"/>
                  </a:lnTo>
                  <a:lnTo>
                    <a:pt x="4506" y="1086"/>
                  </a:lnTo>
                  <a:lnTo>
                    <a:pt x="4371" y="1038"/>
                  </a:lnTo>
                  <a:lnTo>
                    <a:pt x="4227" y="1000"/>
                  </a:lnTo>
                  <a:lnTo>
                    <a:pt x="4073" y="971"/>
                  </a:lnTo>
                  <a:lnTo>
                    <a:pt x="3920" y="952"/>
                  </a:lnTo>
                  <a:lnTo>
                    <a:pt x="3766" y="932"/>
                  </a:lnTo>
                  <a:lnTo>
                    <a:pt x="3459" y="932"/>
                  </a:lnTo>
                  <a:lnTo>
                    <a:pt x="3295" y="942"/>
                  </a:lnTo>
                  <a:lnTo>
                    <a:pt x="3142" y="952"/>
                  </a:lnTo>
                  <a:lnTo>
                    <a:pt x="2825" y="1000"/>
                  </a:lnTo>
                  <a:lnTo>
                    <a:pt x="2517" y="1067"/>
                  </a:lnTo>
                  <a:lnTo>
                    <a:pt x="2210" y="1144"/>
                  </a:lnTo>
                  <a:lnTo>
                    <a:pt x="2133" y="1163"/>
                  </a:lnTo>
                  <a:lnTo>
                    <a:pt x="2066" y="1173"/>
                  </a:lnTo>
                  <a:lnTo>
                    <a:pt x="1922" y="1173"/>
                  </a:lnTo>
                  <a:lnTo>
                    <a:pt x="1845" y="1153"/>
                  </a:lnTo>
                  <a:lnTo>
                    <a:pt x="1777" y="1134"/>
                  </a:lnTo>
                  <a:lnTo>
                    <a:pt x="1710" y="1105"/>
                  </a:lnTo>
                  <a:lnTo>
                    <a:pt x="1643" y="1067"/>
                  </a:lnTo>
                  <a:lnTo>
                    <a:pt x="1518" y="990"/>
                  </a:lnTo>
                  <a:lnTo>
                    <a:pt x="1393" y="894"/>
                  </a:lnTo>
                  <a:lnTo>
                    <a:pt x="1278" y="779"/>
                  </a:lnTo>
                  <a:lnTo>
                    <a:pt x="1172" y="663"/>
                  </a:lnTo>
                  <a:lnTo>
                    <a:pt x="1076" y="538"/>
                  </a:lnTo>
                  <a:lnTo>
                    <a:pt x="990" y="423"/>
                  </a:lnTo>
                  <a:lnTo>
                    <a:pt x="855" y="212"/>
                  </a:lnTo>
                  <a:lnTo>
                    <a:pt x="769" y="5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367;p22">
              <a:extLst>
                <a:ext uri="{FF2B5EF4-FFF2-40B4-BE49-F238E27FC236}">
                  <a16:creationId xmlns:a16="http://schemas.microsoft.com/office/drawing/2014/main" id="{034E0052-79CF-4386-88DB-081CEB8A9E3F}"/>
                </a:ext>
              </a:extLst>
            </p:cNvPr>
            <p:cNvSpPr/>
            <p:nvPr/>
          </p:nvSpPr>
          <p:spPr>
            <a:xfrm>
              <a:off x="1282469" y="1376231"/>
              <a:ext cx="22995" cy="41575"/>
            </a:xfrm>
            <a:custGeom>
              <a:avLst/>
              <a:gdLst/>
              <a:ahLst/>
              <a:cxnLst/>
              <a:rect l="l" t="t" r="r" b="b"/>
              <a:pathLst>
                <a:path w="500" h="904" extrusionOk="0">
                  <a:moveTo>
                    <a:pt x="250" y="1"/>
                  </a:moveTo>
                  <a:lnTo>
                    <a:pt x="202" y="11"/>
                  </a:lnTo>
                  <a:lnTo>
                    <a:pt x="154" y="39"/>
                  </a:lnTo>
                  <a:lnTo>
                    <a:pt x="106" y="78"/>
                  </a:lnTo>
                  <a:lnTo>
                    <a:pt x="68" y="135"/>
                  </a:lnTo>
                  <a:lnTo>
                    <a:pt x="39" y="203"/>
                  </a:lnTo>
                  <a:lnTo>
                    <a:pt x="20" y="280"/>
                  </a:lnTo>
                  <a:lnTo>
                    <a:pt x="0" y="366"/>
                  </a:lnTo>
                  <a:lnTo>
                    <a:pt x="0" y="452"/>
                  </a:lnTo>
                  <a:lnTo>
                    <a:pt x="0" y="549"/>
                  </a:lnTo>
                  <a:lnTo>
                    <a:pt x="20" y="625"/>
                  </a:lnTo>
                  <a:lnTo>
                    <a:pt x="39" y="702"/>
                  </a:lnTo>
                  <a:lnTo>
                    <a:pt x="77" y="769"/>
                  </a:lnTo>
                  <a:lnTo>
                    <a:pt x="106" y="827"/>
                  </a:lnTo>
                  <a:lnTo>
                    <a:pt x="154" y="875"/>
                  </a:lnTo>
                  <a:lnTo>
                    <a:pt x="202" y="894"/>
                  </a:lnTo>
                  <a:lnTo>
                    <a:pt x="250" y="904"/>
                  </a:lnTo>
                  <a:lnTo>
                    <a:pt x="298" y="894"/>
                  </a:lnTo>
                  <a:lnTo>
                    <a:pt x="346" y="866"/>
                  </a:lnTo>
                  <a:lnTo>
                    <a:pt x="394" y="827"/>
                  </a:lnTo>
                  <a:lnTo>
                    <a:pt x="433" y="769"/>
                  </a:lnTo>
                  <a:lnTo>
                    <a:pt x="461" y="702"/>
                  </a:lnTo>
                  <a:lnTo>
                    <a:pt x="481" y="625"/>
                  </a:lnTo>
                  <a:lnTo>
                    <a:pt x="500" y="549"/>
                  </a:lnTo>
                  <a:lnTo>
                    <a:pt x="500" y="452"/>
                  </a:lnTo>
                  <a:lnTo>
                    <a:pt x="500" y="366"/>
                  </a:lnTo>
                  <a:lnTo>
                    <a:pt x="481" y="280"/>
                  </a:lnTo>
                  <a:lnTo>
                    <a:pt x="461" y="203"/>
                  </a:lnTo>
                  <a:lnTo>
                    <a:pt x="433" y="135"/>
                  </a:lnTo>
                  <a:lnTo>
                    <a:pt x="394" y="78"/>
                  </a:lnTo>
                  <a:lnTo>
                    <a:pt x="346" y="39"/>
                  </a:lnTo>
                  <a:lnTo>
                    <a:pt x="298" y="11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368;p22">
              <a:extLst>
                <a:ext uri="{FF2B5EF4-FFF2-40B4-BE49-F238E27FC236}">
                  <a16:creationId xmlns:a16="http://schemas.microsoft.com/office/drawing/2014/main" id="{A4654E1A-6779-46B4-A3BF-D41FCD7421D9}"/>
                </a:ext>
              </a:extLst>
            </p:cNvPr>
            <p:cNvSpPr/>
            <p:nvPr/>
          </p:nvSpPr>
          <p:spPr>
            <a:xfrm>
              <a:off x="1396022" y="1375817"/>
              <a:ext cx="23455" cy="41989"/>
            </a:xfrm>
            <a:custGeom>
              <a:avLst/>
              <a:gdLst/>
              <a:ahLst/>
              <a:cxnLst/>
              <a:rect l="l" t="t" r="r" b="b"/>
              <a:pathLst>
                <a:path w="510" h="913" extrusionOk="0">
                  <a:moveTo>
                    <a:pt x="250" y="0"/>
                  </a:moveTo>
                  <a:lnTo>
                    <a:pt x="202" y="10"/>
                  </a:lnTo>
                  <a:lnTo>
                    <a:pt x="154" y="39"/>
                  </a:lnTo>
                  <a:lnTo>
                    <a:pt x="115" y="87"/>
                  </a:lnTo>
                  <a:lnTo>
                    <a:pt x="77" y="135"/>
                  </a:lnTo>
                  <a:lnTo>
                    <a:pt x="48" y="202"/>
                  </a:lnTo>
                  <a:lnTo>
                    <a:pt x="19" y="279"/>
                  </a:lnTo>
                  <a:lnTo>
                    <a:pt x="10" y="365"/>
                  </a:lnTo>
                  <a:lnTo>
                    <a:pt x="0" y="461"/>
                  </a:lnTo>
                  <a:lnTo>
                    <a:pt x="10" y="548"/>
                  </a:lnTo>
                  <a:lnTo>
                    <a:pt x="19" y="634"/>
                  </a:lnTo>
                  <a:lnTo>
                    <a:pt x="48" y="711"/>
                  </a:lnTo>
                  <a:lnTo>
                    <a:pt x="77" y="778"/>
                  </a:lnTo>
                  <a:lnTo>
                    <a:pt x="115" y="836"/>
                  </a:lnTo>
                  <a:lnTo>
                    <a:pt x="154" y="875"/>
                  </a:lnTo>
                  <a:lnTo>
                    <a:pt x="202" y="903"/>
                  </a:lnTo>
                  <a:lnTo>
                    <a:pt x="260" y="913"/>
                  </a:lnTo>
                  <a:lnTo>
                    <a:pt x="308" y="903"/>
                  </a:lnTo>
                  <a:lnTo>
                    <a:pt x="356" y="875"/>
                  </a:lnTo>
                  <a:lnTo>
                    <a:pt x="394" y="836"/>
                  </a:lnTo>
                  <a:lnTo>
                    <a:pt x="432" y="778"/>
                  </a:lnTo>
                  <a:lnTo>
                    <a:pt x="461" y="711"/>
                  </a:lnTo>
                  <a:lnTo>
                    <a:pt x="490" y="634"/>
                  </a:lnTo>
                  <a:lnTo>
                    <a:pt x="500" y="548"/>
                  </a:lnTo>
                  <a:lnTo>
                    <a:pt x="509" y="461"/>
                  </a:lnTo>
                  <a:lnTo>
                    <a:pt x="500" y="365"/>
                  </a:lnTo>
                  <a:lnTo>
                    <a:pt x="490" y="279"/>
                  </a:lnTo>
                  <a:lnTo>
                    <a:pt x="461" y="202"/>
                  </a:lnTo>
                  <a:lnTo>
                    <a:pt x="432" y="135"/>
                  </a:lnTo>
                  <a:lnTo>
                    <a:pt x="394" y="77"/>
                  </a:lnTo>
                  <a:lnTo>
                    <a:pt x="356" y="39"/>
                  </a:lnTo>
                  <a:lnTo>
                    <a:pt x="308" y="1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369;p22">
              <a:extLst>
                <a:ext uri="{FF2B5EF4-FFF2-40B4-BE49-F238E27FC236}">
                  <a16:creationId xmlns:a16="http://schemas.microsoft.com/office/drawing/2014/main" id="{392F5091-B19A-4397-BB16-B370C8910AB0}"/>
                </a:ext>
              </a:extLst>
            </p:cNvPr>
            <p:cNvSpPr/>
            <p:nvPr/>
          </p:nvSpPr>
          <p:spPr>
            <a:xfrm>
              <a:off x="1350951" y="1347072"/>
              <a:ext cx="48198" cy="107847"/>
            </a:xfrm>
            <a:custGeom>
              <a:avLst/>
              <a:gdLst/>
              <a:ahLst/>
              <a:cxnLst/>
              <a:rect l="l" t="t" r="r" b="b"/>
              <a:pathLst>
                <a:path w="1048" h="2345" extrusionOk="0">
                  <a:moveTo>
                    <a:pt x="96" y="1"/>
                  </a:moveTo>
                  <a:lnTo>
                    <a:pt x="58" y="11"/>
                  </a:lnTo>
                  <a:lnTo>
                    <a:pt x="20" y="30"/>
                  </a:lnTo>
                  <a:lnTo>
                    <a:pt x="0" y="68"/>
                  </a:lnTo>
                  <a:lnTo>
                    <a:pt x="0" y="107"/>
                  </a:lnTo>
                  <a:lnTo>
                    <a:pt x="10" y="145"/>
                  </a:lnTo>
                  <a:lnTo>
                    <a:pt x="836" y="1845"/>
                  </a:lnTo>
                  <a:lnTo>
                    <a:pt x="807" y="1884"/>
                  </a:lnTo>
                  <a:lnTo>
                    <a:pt x="769" y="1932"/>
                  </a:lnTo>
                  <a:lnTo>
                    <a:pt x="711" y="1980"/>
                  </a:lnTo>
                  <a:lnTo>
                    <a:pt x="644" y="2028"/>
                  </a:lnTo>
                  <a:lnTo>
                    <a:pt x="567" y="2066"/>
                  </a:lnTo>
                  <a:lnTo>
                    <a:pt x="461" y="2105"/>
                  </a:lnTo>
                  <a:lnTo>
                    <a:pt x="356" y="2124"/>
                  </a:lnTo>
                  <a:lnTo>
                    <a:pt x="221" y="2134"/>
                  </a:lnTo>
                  <a:lnTo>
                    <a:pt x="183" y="2143"/>
                  </a:lnTo>
                  <a:lnTo>
                    <a:pt x="144" y="2172"/>
                  </a:lnTo>
                  <a:lnTo>
                    <a:pt x="125" y="2201"/>
                  </a:lnTo>
                  <a:lnTo>
                    <a:pt x="116" y="2239"/>
                  </a:lnTo>
                  <a:lnTo>
                    <a:pt x="125" y="2278"/>
                  </a:lnTo>
                  <a:lnTo>
                    <a:pt x="144" y="2316"/>
                  </a:lnTo>
                  <a:lnTo>
                    <a:pt x="183" y="2335"/>
                  </a:lnTo>
                  <a:lnTo>
                    <a:pt x="221" y="2345"/>
                  </a:lnTo>
                  <a:lnTo>
                    <a:pt x="327" y="2335"/>
                  </a:lnTo>
                  <a:lnTo>
                    <a:pt x="433" y="2326"/>
                  </a:lnTo>
                  <a:lnTo>
                    <a:pt x="519" y="2306"/>
                  </a:lnTo>
                  <a:lnTo>
                    <a:pt x="606" y="2278"/>
                  </a:lnTo>
                  <a:lnTo>
                    <a:pt x="682" y="2239"/>
                  </a:lnTo>
                  <a:lnTo>
                    <a:pt x="750" y="2210"/>
                  </a:lnTo>
                  <a:lnTo>
                    <a:pt x="807" y="2162"/>
                  </a:lnTo>
                  <a:lnTo>
                    <a:pt x="855" y="2124"/>
                  </a:lnTo>
                  <a:lnTo>
                    <a:pt x="942" y="2047"/>
                  </a:lnTo>
                  <a:lnTo>
                    <a:pt x="999" y="1970"/>
                  </a:lnTo>
                  <a:lnTo>
                    <a:pt x="1038" y="1893"/>
                  </a:lnTo>
                  <a:lnTo>
                    <a:pt x="1047" y="1855"/>
                  </a:lnTo>
                  <a:lnTo>
                    <a:pt x="1038" y="1807"/>
                  </a:lnTo>
                  <a:lnTo>
                    <a:pt x="192" y="59"/>
                  </a:lnTo>
                  <a:lnTo>
                    <a:pt x="164" y="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370;p22">
              <a:extLst>
                <a:ext uri="{FF2B5EF4-FFF2-40B4-BE49-F238E27FC236}">
                  <a16:creationId xmlns:a16="http://schemas.microsoft.com/office/drawing/2014/main" id="{D979DE56-C232-4980-BBA6-FD5547E89257}"/>
                </a:ext>
              </a:extLst>
            </p:cNvPr>
            <p:cNvSpPr/>
            <p:nvPr/>
          </p:nvSpPr>
          <p:spPr>
            <a:xfrm>
              <a:off x="1248022" y="1307750"/>
              <a:ext cx="62316" cy="49991"/>
            </a:xfrm>
            <a:custGeom>
              <a:avLst/>
              <a:gdLst/>
              <a:ahLst/>
              <a:cxnLst/>
              <a:rect l="l" t="t" r="r" b="b"/>
              <a:pathLst>
                <a:path w="1355" h="1087" extrusionOk="0">
                  <a:moveTo>
                    <a:pt x="1114" y="1"/>
                  </a:moveTo>
                  <a:lnTo>
                    <a:pt x="970" y="11"/>
                  </a:lnTo>
                  <a:lnTo>
                    <a:pt x="826" y="30"/>
                  </a:lnTo>
                  <a:lnTo>
                    <a:pt x="711" y="68"/>
                  </a:lnTo>
                  <a:lnTo>
                    <a:pt x="596" y="107"/>
                  </a:lnTo>
                  <a:lnTo>
                    <a:pt x="500" y="145"/>
                  </a:lnTo>
                  <a:lnTo>
                    <a:pt x="413" y="203"/>
                  </a:lnTo>
                  <a:lnTo>
                    <a:pt x="327" y="251"/>
                  </a:lnTo>
                  <a:lnTo>
                    <a:pt x="259" y="308"/>
                  </a:lnTo>
                  <a:lnTo>
                    <a:pt x="202" y="376"/>
                  </a:lnTo>
                  <a:lnTo>
                    <a:pt x="154" y="443"/>
                  </a:lnTo>
                  <a:lnTo>
                    <a:pt x="115" y="501"/>
                  </a:lnTo>
                  <a:lnTo>
                    <a:pt x="77" y="568"/>
                  </a:lnTo>
                  <a:lnTo>
                    <a:pt x="29" y="693"/>
                  </a:lnTo>
                  <a:lnTo>
                    <a:pt x="0" y="798"/>
                  </a:lnTo>
                  <a:lnTo>
                    <a:pt x="0" y="866"/>
                  </a:lnTo>
                  <a:lnTo>
                    <a:pt x="10" y="933"/>
                  </a:lnTo>
                  <a:lnTo>
                    <a:pt x="48" y="990"/>
                  </a:lnTo>
                  <a:lnTo>
                    <a:pt x="96" y="1038"/>
                  </a:lnTo>
                  <a:lnTo>
                    <a:pt x="125" y="1048"/>
                  </a:lnTo>
                  <a:lnTo>
                    <a:pt x="163" y="1067"/>
                  </a:lnTo>
                  <a:lnTo>
                    <a:pt x="211" y="1077"/>
                  </a:lnTo>
                  <a:lnTo>
                    <a:pt x="259" y="1086"/>
                  </a:lnTo>
                  <a:lnTo>
                    <a:pt x="298" y="1077"/>
                  </a:lnTo>
                  <a:lnTo>
                    <a:pt x="346" y="1058"/>
                  </a:lnTo>
                  <a:lnTo>
                    <a:pt x="375" y="1038"/>
                  </a:lnTo>
                  <a:lnTo>
                    <a:pt x="413" y="1000"/>
                  </a:lnTo>
                  <a:lnTo>
                    <a:pt x="432" y="962"/>
                  </a:lnTo>
                  <a:lnTo>
                    <a:pt x="509" y="837"/>
                  </a:lnTo>
                  <a:lnTo>
                    <a:pt x="596" y="731"/>
                  </a:lnTo>
                  <a:lnTo>
                    <a:pt x="692" y="645"/>
                  </a:lnTo>
                  <a:lnTo>
                    <a:pt x="788" y="577"/>
                  </a:lnTo>
                  <a:lnTo>
                    <a:pt x="884" y="529"/>
                  </a:lnTo>
                  <a:lnTo>
                    <a:pt x="990" y="481"/>
                  </a:lnTo>
                  <a:lnTo>
                    <a:pt x="1086" y="452"/>
                  </a:lnTo>
                  <a:lnTo>
                    <a:pt x="1172" y="433"/>
                  </a:lnTo>
                  <a:lnTo>
                    <a:pt x="1220" y="424"/>
                  </a:lnTo>
                  <a:lnTo>
                    <a:pt x="1259" y="404"/>
                  </a:lnTo>
                  <a:lnTo>
                    <a:pt x="1287" y="376"/>
                  </a:lnTo>
                  <a:lnTo>
                    <a:pt x="1316" y="337"/>
                  </a:lnTo>
                  <a:lnTo>
                    <a:pt x="1335" y="299"/>
                  </a:lnTo>
                  <a:lnTo>
                    <a:pt x="1345" y="251"/>
                  </a:lnTo>
                  <a:lnTo>
                    <a:pt x="1355" y="203"/>
                  </a:lnTo>
                  <a:lnTo>
                    <a:pt x="1345" y="164"/>
                  </a:lnTo>
                  <a:lnTo>
                    <a:pt x="1326" y="126"/>
                  </a:lnTo>
                  <a:lnTo>
                    <a:pt x="1307" y="87"/>
                  </a:lnTo>
                  <a:lnTo>
                    <a:pt x="1287" y="68"/>
                  </a:lnTo>
                  <a:lnTo>
                    <a:pt x="1259" y="39"/>
                  </a:lnTo>
                  <a:lnTo>
                    <a:pt x="1230" y="20"/>
                  </a:lnTo>
                  <a:lnTo>
                    <a:pt x="1191" y="11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725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371;p22">
              <a:extLst>
                <a:ext uri="{FF2B5EF4-FFF2-40B4-BE49-F238E27FC236}">
                  <a16:creationId xmlns:a16="http://schemas.microsoft.com/office/drawing/2014/main" id="{D5A762DE-1B3B-4D6A-8027-5EB541BF9876}"/>
                </a:ext>
              </a:extLst>
            </p:cNvPr>
            <p:cNvSpPr/>
            <p:nvPr/>
          </p:nvSpPr>
          <p:spPr>
            <a:xfrm>
              <a:off x="1384524" y="1307336"/>
              <a:ext cx="62776" cy="49945"/>
            </a:xfrm>
            <a:custGeom>
              <a:avLst/>
              <a:gdLst/>
              <a:ahLst/>
              <a:cxnLst/>
              <a:rect l="l" t="t" r="r" b="b"/>
              <a:pathLst>
                <a:path w="1365" h="1086" extrusionOk="0">
                  <a:moveTo>
                    <a:pt x="193" y="0"/>
                  </a:moveTo>
                  <a:lnTo>
                    <a:pt x="164" y="10"/>
                  </a:lnTo>
                  <a:lnTo>
                    <a:pt x="125" y="29"/>
                  </a:lnTo>
                  <a:lnTo>
                    <a:pt x="96" y="48"/>
                  </a:lnTo>
                  <a:lnTo>
                    <a:pt x="68" y="68"/>
                  </a:lnTo>
                  <a:lnTo>
                    <a:pt x="39" y="96"/>
                  </a:lnTo>
                  <a:lnTo>
                    <a:pt x="20" y="135"/>
                  </a:lnTo>
                  <a:lnTo>
                    <a:pt x="10" y="164"/>
                  </a:lnTo>
                  <a:lnTo>
                    <a:pt x="0" y="212"/>
                  </a:lnTo>
                  <a:lnTo>
                    <a:pt x="10" y="260"/>
                  </a:lnTo>
                  <a:lnTo>
                    <a:pt x="20" y="298"/>
                  </a:lnTo>
                  <a:lnTo>
                    <a:pt x="39" y="346"/>
                  </a:lnTo>
                  <a:lnTo>
                    <a:pt x="68" y="375"/>
                  </a:lnTo>
                  <a:lnTo>
                    <a:pt x="96" y="404"/>
                  </a:lnTo>
                  <a:lnTo>
                    <a:pt x="135" y="433"/>
                  </a:lnTo>
                  <a:lnTo>
                    <a:pt x="183" y="442"/>
                  </a:lnTo>
                  <a:lnTo>
                    <a:pt x="269" y="461"/>
                  </a:lnTo>
                  <a:lnTo>
                    <a:pt x="365" y="490"/>
                  </a:lnTo>
                  <a:lnTo>
                    <a:pt x="462" y="529"/>
                  </a:lnTo>
                  <a:lnTo>
                    <a:pt x="567" y="586"/>
                  </a:lnTo>
                  <a:lnTo>
                    <a:pt x="663" y="654"/>
                  </a:lnTo>
                  <a:lnTo>
                    <a:pt x="759" y="740"/>
                  </a:lnTo>
                  <a:lnTo>
                    <a:pt x="846" y="846"/>
                  </a:lnTo>
                  <a:lnTo>
                    <a:pt x="923" y="971"/>
                  </a:lnTo>
                  <a:lnTo>
                    <a:pt x="942" y="1009"/>
                  </a:lnTo>
                  <a:lnTo>
                    <a:pt x="980" y="1038"/>
                  </a:lnTo>
                  <a:lnTo>
                    <a:pt x="1019" y="1067"/>
                  </a:lnTo>
                  <a:lnTo>
                    <a:pt x="1057" y="1076"/>
                  </a:lnTo>
                  <a:lnTo>
                    <a:pt x="1096" y="1086"/>
                  </a:lnTo>
                  <a:lnTo>
                    <a:pt x="1144" y="1086"/>
                  </a:lnTo>
                  <a:lnTo>
                    <a:pt x="1192" y="1067"/>
                  </a:lnTo>
                  <a:lnTo>
                    <a:pt x="1230" y="1047"/>
                  </a:lnTo>
                  <a:lnTo>
                    <a:pt x="1259" y="1038"/>
                  </a:lnTo>
                  <a:lnTo>
                    <a:pt x="1307" y="990"/>
                  </a:lnTo>
                  <a:lnTo>
                    <a:pt x="1345" y="932"/>
                  </a:lnTo>
                  <a:lnTo>
                    <a:pt x="1364" y="865"/>
                  </a:lnTo>
                  <a:lnTo>
                    <a:pt x="1355" y="798"/>
                  </a:lnTo>
                  <a:lnTo>
                    <a:pt x="1326" y="692"/>
                  </a:lnTo>
                  <a:lnTo>
                    <a:pt x="1278" y="567"/>
                  </a:lnTo>
                  <a:lnTo>
                    <a:pt x="1240" y="500"/>
                  </a:lnTo>
                  <a:lnTo>
                    <a:pt x="1201" y="442"/>
                  </a:lnTo>
                  <a:lnTo>
                    <a:pt x="1144" y="375"/>
                  </a:lnTo>
                  <a:lnTo>
                    <a:pt x="1086" y="317"/>
                  </a:lnTo>
                  <a:lnTo>
                    <a:pt x="1019" y="260"/>
                  </a:lnTo>
                  <a:lnTo>
                    <a:pt x="942" y="202"/>
                  </a:lnTo>
                  <a:lnTo>
                    <a:pt x="855" y="154"/>
                  </a:lnTo>
                  <a:lnTo>
                    <a:pt x="759" y="106"/>
                  </a:lnTo>
                  <a:lnTo>
                    <a:pt x="644" y="68"/>
                  </a:lnTo>
                  <a:lnTo>
                    <a:pt x="519" y="39"/>
                  </a:lnTo>
                  <a:lnTo>
                    <a:pt x="385" y="1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725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372;p22">
              <a:extLst>
                <a:ext uri="{FF2B5EF4-FFF2-40B4-BE49-F238E27FC236}">
                  <a16:creationId xmlns:a16="http://schemas.microsoft.com/office/drawing/2014/main" id="{212FD323-07FE-4CAE-AE49-56A1BBF3978D}"/>
                </a:ext>
              </a:extLst>
            </p:cNvPr>
            <p:cNvSpPr/>
            <p:nvPr/>
          </p:nvSpPr>
          <p:spPr>
            <a:xfrm>
              <a:off x="1301924" y="1474330"/>
              <a:ext cx="123299" cy="44242"/>
            </a:xfrm>
            <a:custGeom>
              <a:avLst/>
              <a:gdLst/>
              <a:ahLst/>
              <a:cxnLst/>
              <a:rect l="l" t="t" r="r" b="b"/>
              <a:pathLst>
                <a:path w="2681" h="962" extrusionOk="0">
                  <a:moveTo>
                    <a:pt x="67" y="1"/>
                  </a:moveTo>
                  <a:lnTo>
                    <a:pt x="29" y="20"/>
                  </a:lnTo>
                  <a:lnTo>
                    <a:pt x="10" y="58"/>
                  </a:lnTo>
                  <a:lnTo>
                    <a:pt x="0" y="97"/>
                  </a:lnTo>
                  <a:lnTo>
                    <a:pt x="10" y="135"/>
                  </a:lnTo>
                  <a:lnTo>
                    <a:pt x="29" y="173"/>
                  </a:lnTo>
                  <a:lnTo>
                    <a:pt x="67" y="202"/>
                  </a:lnTo>
                  <a:lnTo>
                    <a:pt x="163" y="298"/>
                  </a:lnTo>
                  <a:lnTo>
                    <a:pt x="317" y="423"/>
                  </a:lnTo>
                  <a:lnTo>
                    <a:pt x="528" y="567"/>
                  </a:lnTo>
                  <a:lnTo>
                    <a:pt x="644" y="644"/>
                  </a:lnTo>
                  <a:lnTo>
                    <a:pt x="778" y="711"/>
                  </a:lnTo>
                  <a:lnTo>
                    <a:pt x="913" y="779"/>
                  </a:lnTo>
                  <a:lnTo>
                    <a:pt x="1057" y="836"/>
                  </a:lnTo>
                  <a:lnTo>
                    <a:pt x="1210" y="884"/>
                  </a:lnTo>
                  <a:lnTo>
                    <a:pt x="1364" y="923"/>
                  </a:lnTo>
                  <a:lnTo>
                    <a:pt x="1537" y="952"/>
                  </a:lnTo>
                  <a:lnTo>
                    <a:pt x="1700" y="961"/>
                  </a:lnTo>
                  <a:lnTo>
                    <a:pt x="1816" y="952"/>
                  </a:lnTo>
                  <a:lnTo>
                    <a:pt x="1931" y="942"/>
                  </a:lnTo>
                  <a:lnTo>
                    <a:pt x="2046" y="923"/>
                  </a:lnTo>
                  <a:lnTo>
                    <a:pt x="2161" y="884"/>
                  </a:lnTo>
                  <a:lnTo>
                    <a:pt x="2286" y="846"/>
                  </a:lnTo>
                  <a:lnTo>
                    <a:pt x="2402" y="788"/>
                  </a:lnTo>
                  <a:lnTo>
                    <a:pt x="2517" y="721"/>
                  </a:lnTo>
                  <a:lnTo>
                    <a:pt x="2642" y="644"/>
                  </a:lnTo>
                  <a:lnTo>
                    <a:pt x="2661" y="615"/>
                  </a:lnTo>
                  <a:lnTo>
                    <a:pt x="2680" y="577"/>
                  </a:lnTo>
                  <a:lnTo>
                    <a:pt x="2680" y="538"/>
                  </a:lnTo>
                  <a:lnTo>
                    <a:pt x="2661" y="500"/>
                  </a:lnTo>
                  <a:lnTo>
                    <a:pt x="2632" y="471"/>
                  </a:lnTo>
                  <a:lnTo>
                    <a:pt x="2594" y="462"/>
                  </a:lnTo>
                  <a:lnTo>
                    <a:pt x="2555" y="462"/>
                  </a:lnTo>
                  <a:lnTo>
                    <a:pt x="2517" y="481"/>
                  </a:lnTo>
                  <a:lnTo>
                    <a:pt x="2411" y="548"/>
                  </a:lnTo>
                  <a:lnTo>
                    <a:pt x="2306" y="606"/>
                  </a:lnTo>
                  <a:lnTo>
                    <a:pt x="2200" y="654"/>
                  </a:lnTo>
                  <a:lnTo>
                    <a:pt x="2094" y="692"/>
                  </a:lnTo>
                  <a:lnTo>
                    <a:pt x="1989" y="721"/>
                  </a:lnTo>
                  <a:lnTo>
                    <a:pt x="1883" y="740"/>
                  </a:lnTo>
                  <a:lnTo>
                    <a:pt x="1787" y="750"/>
                  </a:lnTo>
                  <a:lnTo>
                    <a:pt x="1681" y="759"/>
                  </a:lnTo>
                  <a:lnTo>
                    <a:pt x="1585" y="750"/>
                  </a:lnTo>
                  <a:lnTo>
                    <a:pt x="1489" y="740"/>
                  </a:lnTo>
                  <a:lnTo>
                    <a:pt x="1393" y="731"/>
                  </a:lnTo>
                  <a:lnTo>
                    <a:pt x="1297" y="702"/>
                  </a:lnTo>
                  <a:lnTo>
                    <a:pt x="1114" y="644"/>
                  </a:lnTo>
                  <a:lnTo>
                    <a:pt x="941" y="577"/>
                  </a:lnTo>
                  <a:lnTo>
                    <a:pt x="788" y="490"/>
                  </a:lnTo>
                  <a:lnTo>
                    <a:pt x="644" y="404"/>
                  </a:lnTo>
                  <a:lnTo>
                    <a:pt x="519" y="318"/>
                  </a:lnTo>
                  <a:lnTo>
                    <a:pt x="404" y="231"/>
                  </a:lnTo>
                  <a:lnTo>
                    <a:pt x="250" y="97"/>
                  </a:lnTo>
                  <a:lnTo>
                    <a:pt x="183" y="2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373;p22">
              <a:extLst>
                <a:ext uri="{FF2B5EF4-FFF2-40B4-BE49-F238E27FC236}">
                  <a16:creationId xmlns:a16="http://schemas.microsoft.com/office/drawing/2014/main" id="{BB0CCAFF-4107-4601-AC94-ADDC58F26695}"/>
                </a:ext>
              </a:extLst>
            </p:cNvPr>
            <p:cNvSpPr/>
            <p:nvPr/>
          </p:nvSpPr>
          <p:spPr>
            <a:xfrm>
              <a:off x="1072151" y="1407183"/>
              <a:ext cx="87519" cy="134337"/>
            </a:xfrm>
            <a:custGeom>
              <a:avLst/>
              <a:gdLst/>
              <a:ahLst/>
              <a:cxnLst/>
              <a:rect l="l" t="t" r="r" b="b"/>
              <a:pathLst>
                <a:path w="1903" h="2921" extrusionOk="0">
                  <a:moveTo>
                    <a:pt x="817" y="0"/>
                  </a:moveTo>
                  <a:lnTo>
                    <a:pt x="750" y="10"/>
                  </a:lnTo>
                  <a:lnTo>
                    <a:pt x="673" y="20"/>
                  </a:lnTo>
                  <a:lnTo>
                    <a:pt x="596" y="39"/>
                  </a:lnTo>
                  <a:lnTo>
                    <a:pt x="529" y="77"/>
                  </a:lnTo>
                  <a:lnTo>
                    <a:pt x="452" y="116"/>
                  </a:lnTo>
                  <a:lnTo>
                    <a:pt x="385" y="173"/>
                  </a:lnTo>
                  <a:lnTo>
                    <a:pt x="308" y="241"/>
                  </a:lnTo>
                  <a:lnTo>
                    <a:pt x="241" y="317"/>
                  </a:lnTo>
                  <a:lnTo>
                    <a:pt x="164" y="404"/>
                  </a:lnTo>
                  <a:lnTo>
                    <a:pt x="116" y="490"/>
                  </a:lnTo>
                  <a:lnTo>
                    <a:pt x="78" y="586"/>
                  </a:lnTo>
                  <a:lnTo>
                    <a:pt x="49" y="682"/>
                  </a:lnTo>
                  <a:lnTo>
                    <a:pt x="20" y="788"/>
                  </a:lnTo>
                  <a:lnTo>
                    <a:pt x="10" y="903"/>
                  </a:lnTo>
                  <a:lnTo>
                    <a:pt x="1" y="1019"/>
                  </a:lnTo>
                  <a:lnTo>
                    <a:pt x="10" y="1134"/>
                  </a:lnTo>
                  <a:lnTo>
                    <a:pt x="20" y="1249"/>
                  </a:lnTo>
                  <a:lnTo>
                    <a:pt x="39" y="1374"/>
                  </a:lnTo>
                  <a:lnTo>
                    <a:pt x="68" y="1499"/>
                  </a:lnTo>
                  <a:lnTo>
                    <a:pt x="97" y="1624"/>
                  </a:lnTo>
                  <a:lnTo>
                    <a:pt x="135" y="1739"/>
                  </a:lnTo>
                  <a:lnTo>
                    <a:pt x="183" y="1864"/>
                  </a:lnTo>
                  <a:lnTo>
                    <a:pt x="241" y="1979"/>
                  </a:lnTo>
                  <a:lnTo>
                    <a:pt x="299" y="2095"/>
                  </a:lnTo>
                  <a:lnTo>
                    <a:pt x="366" y="2200"/>
                  </a:lnTo>
                  <a:lnTo>
                    <a:pt x="433" y="2306"/>
                  </a:lnTo>
                  <a:lnTo>
                    <a:pt x="510" y="2412"/>
                  </a:lnTo>
                  <a:lnTo>
                    <a:pt x="587" y="2508"/>
                  </a:lnTo>
                  <a:lnTo>
                    <a:pt x="673" y="2594"/>
                  </a:lnTo>
                  <a:lnTo>
                    <a:pt x="760" y="2671"/>
                  </a:lnTo>
                  <a:lnTo>
                    <a:pt x="856" y="2738"/>
                  </a:lnTo>
                  <a:lnTo>
                    <a:pt x="952" y="2796"/>
                  </a:lnTo>
                  <a:lnTo>
                    <a:pt x="1048" y="2844"/>
                  </a:lnTo>
                  <a:lnTo>
                    <a:pt x="1144" y="2882"/>
                  </a:lnTo>
                  <a:lnTo>
                    <a:pt x="1250" y="2911"/>
                  </a:lnTo>
                  <a:lnTo>
                    <a:pt x="1355" y="2921"/>
                  </a:lnTo>
                  <a:lnTo>
                    <a:pt x="1461" y="2921"/>
                  </a:lnTo>
                  <a:lnTo>
                    <a:pt x="1576" y="2901"/>
                  </a:lnTo>
                  <a:lnTo>
                    <a:pt x="1682" y="2873"/>
                  </a:lnTo>
                  <a:lnTo>
                    <a:pt x="1797" y="2825"/>
                  </a:lnTo>
                  <a:lnTo>
                    <a:pt x="1903" y="2767"/>
                  </a:lnTo>
                  <a:lnTo>
                    <a:pt x="1903" y="692"/>
                  </a:lnTo>
                  <a:lnTo>
                    <a:pt x="1855" y="634"/>
                  </a:lnTo>
                  <a:lnTo>
                    <a:pt x="1730" y="500"/>
                  </a:lnTo>
                  <a:lnTo>
                    <a:pt x="1643" y="413"/>
                  </a:lnTo>
                  <a:lnTo>
                    <a:pt x="1547" y="327"/>
                  </a:lnTo>
                  <a:lnTo>
                    <a:pt x="1432" y="241"/>
                  </a:lnTo>
                  <a:lnTo>
                    <a:pt x="1307" y="154"/>
                  </a:lnTo>
                  <a:lnTo>
                    <a:pt x="1173" y="87"/>
                  </a:lnTo>
                  <a:lnTo>
                    <a:pt x="1038" y="39"/>
                  </a:lnTo>
                  <a:lnTo>
                    <a:pt x="971" y="20"/>
                  </a:lnTo>
                  <a:lnTo>
                    <a:pt x="894" y="10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374;p22">
              <a:extLst>
                <a:ext uri="{FF2B5EF4-FFF2-40B4-BE49-F238E27FC236}">
                  <a16:creationId xmlns:a16="http://schemas.microsoft.com/office/drawing/2014/main" id="{EDA88EE2-058B-439D-8398-646AEBBA0927}"/>
                </a:ext>
              </a:extLst>
            </p:cNvPr>
            <p:cNvSpPr/>
            <p:nvPr/>
          </p:nvSpPr>
          <p:spPr>
            <a:xfrm>
              <a:off x="1130468" y="1199532"/>
              <a:ext cx="302246" cy="254969"/>
            </a:xfrm>
            <a:custGeom>
              <a:avLst/>
              <a:gdLst/>
              <a:ahLst/>
              <a:cxnLst/>
              <a:rect l="l" t="t" r="r" b="b"/>
              <a:pathLst>
                <a:path w="6572" h="5544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12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25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183" y="4756"/>
                  </a:lnTo>
                  <a:lnTo>
                    <a:pt x="270" y="4823"/>
                  </a:lnTo>
                  <a:lnTo>
                    <a:pt x="356" y="4900"/>
                  </a:lnTo>
                  <a:lnTo>
                    <a:pt x="452" y="4986"/>
                  </a:lnTo>
                  <a:lnTo>
                    <a:pt x="539" y="5082"/>
                  </a:lnTo>
                  <a:lnTo>
                    <a:pt x="616" y="5197"/>
                  </a:lnTo>
                  <a:lnTo>
                    <a:pt x="692" y="5322"/>
                  </a:lnTo>
                  <a:lnTo>
                    <a:pt x="750" y="5457"/>
                  </a:lnTo>
                  <a:lnTo>
                    <a:pt x="1403" y="5543"/>
                  </a:lnTo>
                  <a:lnTo>
                    <a:pt x="1413" y="5361"/>
                  </a:lnTo>
                  <a:lnTo>
                    <a:pt x="1413" y="5159"/>
                  </a:lnTo>
                  <a:lnTo>
                    <a:pt x="1413" y="4909"/>
                  </a:lnTo>
                  <a:lnTo>
                    <a:pt x="1403" y="4621"/>
                  </a:lnTo>
                  <a:lnTo>
                    <a:pt x="1375" y="4304"/>
                  </a:lnTo>
                  <a:lnTo>
                    <a:pt x="1327" y="3987"/>
                  </a:lnTo>
                  <a:lnTo>
                    <a:pt x="1298" y="3833"/>
                  </a:lnTo>
                  <a:lnTo>
                    <a:pt x="1259" y="3680"/>
                  </a:lnTo>
                  <a:lnTo>
                    <a:pt x="1240" y="3603"/>
                  </a:lnTo>
                  <a:lnTo>
                    <a:pt x="1230" y="3536"/>
                  </a:lnTo>
                  <a:lnTo>
                    <a:pt x="1230" y="3468"/>
                  </a:lnTo>
                  <a:lnTo>
                    <a:pt x="1230" y="3411"/>
                  </a:lnTo>
                  <a:lnTo>
                    <a:pt x="1250" y="3295"/>
                  </a:lnTo>
                  <a:lnTo>
                    <a:pt x="1288" y="3180"/>
                  </a:lnTo>
                  <a:lnTo>
                    <a:pt x="1336" y="3084"/>
                  </a:lnTo>
                  <a:lnTo>
                    <a:pt x="1403" y="2988"/>
                  </a:lnTo>
                  <a:lnTo>
                    <a:pt x="1547" y="2796"/>
                  </a:lnTo>
                  <a:lnTo>
                    <a:pt x="1615" y="2700"/>
                  </a:lnTo>
                  <a:lnTo>
                    <a:pt x="1682" y="2604"/>
                  </a:lnTo>
                  <a:lnTo>
                    <a:pt x="1740" y="2488"/>
                  </a:lnTo>
                  <a:lnTo>
                    <a:pt x="1788" y="2364"/>
                  </a:lnTo>
                  <a:lnTo>
                    <a:pt x="1816" y="2229"/>
                  </a:lnTo>
                  <a:lnTo>
                    <a:pt x="1826" y="2162"/>
                  </a:lnTo>
                  <a:lnTo>
                    <a:pt x="1826" y="2085"/>
                  </a:lnTo>
                  <a:lnTo>
                    <a:pt x="1826" y="1999"/>
                  </a:lnTo>
                  <a:lnTo>
                    <a:pt x="1807" y="1922"/>
                  </a:lnTo>
                  <a:lnTo>
                    <a:pt x="1797" y="1826"/>
                  </a:lnTo>
                  <a:lnTo>
                    <a:pt x="1768" y="1730"/>
                  </a:lnTo>
                  <a:lnTo>
                    <a:pt x="1807" y="1691"/>
                  </a:lnTo>
                  <a:lnTo>
                    <a:pt x="1903" y="1605"/>
                  </a:lnTo>
                  <a:lnTo>
                    <a:pt x="2076" y="1489"/>
                  </a:lnTo>
                  <a:lnTo>
                    <a:pt x="2172" y="1432"/>
                  </a:lnTo>
                  <a:lnTo>
                    <a:pt x="2297" y="1374"/>
                  </a:lnTo>
                  <a:lnTo>
                    <a:pt x="2422" y="1317"/>
                  </a:lnTo>
                  <a:lnTo>
                    <a:pt x="2566" y="1259"/>
                  </a:lnTo>
                  <a:lnTo>
                    <a:pt x="2719" y="1220"/>
                  </a:lnTo>
                  <a:lnTo>
                    <a:pt x="2892" y="1192"/>
                  </a:lnTo>
                  <a:lnTo>
                    <a:pt x="3065" y="1182"/>
                  </a:lnTo>
                  <a:lnTo>
                    <a:pt x="3248" y="1192"/>
                  </a:lnTo>
                  <a:lnTo>
                    <a:pt x="3449" y="1211"/>
                  </a:lnTo>
                  <a:lnTo>
                    <a:pt x="3546" y="1240"/>
                  </a:lnTo>
                  <a:lnTo>
                    <a:pt x="3651" y="1268"/>
                  </a:lnTo>
                  <a:lnTo>
                    <a:pt x="4064" y="1384"/>
                  </a:lnTo>
                  <a:lnTo>
                    <a:pt x="4276" y="1432"/>
                  </a:lnTo>
                  <a:lnTo>
                    <a:pt x="4487" y="1480"/>
                  </a:lnTo>
                  <a:lnTo>
                    <a:pt x="4689" y="1518"/>
                  </a:lnTo>
                  <a:lnTo>
                    <a:pt x="4890" y="1557"/>
                  </a:lnTo>
                  <a:lnTo>
                    <a:pt x="5092" y="1576"/>
                  </a:lnTo>
                  <a:lnTo>
                    <a:pt x="5284" y="1585"/>
                  </a:lnTo>
                  <a:lnTo>
                    <a:pt x="5467" y="1595"/>
                  </a:lnTo>
                  <a:lnTo>
                    <a:pt x="5640" y="1585"/>
                  </a:lnTo>
                  <a:lnTo>
                    <a:pt x="5803" y="1566"/>
                  </a:lnTo>
                  <a:lnTo>
                    <a:pt x="5957" y="1528"/>
                  </a:lnTo>
                  <a:lnTo>
                    <a:pt x="6101" y="1489"/>
                  </a:lnTo>
                  <a:lnTo>
                    <a:pt x="6235" y="1422"/>
                  </a:lnTo>
                  <a:lnTo>
                    <a:pt x="6351" y="1355"/>
                  </a:lnTo>
                  <a:lnTo>
                    <a:pt x="6456" y="1259"/>
                  </a:lnTo>
                  <a:lnTo>
                    <a:pt x="6495" y="1211"/>
                  </a:lnTo>
                  <a:lnTo>
                    <a:pt x="6523" y="1153"/>
                  </a:lnTo>
                  <a:lnTo>
                    <a:pt x="6552" y="1096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375;p22">
              <a:extLst>
                <a:ext uri="{FF2B5EF4-FFF2-40B4-BE49-F238E27FC236}">
                  <a16:creationId xmlns:a16="http://schemas.microsoft.com/office/drawing/2014/main" id="{0904E6C2-3CEB-4502-8849-B7C87C00B4CF}"/>
                </a:ext>
              </a:extLst>
            </p:cNvPr>
            <p:cNvSpPr/>
            <p:nvPr/>
          </p:nvSpPr>
          <p:spPr>
            <a:xfrm>
              <a:off x="1094273" y="1660319"/>
              <a:ext cx="174072" cy="220062"/>
            </a:xfrm>
            <a:custGeom>
              <a:avLst/>
              <a:gdLst/>
              <a:ahLst/>
              <a:cxnLst/>
              <a:rect l="l" t="t" r="r" b="b"/>
              <a:pathLst>
                <a:path w="3785" h="4785" extrusionOk="0">
                  <a:moveTo>
                    <a:pt x="1076" y="1"/>
                  </a:moveTo>
                  <a:lnTo>
                    <a:pt x="1047" y="10"/>
                  </a:lnTo>
                  <a:lnTo>
                    <a:pt x="961" y="58"/>
                  </a:lnTo>
                  <a:lnTo>
                    <a:pt x="903" y="97"/>
                  </a:lnTo>
                  <a:lnTo>
                    <a:pt x="836" y="154"/>
                  </a:lnTo>
                  <a:lnTo>
                    <a:pt x="759" y="222"/>
                  </a:lnTo>
                  <a:lnTo>
                    <a:pt x="682" y="299"/>
                  </a:lnTo>
                  <a:lnTo>
                    <a:pt x="596" y="404"/>
                  </a:lnTo>
                  <a:lnTo>
                    <a:pt x="509" y="529"/>
                  </a:lnTo>
                  <a:lnTo>
                    <a:pt x="413" y="673"/>
                  </a:lnTo>
                  <a:lnTo>
                    <a:pt x="327" y="846"/>
                  </a:lnTo>
                  <a:lnTo>
                    <a:pt x="240" y="1038"/>
                  </a:lnTo>
                  <a:lnTo>
                    <a:pt x="154" y="1259"/>
                  </a:lnTo>
                  <a:lnTo>
                    <a:pt x="77" y="1509"/>
                  </a:lnTo>
                  <a:lnTo>
                    <a:pt x="0" y="1788"/>
                  </a:lnTo>
                  <a:lnTo>
                    <a:pt x="96" y="2056"/>
                  </a:lnTo>
                  <a:lnTo>
                    <a:pt x="221" y="2316"/>
                  </a:lnTo>
                  <a:lnTo>
                    <a:pt x="365" y="2575"/>
                  </a:lnTo>
                  <a:lnTo>
                    <a:pt x="528" y="2815"/>
                  </a:lnTo>
                  <a:lnTo>
                    <a:pt x="701" y="3056"/>
                  </a:lnTo>
                  <a:lnTo>
                    <a:pt x="903" y="3276"/>
                  </a:lnTo>
                  <a:lnTo>
                    <a:pt x="1114" y="3488"/>
                  </a:lnTo>
                  <a:lnTo>
                    <a:pt x="1355" y="3699"/>
                  </a:lnTo>
                  <a:lnTo>
                    <a:pt x="1604" y="3882"/>
                  </a:lnTo>
                  <a:lnTo>
                    <a:pt x="1864" y="4064"/>
                  </a:lnTo>
                  <a:lnTo>
                    <a:pt x="2152" y="4227"/>
                  </a:lnTo>
                  <a:lnTo>
                    <a:pt x="2450" y="4372"/>
                  </a:lnTo>
                  <a:lnTo>
                    <a:pt x="2757" y="4506"/>
                  </a:lnTo>
                  <a:lnTo>
                    <a:pt x="3084" y="4612"/>
                  </a:lnTo>
                  <a:lnTo>
                    <a:pt x="3430" y="4708"/>
                  </a:lnTo>
                  <a:lnTo>
                    <a:pt x="3785" y="4785"/>
                  </a:lnTo>
                  <a:lnTo>
                    <a:pt x="3775" y="1960"/>
                  </a:lnTo>
                  <a:lnTo>
                    <a:pt x="3699" y="1941"/>
                  </a:lnTo>
                  <a:lnTo>
                    <a:pt x="3497" y="1874"/>
                  </a:lnTo>
                  <a:lnTo>
                    <a:pt x="3353" y="1816"/>
                  </a:lnTo>
                  <a:lnTo>
                    <a:pt x="3189" y="1749"/>
                  </a:lnTo>
                  <a:lnTo>
                    <a:pt x="2997" y="1663"/>
                  </a:lnTo>
                  <a:lnTo>
                    <a:pt x="2805" y="1557"/>
                  </a:lnTo>
                  <a:lnTo>
                    <a:pt x="2594" y="1442"/>
                  </a:lnTo>
                  <a:lnTo>
                    <a:pt x="2373" y="1298"/>
                  </a:lnTo>
                  <a:lnTo>
                    <a:pt x="2142" y="1134"/>
                  </a:lnTo>
                  <a:lnTo>
                    <a:pt x="1921" y="952"/>
                  </a:lnTo>
                  <a:lnTo>
                    <a:pt x="1700" y="750"/>
                  </a:lnTo>
                  <a:lnTo>
                    <a:pt x="1479" y="529"/>
                  </a:lnTo>
                  <a:lnTo>
                    <a:pt x="1374" y="404"/>
                  </a:lnTo>
                  <a:lnTo>
                    <a:pt x="1268" y="279"/>
                  </a:lnTo>
                  <a:lnTo>
                    <a:pt x="1172" y="14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376;p22">
              <a:extLst>
                <a:ext uri="{FF2B5EF4-FFF2-40B4-BE49-F238E27FC236}">
                  <a16:creationId xmlns:a16="http://schemas.microsoft.com/office/drawing/2014/main" id="{61EC1D3B-D8D9-4C32-A586-F7DD8B340464}"/>
                </a:ext>
              </a:extLst>
            </p:cNvPr>
            <p:cNvSpPr/>
            <p:nvPr/>
          </p:nvSpPr>
          <p:spPr>
            <a:xfrm>
              <a:off x="1267890" y="1678440"/>
              <a:ext cx="171451" cy="201942"/>
            </a:xfrm>
            <a:custGeom>
              <a:avLst/>
              <a:gdLst/>
              <a:ahLst/>
              <a:cxnLst/>
              <a:rect l="l" t="t" r="r" b="b"/>
              <a:pathLst>
                <a:path w="3728" h="4391" extrusionOk="0">
                  <a:moveTo>
                    <a:pt x="2085" y="1"/>
                  </a:moveTo>
                  <a:lnTo>
                    <a:pt x="1902" y="279"/>
                  </a:lnTo>
                  <a:lnTo>
                    <a:pt x="1710" y="519"/>
                  </a:lnTo>
                  <a:lnTo>
                    <a:pt x="1528" y="721"/>
                  </a:lnTo>
                  <a:lnTo>
                    <a:pt x="1345" y="904"/>
                  </a:lnTo>
                  <a:lnTo>
                    <a:pt x="1163" y="1048"/>
                  </a:lnTo>
                  <a:lnTo>
                    <a:pt x="990" y="1182"/>
                  </a:lnTo>
                  <a:lnTo>
                    <a:pt x="827" y="1278"/>
                  </a:lnTo>
                  <a:lnTo>
                    <a:pt x="673" y="1365"/>
                  </a:lnTo>
                  <a:lnTo>
                    <a:pt x="529" y="1432"/>
                  </a:lnTo>
                  <a:lnTo>
                    <a:pt x="394" y="1480"/>
                  </a:lnTo>
                  <a:lnTo>
                    <a:pt x="289" y="1518"/>
                  </a:lnTo>
                  <a:lnTo>
                    <a:pt x="183" y="1538"/>
                  </a:lnTo>
                  <a:lnTo>
                    <a:pt x="48" y="1566"/>
                  </a:lnTo>
                  <a:lnTo>
                    <a:pt x="0" y="1566"/>
                  </a:lnTo>
                  <a:lnTo>
                    <a:pt x="10" y="4391"/>
                  </a:lnTo>
                  <a:lnTo>
                    <a:pt x="337" y="4304"/>
                  </a:lnTo>
                  <a:lnTo>
                    <a:pt x="634" y="4208"/>
                  </a:lnTo>
                  <a:lnTo>
                    <a:pt x="923" y="4112"/>
                  </a:lnTo>
                  <a:lnTo>
                    <a:pt x="1182" y="4006"/>
                  </a:lnTo>
                  <a:lnTo>
                    <a:pt x="1422" y="3901"/>
                  </a:lnTo>
                  <a:lnTo>
                    <a:pt x="1653" y="3776"/>
                  </a:lnTo>
                  <a:lnTo>
                    <a:pt x="1874" y="3651"/>
                  </a:lnTo>
                  <a:lnTo>
                    <a:pt x="2085" y="3507"/>
                  </a:lnTo>
                  <a:lnTo>
                    <a:pt x="2287" y="3353"/>
                  </a:lnTo>
                  <a:lnTo>
                    <a:pt x="2488" y="3190"/>
                  </a:lnTo>
                  <a:lnTo>
                    <a:pt x="2681" y="3007"/>
                  </a:lnTo>
                  <a:lnTo>
                    <a:pt x="2882" y="2815"/>
                  </a:lnTo>
                  <a:lnTo>
                    <a:pt x="3084" y="2604"/>
                  </a:lnTo>
                  <a:lnTo>
                    <a:pt x="3286" y="2364"/>
                  </a:lnTo>
                  <a:lnTo>
                    <a:pt x="3728" y="1845"/>
                  </a:lnTo>
                  <a:lnTo>
                    <a:pt x="3680" y="1701"/>
                  </a:lnTo>
                  <a:lnTo>
                    <a:pt x="3632" y="1566"/>
                  </a:lnTo>
                  <a:lnTo>
                    <a:pt x="3516" y="1307"/>
                  </a:lnTo>
                  <a:lnTo>
                    <a:pt x="3401" y="1086"/>
                  </a:lnTo>
                  <a:lnTo>
                    <a:pt x="3266" y="894"/>
                  </a:lnTo>
                  <a:lnTo>
                    <a:pt x="3132" y="721"/>
                  </a:lnTo>
                  <a:lnTo>
                    <a:pt x="2998" y="567"/>
                  </a:lnTo>
                  <a:lnTo>
                    <a:pt x="2863" y="442"/>
                  </a:lnTo>
                  <a:lnTo>
                    <a:pt x="2729" y="337"/>
                  </a:lnTo>
                  <a:lnTo>
                    <a:pt x="2604" y="241"/>
                  </a:lnTo>
                  <a:lnTo>
                    <a:pt x="2479" y="174"/>
                  </a:lnTo>
                  <a:lnTo>
                    <a:pt x="2373" y="116"/>
                  </a:lnTo>
                  <a:lnTo>
                    <a:pt x="2277" y="68"/>
                  </a:lnTo>
                  <a:lnTo>
                    <a:pt x="2143" y="20"/>
                  </a:lnTo>
                  <a:lnTo>
                    <a:pt x="2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377;p22">
              <a:extLst>
                <a:ext uri="{FF2B5EF4-FFF2-40B4-BE49-F238E27FC236}">
                  <a16:creationId xmlns:a16="http://schemas.microsoft.com/office/drawing/2014/main" id="{60937B17-0087-4BE8-9655-29FFDA152096}"/>
                </a:ext>
              </a:extLst>
            </p:cNvPr>
            <p:cNvSpPr/>
            <p:nvPr/>
          </p:nvSpPr>
          <p:spPr>
            <a:xfrm>
              <a:off x="1208239" y="1786704"/>
              <a:ext cx="117550" cy="163954"/>
            </a:xfrm>
            <a:custGeom>
              <a:avLst/>
              <a:gdLst/>
              <a:ahLst/>
              <a:cxnLst/>
              <a:rect l="l" t="t" r="r" b="b"/>
              <a:pathLst>
                <a:path w="2556" h="3565" extrusionOk="0">
                  <a:moveTo>
                    <a:pt x="1297" y="0"/>
                  </a:moveTo>
                  <a:lnTo>
                    <a:pt x="1" y="1624"/>
                  </a:lnTo>
                  <a:lnTo>
                    <a:pt x="1307" y="3564"/>
                  </a:lnTo>
                  <a:lnTo>
                    <a:pt x="2556" y="162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378;p22">
              <a:extLst>
                <a:ext uri="{FF2B5EF4-FFF2-40B4-BE49-F238E27FC236}">
                  <a16:creationId xmlns:a16="http://schemas.microsoft.com/office/drawing/2014/main" id="{8D9E3CD1-E763-4C37-B029-5F63D732284C}"/>
                </a:ext>
              </a:extLst>
            </p:cNvPr>
            <p:cNvSpPr/>
            <p:nvPr/>
          </p:nvSpPr>
          <p:spPr>
            <a:xfrm>
              <a:off x="828718" y="3067012"/>
              <a:ext cx="321700" cy="284126"/>
            </a:xfrm>
            <a:custGeom>
              <a:avLst/>
              <a:gdLst/>
              <a:ahLst/>
              <a:cxnLst/>
              <a:rect l="l" t="t" r="r" b="b"/>
              <a:pathLst>
                <a:path w="6995" h="6178" extrusionOk="0">
                  <a:moveTo>
                    <a:pt x="2018" y="1"/>
                  </a:moveTo>
                  <a:lnTo>
                    <a:pt x="1951" y="11"/>
                  </a:lnTo>
                  <a:lnTo>
                    <a:pt x="1893" y="20"/>
                  </a:lnTo>
                  <a:lnTo>
                    <a:pt x="1701" y="87"/>
                  </a:lnTo>
                  <a:lnTo>
                    <a:pt x="1509" y="174"/>
                  </a:lnTo>
                  <a:lnTo>
                    <a:pt x="1317" y="280"/>
                  </a:lnTo>
                  <a:lnTo>
                    <a:pt x="1134" y="395"/>
                  </a:lnTo>
                  <a:lnTo>
                    <a:pt x="961" y="529"/>
                  </a:lnTo>
                  <a:lnTo>
                    <a:pt x="798" y="673"/>
                  </a:lnTo>
                  <a:lnTo>
                    <a:pt x="644" y="827"/>
                  </a:lnTo>
                  <a:lnTo>
                    <a:pt x="500" y="990"/>
                  </a:lnTo>
                  <a:lnTo>
                    <a:pt x="375" y="1154"/>
                  </a:lnTo>
                  <a:lnTo>
                    <a:pt x="260" y="1317"/>
                  </a:lnTo>
                  <a:lnTo>
                    <a:pt x="164" y="1471"/>
                  </a:lnTo>
                  <a:lnTo>
                    <a:pt x="97" y="1624"/>
                  </a:lnTo>
                  <a:lnTo>
                    <a:pt x="39" y="1778"/>
                  </a:lnTo>
                  <a:lnTo>
                    <a:pt x="10" y="1913"/>
                  </a:lnTo>
                  <a:lnTo>
                    <a:pt x="1" y="1970"/>
                  </a:lnTo>
                  <a:lnTo>
                    <a:pt x="1" y="2037"/>
                  </a:lnTo>
                  <a:lnTo>
                    <a:pt x="10" y="2095"/>
                  </a:lnTo>
                  <a:lnTo>
                    <a:pt x="30" y="2143"/>
                  </a:lnTo>
                  <a:lnTo>
                    <a:pt x="87" y="2297"/>
                  </a:lnTo>
                  <a:lnTo>
                    <a:pt x="155" y="2470"/>
                  </a:lnTo>
                  <a:lnTo>
                    <a:pt x="337" y="2835"/>
                  </a:lnTo>
                  <a:lnTo>
                    <a:pt x="548" y="3219"/>
                  </a:lnTo>
                  <a:lnTo>
                    <a:pt x="779" y="3622"/>
                  </a:lnTo>
                  <a:lnTo>
                    <a:pt x="1230" y="4362"/>
                  </a:lnTo>
                  <a:lnTo>
                    <a:pt x="1413" y="4670"/>
                  </a:lnTo>
                  <a:lnTo>
                    <a:pt x="1557" y="4919"/>
                  </a:lnTo>
                  <a:lnTo>
                    <a:pt x="1653" y="5111"/>
                  </a:lnTo>
                  <a:lnTo>
                    <a:pt x="1807" y="5428"/>
                  </a:lnTo>
                  <a:lnTo>
                    <a:pt x="1989" y="5793"/>
                  </a:lnTo>
                  <a:lnTo>
                    <a:pt x="2095" y="5966"/>
                  </a:lnTo>
                  <a:lnTo>
                    <a:pt x="2201" y="6120"/>
                  </a:lnTo>
                  <a:lnTo>
                    <a:pt x="2345" y="6149"/>
                  </a:lnTo>
                  <a:lnTo>
                    <a:pt x="2498" y="6168"/>
                  </a:lnTo>
                  <a:lnTo>
                    <a:pt x="2643" y="6178"/>
                  </a:lnTo>
                  <a:lnTo>
                    <a:pt x="2787" y="6178"/>
                  </a:lnTo>
                  <a:lnTo>
                    <a:pt x="2931" y="6168"/>
                  </a:lnTo>
                  <a:lnTo>
                    <a:pt x="3065" y="6149"/>
                  </a:lnTo>
                  <a:lnTo>
                    <a:pt x="3200" y="6130"/>
                  </a:lnTo>
                  <a:lnTo>
                    <a:pt x="3334" y="6101"/>
                  </a:lnTo>
                  <a:lnTo>
                    <a:pt x="3469" y="6062"/>
                  </a:lnTo>
                  <a:lnTo>
                    <a:pt x="3594" y="6014"/>
                  </a:lnTo>
                  <a:lnTo>
                    <a:pt x="3728" y="5966"/>
                  </a:lnTo>
                  <a:lnTo>
                    <a:pt x="3853" y="5909"/>
                  </a:lnTo>
                  <a:lnTo>
                    <a:pt x="3968" y="5842"/>
                  </a:lnTo>
                  <a:lnTo>
                    <a:pt x="4093" y="5774"/>
                  </a:lnTo>
                  <a:lnTo>
                    <a:pt x="4324" y="5621"/>
                  </a:lnTo>
                  <a:lnTo>
                    <a:pt x="4545" y="5457"/>
                  </a:lnTo>
                  <a:lnTo>
                    <a:pt x="4746" y="5265"/>
                  </a:lnTo>
                  <a:lnTo>
                    <a:pt x="4948" y="5063"/>
                  </a:lnTo>
                  <a:lnTo>
                    <a:pt x="5140" y="4842"/>
                  </a:lnTo>
                  <a:lnTo>
                    <a:pt x="5313" y="4622"/>
                  </a:lnTo>
                  <a:lnTo>
                    <a:pt x="5486" y="4391"/>
                  </a:lnTo>
                  <a:lnTo>
                    <a:pt x="5640" y="4151"/>
                  </a:lnTo>
                  <a:lnTo>
                    <a:pt x="5784" y="3901"/>
                  </a:lnTo>
                  <a:lnTo>
                    <a:pt x="4986" y="3152"/>
                  </a:lnTo>
                  <a:lnTo>
                    <a:pt x="4698" y="2892"/>
                  </a:lnTo>
                  <a:lnTo>
                    <a:pt x="4698" y="2892"/>
                  </a:lnTo>
                  <a:lnTo>
                    <a:pt x="4756" y="2902"/>
                  </a:lnTo>
                  <a:lnTo>
                    <a:pt x="4900" y="2950"/>
                  </a:lnTo>
                  <a:lnTo>
                    <a:pt x="4996" y="2988"/>
                  </a:lnTo>
                  <a:lnTo>
                    <a:pt x="5102" y="3046"/>
                  </a:lnTo>
                  <a:lnTo>
                    <a:pt x="5217" y="3123"/>
                  </a:lnTo>
                  <a:lnTo>
                    <a:pt x="5342" y="3209"/>
                  </a:lnTo>
                  <a:lnTo>
                    <a:pt x="5620" y="3440"/>
                  </a:lnTo>
                  <a:lnTo>
                    <a:pt x="5745" y="3565"/>
                  </a:lnTo>
                  <a:lnTo>
                    <a:pt x="5870" y="3661"/>
                  </a:lnTo>
                  <a:lnTo>
                    <a:pt x="5985" y="3757"/>
                  </a:lnTo>
                  <a:lnTo>
                    <a:pt x="6091" y="3824"/>
                  </a:lnTo>
                  <a:lnTo>
                    <a:pt x="6197" y="3891"/>
                  </a:lnTo>
                  <a:lnTo>
                    <a:pt x="6293" y="3939"/>
                  </a:lnTo>
                  <a:lnTo>
                    <a:pt x="6379" y="3978"/>
                  </a:lnTo>
                  <a:lnTo>
                    <a:pt x="6456" y="4007"/>
                  </a:lnTo>
                  <a:lnTo>
                    <a:pt x="6533" y="4026"/>
                  </a:lnTo>
                  <a:lnTo>
                    <a:pt x="6600" y="4036"/>
                  </a:lnTo>
                  <a:lnTo>
                    <a:pt x="6716" y="4036"/>
                  </a:lnTo>
                  <a:lnTo>
                    <a:pt x="6773" y="4026"/>
                  </a:lnTo>
                  <a:lnTo>
                    <a:pt x="6812" y="4007"/>
                  </a:lnTo>
                  <a:lnTo>
                    <a:pt x="6850" y="3978"/>
                  </a:lnTo>
                  <a:lnTo>
                    <a:pt x="6888" y="3949"/>
                  </a:lnTo>
                  <a:lnTo>
                    <a:pt x="6936" y="3901"/>
                  </a:lnTo>
                  <a:lnTo>
                    <a:pt x="6965" y="3843"/>
                  </a:lnTo>
                  <a:lnTo>
                    <a:pt x="6985" y="3786"/>
                  </a:lnTo>
                  <a:lnTo>
                    <a:pt x="6994" y="3719"/>
                  </a:lnTo>
                  <a:lnTo>
                    <a:pt x="6994" y="3651"/>
                  </a:lnTo>
                  <a:lnTo>
                    <a:pt x="6975" y="3584"/>
                  </a:lnTo>
                  <a:lnTo>
                    <a:pt x="6946" y="3526"/>
                  </a:lnTo>
                  <a:lnTo>
                    <a:pt x="6908" y="3469"/>
                  </a:lnTo>
                  <a:lnTo>
                    <a:pt x="5793" y="2239"/>
                  </a:lnTo>
                  <a:lnTo>
                    <a:pt x="5255" y="1634"/>
                  </a:lnTo>
                  <a:lnTo>
                    <a:pt x="5044" y="1423"/>
                  </a:lnTo>
                  <a:lnTo>
                    <a:pt x="4919" y="1288"/>
                  </a:lnTo>
                  <a:lnTo>
                    <a:pt x="4746" y="1154"/>
                  </a:lnTo>
                  <a:lnTo>
                    <a:pt x="4554" y="1019"/>
                  </a:lnTo>
                  <a:lnTo>
                    <a:pt x="4324" y="894"/>
                  </a:lnTo>
                  <a:lnTo>
                    <a:pt x="4093" y="760"/>
                  </a:lnTo>
                  <a:lnTo>
                    <a:pt x="3843" y="645"/>
                  </a:lnTo>
                  <a:lnTo>
                    <a:pt x="3594" y="539"/>
                  </a:lnTo>
                  <a:lnTo>
                    <a:pt x="3363" y="452"/>
                  </a:lnTo>
                  <a:lnTo>
                    <a:pt x="3132" y="385"/>
                  </a:lnTo>
                  <a:lnTo>
                    <a:pt x="2969" y="337"/>
                  </a:lnTo>
                  <a:lnTo>
                    <a:pt x="2806" y="270"/>
                  </a:lnTo>
                  <a:lnTo>
                    <a:pt x="2470" y="126"/>
                  </a:lnTo>
                  <a:lnTo>
                    <a:pt x="2316" y="68"/>
                  </a:lnTo>
                  <a:lnTo>
                    <a:pt x="2162" y="20"/>
                  </a:lnTo>
                  <a:lnTo>
                    <a:pt x="2095" y="11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379;p22">
              <a:extLst>
                <a:ext uri="{FF2B5EF4-FFF2-40B4-BE49-F238E27FC236}">
                  <a16:creationId xmlns:a16="http://schemas.microsoft.com/office/drawing/2014/main" id="{7B9A64A8-8FEF-44BE-B9C1-A38E977E6049}"/>
                </a:ext>
              </a:extLst>
            </p:cNvPr>
            <p:cNvSpPr/>
            <p:nvPr/>
          </p:nvSpPr>
          <p:spPr>
            <a:xfrm>
              <a:off x="457200" y="1818484"/>
              <a:ext cx="606608" cy="1380206"/>
            </a:xfrm>
            <a:custGeom>
              <a:avLst/>
              <a:gdLst/>
              <a:ahLst/>
              <a:cxnLst/>
              <a:rect l="l" t="t" r="r" b="b"/>
              <a:pathLst>
                <a:path w="13190" h="30011" extrusionOk="0">
                  <a:moveTo>
                    <a:pt x="9299" y="1"/>
                  </a:moveTo>
                  <a:lnTo>
                    <a:pt x="9155" y="116"/>
                  </a:lnTo>
                  <a:lnTo>
                    <a:pt x="9039" y="222"/>
                  </a:lnTo>
                  <a:lnTo>
                    <a:pt x="8818" y="404"/>
                  </a:lnTo>
                  <a:lnTo>
                    <a:pt x="8405" y="769"/>
                  </a:lnTo>
                  <a:lnTo>
                    <a:pt x="8002" y="1144"/>
                  </a:lnTo>
                  <a:lnTo>
                    <a:pt x="7618" y="1509"/>
                  </a:lnTo>
                  <a:lnTo>
                    <a:pt x="7243" y="1893"/>
                  </a:lnTo>
                  <a:lnTo>
                    <a:pt x="6878" y="2277"/>
                  </a:lnTo>
                  <a:lnTo>
                    <a:pt x="6513" y="2662"/>
                  </a:lnTo>
                  <a:lnTo>
                    <a:pt x="6158" y="3056"/>
                  </a:lnTo>
                  <a:lnTo>
                    <a:pt x="5812" y="3459"/>
                  </a:lnTo>
                  <a:lnTo>
                    <a:pt x="5476" y="3862"/>
                  </a:lnTo>
                  <a:lnTo>
                    <a:pt x="5139" y="4276"/>
                  </a:lnTo>
                  <a:lnTo>
                    <a:pt x="4813" y="4698"/>
                  </a:lnTo>
                  <a:lnTo>
                    <a:pt x="4496" y="5121"/>
                  </a:lnTo>
                  <a:lnTo>
                    <a:pt x="4188" y="5553"/>
                  </a:lnTo>
                  <a:lnTo>
                    <a:pt x="3881" y="5985"/>
                  </a:lnTo>
                  <a:lnTo>
                    <a:pt x="3583" y="6437"/>
                  </a:lnTo>
                  <a:lnTo>
                    <a:pt x="3295" y="6879"/>
                  </a:lnTo>
                  <a:lnTo>
                    <a:pt x="3016" y="7340"/>
                  </a:lnTo>
                  <a:lnTo>
                    <a:pt x="2738" y="7801"/>
                  </a:lnTo>
                  <a:lnTo>
                    <a:pt x="2478" y="8262"/>
                  </a:lnTo>
                  <a:lnTo>
                    <a:pt x="2219" y="8742"/>
                  </a:lnTo>
                  <a:lnTo>
                    <a:pt x="1979" y="9223"/>
                  </a:lnTo>
                  <a:lnTo>
                    <a:pt x="1739" y="9703"/>
                  </a:lnTo>
                  <a:lnTo>
                    <a:pt x="1508" y="10193"/>
                  </a:lnTo>
                  <a:lnTo>
                    <a:pt x="1287" y="10692"/>
                  </a:lnTo>
                  <a:lnTo>
                    <a:pt x="1086" y="11192"/>
                  </a:lnTo>
                  <a:lnTo>
                    <a:pt x="893" y="11701"/>
                  </a:lnTo>
                  <a:lnTo>
                    <a:pt x="701" y="12210"/>
                  </a:lnTo>
                  <a:lnTo>
                    <a:pt x="528" y="12729"/>
                  </a:lnTo>
                  <a:lnTo>
                    <a:pt x="365" y="13257"/>
                  </a:lnTo>
                  <a:lnTo>
                    <a:pt x="221" y="13786"/>
                  </a:lnTo>
                  <a:lnTo>
                    <a:pt x="183" y="13920"/>
                  </a:lnTo>
                  <a:lnTo>
                    <a:pt x="163" y="13987"/>
                  </a:lnTo>
                  <a:lnTo>
                    <a:pt x="134" y="14122"/>
                  </a:lnTo>
                  <a:lnTo>
                    <a:pt x="96" y="14295"/>
                  </a:lnTo>
                  <a:lnTo>
                    <a:pt x="58" y="14458"/>
                  </a:lnTo>
                  <a:lnTo>
                    <a:pt x="19" y="14766"/>
                  </a:lnTo>
                  <a:lnTo>
                    <a:pt x="0" y="15044"/>
                  </a:lnTo>
                  <a:lnTo>
                    <a:pt x="0" y="15303"/>
                  </a:lnTo>
                  <a:lnTo>
                    <a:pt x="10" y="15553"/>
                  </a:lnTo>
                  <a:lnTo>
                    <a:pt x="19" y="15774"/>
                  </a:lnTo>
                  <a:lnTo>
                    <a:pt x="38" y="15986"/>
                  </a:lnTo>
                  <a:lnTo>
                    <a:pt x="67" y="16187"/>
                  </a:lnTo>
                  <a:lnTo>
                    <a:pt x="134" y="16562"/>
                  </a:lnTo>
                  <a:lnTo>
                    <a:pt x="211" y="16908"/>
                  </a:lnTo>
                  <a:lnTo>
                    <a:pt x="298" y="17225"/>
                  </a:lnTo>
                  <a:lnTo>
                    <a:pt x="384" y="17532"/>
                  </a:lnTo>
                  <a:lnTo>
                    <a:pt x="480" y="17830"/>
                  </a:lnTo>
                  <a:lnTo>
                    <a:pt x="586" y="18108"/>
                  </a:lnTo>
                  <a:lnTo>
                    <a:pt x="682" y="18387"/>
                  </a:lnTo>
                  <a:lnTo>
                    <a:pt x="893" y="18906"/>
                  </a:lnTo>
                  <a:lnTo>
                    <a:pt x="1114" y="19415"/>
                  </a:lnTo>
                  <a:lnTo>
                    <a:pt x="1345" y="19905"/>
                  </a:lnTo>
                  <a:lnTo>
                    <a:pt x="1575" y="20376"/>
                  </a:lnTo>
                  <a:lnTo>
                    <a:pt x="1816" y="20846"/>
                  </a:lnTo>
                  <a:lnTo>
                    <a:pt x="2056" y="21298"/>
                  </a:lnTo>
                  <a:lnTo>
                    <a:pt x="2305" y="21749"/>
                  </a:lnTo>
                  <a:lnTo>
                    <a:pt x="2546" y="22191"/>
                  </a:lnTo>
                  <a:lnTo>
                    <a:pt x="2805" y="22633"/>
                  </a:lnTo>
                  <a:lnTo>
                    <a:pt x="3324" y="23488"/>
                  </a:lnTo>
                  <a:lnTo>
                    <a:pt x="3842" y="24343"/>
                  </a:lnTo>
                  <a:lnTo>
                    <a:pt x="4380" y="25169"/>
                  </a:lnTo>
                  <a:lnTo>
                    <a:pt x="4928" y="25995"/>
                  </a:lnTo>
                  <a:lnTo>
                    <a:pt x="5485" y="26812"/>
                  </a:lnTo>
                  <a:lnTo>
                    <a:pt x="6042" y="27619"/>
                  </a:lnTo>
                  <a:lnTo>
                    <a:pt x="6619" y="28416"/>
                  </a:lnTo>
                  <a:lnTo>
                    <a:pt x="7195" y="29213"/>
                  </a:lnTo>
                  <a:lnTo>
                    <a:pt x="7493" y="29607"/>
                  </a:lnTo>
                  <a:lnTo>
                    <a:pt x="7800" y="30011"/>
                  </a:lnTo>
                  <a:lnTo>
                    <a:pt x="11796" y="27186"/>
                  </a:lnTo>
                  <a:lnTo>
                    <a:pt x="11556" y="26812"/>
                  </a:lnTo>
                  <a:lnTo>
                    <a:pt x="11316" y="26408"/>
                  </a:lnTo>
                  <a:lnTo>
                    <a:pt x="10826" y="25621"/>
                  </a:lnTo>
                  <a:lnTo>
                    <a:pt x="10346" y="24814"/>
                  </a:lnTo>
                  <a:lnTo>
                    <a:pt x="9875" y="24016"/>
                  </a:lnTo>
                  <a:lnTo>
                    <a:pt x="9404" y="23209"/>
                  </a:lnTo>
                  <a:lnTo>
                    <a:pt x="8943" y="22402"/>
                  </a:lnTo>
                  <a:lnTo>
                    <a:pt x="8501" y="21596"/>
                  </a:lnTo>
                  <a:lnTo>
                    <a:pt x="8069" y="20779"/>
                  </a:lnTo>
                  <a:lnTo>
                    <a:pt x="7647" y="19972"/>
                  </a:lnTo>
                  <a:lnTo>
                    <a:pt x="7243" y="19165"/>
                  </a:lnTo>
                  <a:lnTo>
                    <a:pt x="7051" y="18762"/>
                  </a:lnTo>
                  <a:lnTo>
                    <a:pt x="6868" y="18368"/>
                  </a:lnTo>
                  <a:lnTo>
                    <a:pt x="6686" y="17964"/>
                  </a:lnTo>
                  <a:lnTo>
                    <a:pt x="6523" y="17571"/>
                  </a:lnTo>
                  <a:lnTo>
                    <a:pt x="6369" y="17186"/>
                  </a:lnTo>
                  <a:lnTo>
                    <a:pt x="6225" y="16802"/>
                  </a:lnTo>
                  <a:lnTo>
                    <a:pt x="6090" y="16437"/>
                  </a:lnTo>
                  <a:lnTo>
                    <a:pt x="5985" y="16082"/>
                  </a:lnTo>
                  <a:lnTo>
                    <a:pt x="5908" y="15765"/>
                  </a:lnTo>
                  <a:lnTo>
                    <a:pt x="5860" y="15496"/>
                  </a:lnTo>
                  <a:lnTo>
                    <a:pt x="5858" y="15476"/>
                  </a:lnTo>
                  <a:lnTo>
                    <a:pt x="5869" y="15438"/>
                  </a:lnTo>
                  <a:lnTo>
                    <a:pt x="5994" y="15054"/>
                  </a:lnTo>
                  <a:lnTo>
                    <a:pt x="6138" y="14669"/>
                  </a:lnTo>
                  <a:lnTo>
                    <a:pt x="6282" y="14285"/>
                  </a:lnTo>
                  <a:lnTo>
                    <a:pt x="6446" y="13901"/>
                  </a:lnTo>
                  <a:lnTo>
                    <a:pt x="6609" y="13526"/>
                  </a:lnTo>
                  <a:lnTo>
                    <a:pt x="6782" y="13152"/>
                  </a:lnTo>
                  <a:lnTo>
                    <a:pt x="6964" y="12777"/>
                  </a:lnTo>
                  <a:lnTo>
                    <a:pt x="7157" y="12402"/>
                  </a:lnTo>
                  <a:lnTo>
                    <a:pt x="7358" y="12037"/>
                  </a:lnTo>
                  <a:lnTo>
                    <a:pt x="7560" y="11672"/>
                  </a:lnTo>
                  <a:lnTo>
                    <a:pt x="7771" y="11307"/>
                  </a:lnTo>
                  <a:lnTo>
                    <a:pt x="7992" y="10952"/>
                  </a:lnTo>
                  <a:lnTo>
                    <a:pt x="8223" y="10596"/>
                  </a:lnTo>
                  <a:lnTo>
                    <a:pt x="8453" y="10251"/>
                  </a:lnTo>
                  <a:lnTo>
                    <a:pt x="8694" y="9895"/>
                  </a:lnTo>
                  <a:lnTo>
                    <a:pt x="8943" y="9549"/>
                  </a:lnTo>
                  <a:lnTo>
                    <a:pt x="9203" y="9213"/>
                  </a:lnTo>
                  <a:lnTo>
                    <a:pt x="9462" y="8877"/>
                  </a:lnTo>
                  <a:lnTo>
                    <a:pt x="9721" y="8541"/>
                  </a:lnTo>
                  <a:lnTo>
                    <a:pt x="9990" y="8204"/>
                  </a:lnTo>
                  <a:lnTo>
                    <a:pt x="10269" y="7878"/>
                  </a:lnTo>
                  <a:lnTo>
                    <a:pt x="10548" y="7561"/>
                  </a:lnTo>
                  <a:lnTo>
                    <a:pt x="10836" y="7244"/>
                  </a:lnTo>
                  <a:lnTo>
                    <a:pt x="11124" y="6927"/>
                  </a:lnTo>
                  <a:lnTo>
                    <a:pt x="11422" y="6619"/>
                  </a:lnTo>
                  <a:lnTo>
                    <a:pt x="11720" y="6322"/>
                  </a:lnTo>
                  <a:lnTo>
                    <a:pt x="12017" y="6024"/>
                  </a:lnTo>
                  <a:lnTo>
                    <a:pt x="12325" y="5736"/>
                  </a:lnTo>
                  <a:lnTo>
                    <a:pt x="12632" y="5457"/>
                  </a:lnTo>
                  <a:lnTo>
                    <a:pt x="12940" y="5188"/>
                  </a:lnTo>
                  <a:lnTo>
                    <a:pt x="13084" y="5063"/>
                  </a:lnTo>
                  <a:lnTo>
                    <a:pt x="13189" y="4977"/>
                  </a:lnTo>
                  <a:lnTo>
                    <a:pt x="929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4814;p30">
            <a:extLst>
              <a:ext uri="{FF2B5EF4-FFF2-40B4-BE49-F238E27FC236}">
                <a16:creationId xmlns:a16="http://schemas.microsoft.com/office/drawing/2014/main" id="{F722024D-E520-4CE3-B100-DDBC81E2A037}"/>
              </a:ext>
            </a:extLst>
          </p:cNvPr>
          <p:cNvGrpSpPr/>
          <p:nvPr/>
        </p:nvGrpSpPr>
        <p:grpSpPr>
          <a:xfrm>
            <a:off x="1852495" y="2306239"/>
            <a:ext cx="702989" cy="1714709"/>
            <a:chOff x="457213" y="1096970"/>
            <a:chExt cx="1515600" cy="3696805"/>
          </a:xfrm>
        </p:grpSpPr>
        <p:sp>
          <p:nvSpPr>
            <p:cNvPr id="276" name="Google Shape;4815;p30">
              <a:extLst>
                <a:ext uri="{FF2B5EF4-FFF2-40B4-BE49-F238E27FC236}">
                  <a16:creationId xmlns:a16="http://schemas.microsoft.com/office/drawing/2014/main" id="{0E5C94A1-6F84-4739-AE06-D9D3A8526652}"/>
                </a:ext>
              </a:extLst>
            </p:cNvPr>
            <p:cNvSpPr/>
            <p:nvPr/>
          </p:nvSpPr>
          <p:spPr>
            <a:xfrm>
              <a:off x="457213" y="4556475"/>
              <a:ext cx="1515600" cy="2373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4816;p30">
              <a:extLst>
                <a:ext uri="{FF2B5EF4-FFF2-40B4-BE49-F238E27FC236}">
                  <a16:creationId xmlns:a16="http://schemas.microsoft.com/office/drawing/2014/main" id="{BCE0D24D-F051-47ED-8EDF-6B96C0EB4AC9}"/>
                </a:ext>
              </a:extLst>
            </p:cNvPr>
            <p:cNvGrpSpPr/>
            <p:nvPr/>
          </p:nvGrpSpPr>
          <p:grpSpPr>
            <a:xfrm flipH="1">
              <a:off x="457260" y="1096970"/>
              <a:ext cx="1515514" cy="3634959"/>
              <a:chOff x="2532700" y="314250"/>
              <a:chExt cx="1012300" cy="2428000"/>
            </a:xfrm>
          </p:grpSpPr>
          <p:sp>
            <p:nvSpPr>
              <p:cNvPr id="278" name="Google Shape;4817;p30">
                <a:extLst>
                  <a:ext uri="{FF2B5EF4-FFF2-40B4-BE49-F238E27FC236}">
                    <a16:creationId xmlns:a16="http://schemas.microsoft.com/office/drawing/2014/main" id="{4F724B1C-4EED-4DBB-9D07-8A66177D730D}"/>
                  </a:ext>
                </a:extLst>
              </p:cNvPr>
              <p:cNvSpPr/>
              <p:nvPr/>
            </p:nvSpPr>
            <p:spPr>
              <a:xfrm>
                <a:off x="2959950" y="318800"/>
                <a:ext cx="206325" cy="432300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17292" extrusionOk="0">
                    <a:moveTo>
                      <a:pt x="5226" y="1"/>
                    </a:moveTo>
                    <a:lnTo>
                      <a:pt x="5072" y="10"/>
                    </a:lnTo>
                    <a:lnTo>
                      <a:pt x="4900" y="20"/>
                    </a:lnTo>
                    <a:lnTo>
                      <a:pt x="4669" y="49"/>
                    </a:lnTo>
                    <a:lnTo>
                      <a:pt x="4390" y="97"/>
                    </a:lnTo>
                    <a:lnTo>
                      <a:pt x="4083" y="164"/>
                    </a:lnTo>
                    <a:lnTo>
                      <a:pt x="3920" y="212"/>
                    </a:lnTo>
                    <a:lnTo>
                      <a:pt x="3756" y="270"/>
                    </a:lnTo>
                    <a:lnTo>
                      <a:pt x="3583" y="327"/>
                    </a:lnTo>
                    <a:lnTo>
                      <a:pt x="3411" y="395"/>
                    </a:lnTo>
                    <a:lnTo>
                      <a:pt x="3238" y="481"/>
                    </a:lnTo>
                    <a:lnTo>
                      <a:pt x="3065" y="567"/>
                    </a:lnTo>
                    <a:lnTo>
                      <a:pt x="2892" y="664"/>
                    </a:lnTo>
                    <a:lnTo>
                      <a:pt x="2719" y="779"/>
                    </a:lnTo>
                    <a:lnTo>
                      <a:pt x="2556" y="894"/>
                    </a:lnTo>
                    <a:lnTo>
                      <a:pt x="2402" y="1029"/>
                    </a:lnTo>
                    <a:lnTo>
                      <a:pt x="2248" y="1182"/>
                    </a:lnTo>
                    <a:lnTo>
                      <a:pt x="2104" y="1336"/>
                    </a:lnTo>
                    <a:lnTo>
                      <a:pt x="1960" y="1518"/>
                    </a:lnTo>
                    <a:lnTo>
                      <a:pt x="1835" y="1701"/>
                    </a:lnTo>
                    <a:lnTo>
                      <a:pt x="1720" y="1903"/>
                    </a:lnTo>
                    <a:lnTo>
                      <a:pt x="1624" y="2124"/>
                    </a:lnTo>
                    <a:lnTo>
                      <a:pt x="1537" y="2364"/>
                    </a:lnTo>
                    <a:lnTo>
                      <a:pt x="1461" y="2614"/>
                    </a:lnTo>
                    <a:lnTo>
                      <a:pt x="1403" y="2883"/>
                    </a:lnTo>
                    <a:lnTo>
                      <a:pt x="1364" y="3171"/>
                    </a:lnTo>
                    <a:lnTo>
                      <a:pt x="1345" y="3478"/>
                    </a:lnTo>
                    <a:lnTo>
                      <a:pt x="1336" y="3795"/>
                    </a:lnTo>
                    <a:lnTo>
                      <a:pt x="1336" y="4103"/>
                    </a:lnTo>
                    <a:lnTo>
                      <a:pt x="1345" y="4429"/>
                    </a:lnTo>
                    <a:lnTo>
                      <a:pt x="1374" y="4746"/>
                    </a:lnTo>
                    <a:lnTo>
                      <a:pt x="1403" y="5073"/>
                    </a:lnTo>
                    <a:lnTo>
                      <a:pt x="1441" y="5399"/>
                    </a:lnTo>
                    <a:lnTo>
                      <a:pt x="1480" y="5726"/>
                    </a:lnTo>
                    <a:lnTo>
                      <a:pt x="1585" y="6379"/>
                    </a:lnTo>
                    <a:lnTo>
                      <a:pt x="1701" y="7032"/>
                    </a:lnTo>
                    <a:lnTo>
                      <a:pt x="1931" y="8300"/>
                    </a:lnTo>
                    <a:lnTo>
                      <a:pt x="2037" y="8906"/>
                    </a:lnTo>
                    <a:lnTo>
                      <a:pt x="2114" y="9482"/>
                    </a:lnTo>
                    <a:lnTo>
                      <a:pt x="2143" y="9761"/>
                    </a:lnTo>
                    <a:lnTo>
                      <a:pt x="2171" y="10030"/>
                    </a:lnTo>
                    <a:lnTo>
                      <a:pt x="2181" y="10289"/>
                    </a:lnTo>
                    <a:lnTo>
                      <a:pt x="2191" y="10539"/>
                    </a:lnTo>
                    <a:lnTo>
                      <a:pt x="2181" y="10779"/>
                    </a:lnTo>
                    <a:lnTo>
                      <a:pt x="2162" y="11009"/>
                    </a:lnTo>
                    <a:lnTo>
                      <a:pt x="2123" y="11221"/>
                    </a:lnTo>
                    <a:lnTo>
                      <a:pt x="2075" y="11432"/>
                    </a:lnTo>
                    <a:lnTo>
                      <a:pt x="2008" y="11615"/>
                    </a:lnTo>
                    <a:lnTo>
                      <a:pt x="1931" y="11797"/>
                    </a:lnTo>
                    <a:lnTo>
                      <a:pt x="1883" y="11874"/>
                    </a:lnTo>
                    <a:lnTo>
                      <a:pt x="1835" y="11951"/>
                    </a:lnTo>
                    <a:lnTo>
                      <a:pt x="1778" y="12028"/>
                    </a:lnTo>
                    <a:lnTo>
                      <a:pt x="1710" y="12095"/>
                    </a:lnTo>
                    <a:lnTo>
                      <a:pt x="1595" y="12239"/>
                    </a:lnTo>
                    <a:lnTo>
                      <a:pt x="1470" y="12402"/>
                    </a:lnTo>
                    <a:lnTo>
                      <a:pt x="1364" y="12566"/>
                    </a:lnTo>
                    <a:lnTo>
                      <a:pt x="1249" y="12739"/>
                    </a:lnTo>
                    <a:lnTo>
                      <a:pt x="1153" y="12931"/>
                    </a:lnTo>
                    <a:lnTo>
                      <a:pt x="1057" y="13123"/>
                    </a:lnTo>
                    <a:lnTo>
                      <a:pt x="961" y="13325"/>
                    </a:lnTo>
                    <a:lnTo>
                      <a:pt x="875" y="13526"/>
                    </a:lnTo>
                    <a:lnTo>
                      <a:pt x="798" y="13738"/>
                    </a:lnTo>
                    <a:lnTo>
                      <a:pt x="721" y="13949"/>
                    </a:lnTo>
                    <a:lnTo>
                      <a:pt x="577" y="14391"/>
                    </a:lnTo>
                    <a:lnTo>
                      <a:pt x="452" y="14823"/>
                    </a:lnTo>
                    <a:lnTo>
                      <a:pt x="346" y="15246"/>
                    </a:lnTo>
                    <a:lnTo>
                      <a:pt x="260" y="15659"/>
                    </a:lnTo>
                    <a:lnTo>
                      <a:pt x="183" y="16033"/>
                    </a:lnTo>
                    <a:lnTo>
                      <a:pt x="125" y="16389"/>
                    </a:lnTo>
                    <a:lnTo>
                      <a:pt x="77" y="16687"/>
                    </a:lnTo>
                    <a:lnTo>
                      <a:pt x="20" y="17129"/>
                    </a:lnTo>
                    <a:lnTo>
                      <a:pt x="0" y="17292"/>
                    </a:lnTo>
                    <a:lnTo>
                      <a:pt x="6091" y="17292"/>
                    </a:lnTo>
                    <a:lnTo>
                      <a:pt x="8252" y="7926"/>
                    </a:lnTo>
                    <a:lnTo>
                      <a:pt x="5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818;p30">
                <a:extLst>
                  <a:ext uri="{FF2B5EF4-FFF2-40B4-BE49-F238E27FC236}">
                    <a16:creationId xmlns:a16="http://schemas.microsoft.com/office/drawing/2014/main" id="{CCA93853-2B92-438F-898E-B4BF942779CF}"/>
                  </a:ext>
                </a:extLst>
              </p:cNvPr>
              <p:cNvSpPr/>
              <p:nvPr/>
            </p:nvSpPr>
            <p:spPr>
              <a:xfrm>
                <a:off x="2532700" y="653825"/>
                <a:ext cx="14580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8003" extrusionOk="0">
                    <a:moveTo>
                      <a:pt x="2028" y="0"/>
                    </a:moveTo>
                    <a:lnTo>
                      <a:pt x="1980" y="10"/>
                    </a:lnTo>
                    <a:lnTo>
                      <a:pt x="1941" y="29"/>
                    </a:lnTo>
                    <a:lnTo>
                      <a:pt x="1913" y="68"/>
                    </a:lnTo>
                    <a:lnTo>
                      <a:pt x="1893" y="125"/>
                    </a:lnTo>
                    <a:lnTo>
                      <a:pt x="1884" y="192"/>
                    </a:lnTo>
                    <a:lnTo>
                      <a:pt x="1874" y="269"/>
                    </a:lnTo>
                    <a:lnTo>
                      <a:pt x="1884" y="365"/>
                    </a:lnTo>
                    <a:lnTo>
                      <a:pt x="1893" y="461"/>
                    </a:lnTo>
                    <a:lnTo>
                      <a:pt x="1932" y="682"/>
                    </a:lnTo>
                    <a:lnTo>
                      <a:pt x="1989" y="932"/>
                    </a:lnTo>
                    <a:lnTo>
                      <a:pt x="2066" y="1201"/>
                    </a:lnTo>
                    <a:lnTo>
                      <a:pt x="2153" y="1480"/>
                    </a:lnTo>
                    <a:lnTo>
                      <a:pt x="2345" y="2027"/>
                    </a:lnTo>
                    <a:lnTo>
                      <a:pt x="2527" y="2508"/>
                    </a:lnTo>
                    <a:lnTo>
                      <a:pt x="2719" y="3007"/>
                    </a:lnTo>
                    <a:lnTo>
                      <a:pt x="2604" y="2844"/>
                    </a:lnTo>
                    <a:lnTo>
                      <a:pt x="2499" y="2700"/>
                    </a:lnTo>
                    <a:lnTo>
                      <a:pt x="2431" y="2632"/>
                    </a:lnTo>
                    <a:lnTo>
                      <a:pt x="2354" y="2556"/>
                    </a:lnTo>
                    <a:lnTo>
                      <a:pt x="2268" y="2498"/>
                    </a:lnTo>
                    <a:lnTo>
                      <a:pt x="2182" y="2440"/>
                    </a:lnTo>
                    <a:lnTo>
                      <a:pt x="2095" y="2402"/>
                    </a:lnTo>
                    <a:lnTo>
                      <a:pt x="1999" y="2383"/>
                    </a:lnTo>
                    <a:lnTo>
                      <a:pt x="1855" y="2383"/>
                    </a:lnTo>
                    <a:lnTo>
                      <a:pt x="1797" y="2402"/>
                    </a:lnTo>
                    <a:lnTo>
                      <a:pt x="1749" y="2421"/>
                    </a:lnTo>
                    <a:lnTo>
                      <a:pt x="1692" y="2440"/>
                    </a:lnTo>
                    <a:lnTo>
                      <a:pt x="1644" y="2479"/>
                    </a:lnTo>
                    <a:lnTo>
                      <a:pt x="1586" y="2517"/>
                    </a:lnTo>
                    <a:lnTo>
                      <a:pt x="1528" y="2584"/>
                    </a:lnTo>
                    <a:lnTo>
                      <a:pt x="1490" y="2661"/>
                    </a:lnTo>
                    <a:lnTo>
                      <a:pt x="1471" y="2738"/>
                    </a:lnTo>
                    <a:lnTo>
                      <a:pt x="1461" y="2825"/>
                    </a:lnTo>
                    <a:lnTo>
                      <a:pt x="1471" y="2901"/>
                    </a:lnTo>
                    <a:lnTo>
                      <a:pt x="1480" y="2988"/>
                    </a:lnTo>
                    <a:lnTo>
                      <a:pt x="1509" y="3074"/>
                    </a:lnTo>
                    <a:lnTo>
                      <a:pt x="1538" y="3161"/>
                    </a:lnTo>
                    <a:lnTo>
                      <a:pt x="1615" y="3315"/>
                    </a:lnTo>
                    <a:lnTo>
                      <a:pt x="1692" y="3439"/>
                    </a:lnTo>
                    <a:lnTo>
                      <a:pt x="1778" y="3555"/>
                    </a:lnTo>
                    <a:lnTo>
                      <a:pt x="1663" y="3535"/>
                    </a:lnTo>
                    <a:lnTo>
                      <a:pt x="1548" y="3516"/>
                    </a:lnTo>
                    <a:lnTo>
                      <a:pt x="1250" y="3516"/>
                    </a:lnTo>
                    <a:lnTo>
                      <a:pt x="1173" y="3526"/>
                    </a:lnTo>
                    <a:lnTo>
                      <a:pt x="1096" y="3535"/>
                    </a:lnTo>
                    <a:lnTo>
                      <a:pt x="1029" y="3564"/>
                    </a:lnTo>
                    <a:lnTo>
                      <a:pt x="962" y="3593"/>
                    </a:lnTo>
                    <a:lnTo>
                      <a:pt x="904" y="3632"/>
                    </a:lnTo>
                    <a:lnTo>
                      <a:pt x="856" y="3680"/>
                    </a:lnTo>
                    <a:lnTo>
                      <a:pt x="817" y="3728"/>
                    </a:lnTo>
                    <a:lnTo>
                      <a:pt x="798" y="3795"/>
                    </a:lnTo>
                    <a:lnTo>
                      <a:pt x="779" y="3862"/>
                    </a:lnTo>
                    <a:lnTo>
                      <a:pt x="779" y="3929"/>
                    </a:lnTo>
                    <a:lnTo>
                      <a:pt x="779" y="4006"/>
                    </a:lnTo>
                    <a:lnTo>
                      <a:pt x="789" y="4083"/>
                    </a:lnTo>
                    <a:lnTo>
                      <a:pt x="827" y="4227"/>
                    </a:lnTo>
                    <a:lnTo>
                      <a:pt x="875" y="4362"/>
                    </a:lnTo>
                    <a:lnTo>
                      <a:pt x="923" y="4467"/>
                    </a:lnTo>
                    <a:lnTo>
                      <a:pt x="971" y="4573"/>
                    </a:lnTo>
                    <a:lnTo>
                      <a:pt x="808" y="4573"/>
                    </a:lnTo>
                    <a:lnTo>
                      <a:pt x="635" y="4602"/>
                    </a:lnTo>
                    <a:lnTo>
                      <a:pt x="443" y="4640"/>
                    </a:lnTo>
                    <a:lnTo>
                      <a:pt x="356" y="4669"/>
                    </a:lnTo>
                    <a:lnTo>
                      <a:pt x="260" y="4707"/>
                    </a:lnTo>
                    <a:lnTo>
                      <a:pt x="183" y="4746"/>
                    </a:lnTo>
                    <a:lnTo>
                      <a:pt x="107" y="4803"/>
                    </a:lnTo>
                    <a:lnTo>
                      <a:pt x="49" y="4871"/>
                    </a:lnTo>
                    <a:lnTo>
                      <a:pt x="11" y="4938"/>
                    </a:lnTo>
                    <a:lnTo>
                      <a:pt x="1" y="4986"/>
                    </a:lnTo>
                    <a:lnTo>
                      <a:pt x="1" y="5024"/>
                    </a:lnTo>
                    <a:lnTo>
                      <a:pt x="1" y="5072"/>
                    </a:lnTo>
                    <a:lnTo>
                      <a:pt x="1" y="5130"/>
                    </a:lnTo>
                    <a:lnTo>
                      <a:pt x="20" y="5197"/>
                    </a:lnTo>
                    <a:lnTo>
                      <a:pt x="49" y="5265"/>
                    </a:lnTo>
                    <a:lnTo>
                      <a:pt x="87" y="5332"/>
                    </a:lnTo>
                    <a:lnTo>
                      <a:pt x="126" y="5389"/>
                    </a:lnTo>
                    <a:lnTo>
                      <a:pt x="174" y="5447"/>
                    </a:lnTo>
                    <a:lnTo>
                      <a:pt x="222" y="5495"/>
                    </a:lnTo>
                    <a:lnTo>
                      <a:pt x="337" y="5591"/>
                    </a:lnTo>
                    <a:lnTo>
                      <a:pt x="452" y="5668"/>
                    </a:lnTo>
                    <a:lnTo>
                      <a:pt x="577" y="5735"/>
                    </a:lnTo>
                    <a:lnTo>
                      <a:pt x="702" y="5793"/>
                    </a:lnTo>
                    <a:lnTo>
                      <a:pt x="808" y="5831"/>
                    </a:lnTo>
                    <a:lnTo>
                      <a:pt x="952" y="5870"/>
                    </a:lnTo>
                    <a:lnTo>
                      <a:pt x="1000" y="5889"/>
                    </a:lnTo>
                    <a:lnTo>
                      <a:pt x="1077" y="6081"/>
                    </a:lnTo>
                    <a:lnTo>
                      <a:pt x="1173" y="6302"/>
                    </a:lnTo>
                    <a:lnTo>
                      <a:pt x="1307" y="6581"/>
                    </a:lnTo>
                    <a:lnTo>
                      <a:pt x="1394" y="6725"/>
                    </a:lnTo>
                    <a:lnTo>
                      <a:pt x="1490" y="6878"/>
                    </a:lnTo>
                    <a:lnTo>
                      <a:pt x="1596" y="7042"/>
                    </a:lnTo>
                    <a:lnTo>
                      <a:pt x="1720" y="7195"/>
                    </a:lnTo>
                    <a:lnTo>
                      <a:pt x="1845" y="7340"/>
                    </a:lnTo>
                    <a:lnTo>
                      <a:pt x="1980" y="7484"/>
                    </a:lnTo>
                    <a:lnTo>
                      <a:pt x="2134" y="7608"/>
                    </a:lnTo>
                    <a:lnTo>
                      <a:pt x="2287" y="7724"/>
                    </a:lnTo>
                    <a:lnTo>
                      <a:pt x="2460" y="7829"/>
                    </a:lnTo>
                    <a:lnTo>
                      <a:pt x="2547" y="7868"/>
                    </a:lnTo>
                    <a:lnTo>
                      <a:pt x="2643" y="7906"/>
                    </a:lnTo>
                    <a:lnTo>
                      <a:pt x="2739" y="7935"/>
                    </a:lnTo>
                    <a:lnTo>
                      <a:pt x="2835" y="7964"/>
                    </a:lnTo>
                    <a:lnTo>
                      <a:pt x="2940" y="7983"/>
                    </a:lnTo>
                    <a:lnTo>
                      <a:pt x="3036" y="7993"/>
                    </a:lnTo>
                    <a:lnTo>
                      <a:pt x="3171" y="8002"/>
                    </a:lnTo>
                    <a:lnTo>
                      <a:pt x="3296" y="7993"/>
                    </a:lnTo>
                    <a:lnTo>
                      <a:pt x="3411" y="7983"/>
                    </a:lnTo>
                    <a:lnTo>
                      <a:pt x="3536" y="7964"/>
                    </a:lnTo>
                    <a:lnTo>
                      <a:pt x="3651" y="7935"/>
                    </a:lnTo>
                    <a:lnTo>
                      <a:pt x="3757" y="7897"/>
                    </a:lnTo>
                    <a:lnTo>
                      <a:pt x="3872" y="7858"/>
                    </a:lnTo>
                    <a:lnTo>
                      <a:pt x="3978" y="7810"/>
                    </a:lnTo>
                    <a:lnTo>
                      <a:pt x="4074" y="7753"/>
                    </a:lnTo>
                    <a:lnTo>
                      <a:pt x="4170" y="7695"/>
                    </a:lnTo>
                    <a:lnTo>
                      <a:pt x="4362" y="7560"/>
                    </a:lnTo>
                    <a:lnTo>
                      <a:pt x="4525" y="7426"/>
                    </a:lnTo>
                    <a:lnTo>
                      <a:pt x="4679" y="7272"/>
                    </a:lnTo>
                    <a:lnTo>
                      <a:pt x="4823" y="7128"/>
                    </a:lnTo>
                    <a:lnTo>
                      <a:pt x="4939" y="6984"/>
                    </a:lnTo>
                    <a:lnTo>
                      <a:pt x="5044" y="6850"/>
                    </a:lnTo>
                    <a:lnTo>
                      <a:pt x="5131" y="6725"/>
                    </a:lnTo>
                    <a:lnTo>
                      <a:pt x="5246" y="6542"/>
                    </a:lnTo>
                    <a:lnTo>
                      <a:pt x="5284" y="6475"/>
                    </a:lnTo>
                    <a:lnTo>
                      <a:pt x="5409" y="6100"/>
                    </a:lnTo>
                    <a:lnTo>
                      <a:pt x="5534" y="5697"/>
                    </a:lnTo>
                    <a:lnTo>
                      <a:pt x="5659" y="5226"/>
                    </a:lnTo>
                    <a:lnTo>
                      <a:pt x="5717" y="4976"/>
                    </a:lnTo>
                    <a:lnTo>
                      <a:pt x="5765" y="4717"/>
                    </a:lnTo>
                    <a:lnTo>
                      <a:pt x="5803" y="4467"/>
                    </a:lnTo>
                    <a:lnTo>
                      <a:pt x="5832" y="4227"/>
                    </a:lnTo>
                    <a:lnTo>
                      <a:pt x="5832" y="4006"/>
                    </a:lnTo>
                    <a:lnTo>
                      <a:pt x="5832" y="3900"/>
                    </a:lnTo>
                    <a:lnTo>
                      <a:pt x="5822" y="3804"/>
                    </a:lnTo>
                    <a:lnTo>
                      <a:pt x="5813" y="3708"/>
                    </a:lnTo>
                    <a:lnTo>
                      <a:pt x="5784" y="3622"/>
                    </a:lnTo>
                    <a:lnTo>
                      <a:pt x="5755" y="3545"/>
                    </a:lnTo>
                    <a:lnTo>
                      <a:pt x="5726" y="3478"/>
                    </a:lnTo>
                    <a:lnTo>
                      <a:pt x="5659" y="3391"/>
                    </a:lnTo>
                    <a:lnTo>
                      <a:pt x="5573" y="3305"/>
                    </a:lnTo>
                    <a:lnTo>
                      <a:pt x="5486" y="3247"/>
                    </a:lnTo>
                    <a:lnTo>
                      <a:pt x="5380" y="3190"/>
                    </a:lnTo>
                    <a:lnTo>
                      <a:pt x="5284" y="3151"/>
                    </a:lnTo>
                    <a:lnTo>
                      <a:pt x="5169" y="3132"/>
                    </a:lnTo>
                    <a:lnTo>
                      <a:pt x="5063" y="3113"/>
                    </a:lnTo>
                    <a:lnTo>
                      <a:pt x="4948" y="3103"/>
                    </a:lnTo>
                    <a:lnTo>
                      <a:pt x="4727" y="3103"/>
                    </a:lnTo>
                    <a:lnTo>
                      <a:pt x="4516" y="3132"/>
                    </a:lnTo>
                    <a:lnTo>
                      <a:pt x="4343" y="3161"/>
                    </a:lnTo>
                    <a:lnTo>
                      <a:pt x="4208" y="3199"/>
                    </a:lnTo>
                    <a:lnTo>
                      <a:pt x="4112" y="3228"/>
                    </a:lnTo>
                    <a:lnTo>
                      <a:pt x="4026" y="3065"/>
                    </a:lnTo>
                    <a:lnTo>
                      <a:pt x="3872" y="2738"/>
                    </a:lnTo>
                    <a:lnTo>
                      <a:pt x="3651" y="2306"/>
                    </a:lnTo>
                    <a:lnTo>
                      <a:pt x="3392" y="1806"/>
                    </a:lnTo>
                    <a:lnTo>
                      <a:pt x="3094" y="1278"/>
                    </a:lnTo>
                    <a:lnTo>
                      <a:pt x="2950" y="1028"/>
                    </a:lnTo>
                    <a:lnTo>
                      <a:pt x="2796" y="788"/>
                    </a:lnTo>
                    <a:lnTo>
                      <a:pt x="2652" y="577"/>
                    </a:lnTo>
                    <a:lnTo>
                      <a:pt x="2508" y="385"/>
                    </a:lnTo>
                    <a:lnTo>
                      <a:pt x="2374" y="221"/>
                    </a:lnTo>
                    <a:lnTo>
                      <a:pt x="2239" y="106"/>
                    </a:lnTo>
                    <a:lnTo>
                      <a:pt x="2182" y="58"/>
                    </a:lnTo>
                    <a:lnTo>
                      <a:pt x="2124" y="29"/>
                    </a:lnTo>
                    <a:lnTo>
                      <a:pt x="2076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819;p30">
                <a:extLst>
                  <a:ext uri="{FF2B5EF4-FFF2-40B4-BE49-F238E27FC236}">
                    <a16:creationId xmlns:a16="http://schemas.microsoft.com/office/drawing/2014/main" id="{839828B1-DDFF-40FB-BE06-75452CC35EE8}"/>
                  </a:ext>
                </a:extLst>
              </p:cNvPr>
              <p:cNvSpPr/>
              <p:nvPr/>
            </p:nvSpPr>
            <p:spPr>
              <a:xfrm>
                <a:off x="2600925" y="676400"/>
                <a:ext cx="504825" cy="349675"/>
              </a:xfrm>
              <a:custGeom>
                <a:avLst/>
                <a:gdLst/>
                <a:ahLst/>
                <a:cxnLst/>
                <a:rect l="l" t="t" r="r" b="b"/>
                <a:pathLst>
                  <a:path w="20193" h="13987" extrusionOk="0">
                    <a:moveTo>
                      <a:pt x="15581" y="0"/>
                    </a:moveTo>
                    <a:lnTo>
                      <a:pt x="14016" y="2498"/>
                    </a:lnTo>
                    <a:lnTo>
                      <a:pt x="13276" y="3756"/>
                    </a:lnTo>
                    <a:lnTo>
                      <a:pt x="12536" y="5015"/>
                    </a:lnTo>
                    <a:lnTo>
                      <a:pt x="11787" y="6244"/>
                    </a:lnTo>
                    <a:lnTo>
                      <a:pt x="11403" y="6840"/>
                    </a:lnTo>
                    <a:lnTo>
                      <a:pt x="11028" y="7436"/>
                    </a:lnTo>
                    <a:lnTo>
                      <a:pt x="10644" y="8002"/>
                    </a:lnTo>
                    <a:lnTo>
                      <a:pt x="10461" y="8271"/>
                    </a:lnTo>
                    <a:lnTo>
                      <a:pt x="10269" y="8531"/>
                    </a:lnTo>
                    <a:lnTo>
                      <a:pt x="10096" y="8761"/>
                    </a:lnTo>
                    <a:lnTo>
                      <a:pt x="9933" y="8963"/>
                    </a:lnTo>
                    <a:lnTo>
                      <a:pt x="9866" y="9040"/>
                    </a:lnTo>
                    <a:lnTo>
                      <a:pt x="9837" y="9069"/>
                    </a:lnTo>
                    <a:lnTo>
                      <a:pt x="9827" y="9088"/>
                    </a:lnTo>
                    <a:lnTo>
                      <a:pt x="9808" y="9126"/>
                    </a:lnTo>
                    <a:lnTo>
                      <a:pt x="9808" y="9145"/>
                    </a:lnTo>
                    <a:lnTo>
                      <a:pt x="9798" y="9165"/>
                    </a:lnTo>
                    <a:lnTo>
                      <a:pt x="9770" y="9193"/>
                    </a:lnTo>
                    <a:lnTo>
                      <a:pt x="9693" y="9213"/>
                    </a:lnTo>
                    <a:lnTo>
                      <a:pt x="9587" y="9232"/>
                    </a:lnTo>
                    <a:lnTo>
                      <a:pt x="9433" y="9232"/>
                    </a:lnTo>
                    <a:lnTo>
                      <a:pt x="9241" y="9203"/>
                    </a:lnTo>
                    <a:lnTo>
                      <a:pt x="9030" y="9165"/>
                    </a:lnTo>
                    <a:lnTo>
                      <a:pt x="8790" y="9097"/>
                    </a:lnTo>
                    <a:lnTo>
                      <a:pt x="8550" y="9021"/>
                    </a:lnTo>
                    <a:lnTo>
                      <a:pt x="8290" y="8915"/>
                    </a:lnTo>
                    <a:lnTo>
                      <a:pt x="8021" y="8800"/>
                    </a:lnTo>
                    <a:lnTo>
                      <a:pt x="7752" y="8675"/>
                    </a:lnTo>
                    <a:lnTo>
                      <a:pt x="7474" y="8531"/>
                    </a:lnTo>
                    <a:lnTo>
                      <a:pt x="7195" y="8377"/>
                    </a:lnTo>
                    <a:lnTo>
                      <a:pt x="6917" y="8214"/>
                    </a:lnTo>
                    <a:lnTo>
                      <a:pt x="6638" y="8041"/>
                    </a:lnTo>
                    <a:lnTo>
                      <a:pt x="6359" y="7858"/>
                    </a:lnTo>
                    <a:lnTo>
                      <a:pt x="5812" y="7474"/>
                    </a:lnTo>
                    <a:lnTo>
                      <a:pt x="5255" y="7071"/>
                    </a:lnTo>
                    <a:lnTo>
                      <a:pt x="4707" y="6648"/>
                    </a:lnTo>
                    <a:lnTo>
                      <a:pt x="4188" y="6235"/>
                    </a:lnTo>
                    <a:lnTo>
                      <a:pt x="3718" y="5831"/>
                    </a:lnTo>
                    <a:lnTo>
                      <a:pt x="3247" y="5428"/>
                    </a:lnTo>
                    <a:lnTo>
                      <a:pt x="2747" y="4976"/>
                    </a:lnTo>
                    <a:lnTo>
                      <a:pt x="2661" y="5178"/>
                    </a:lnTo>
                    <a:lnTo>
                      <a:pt x="2555" y="5380"/>
                    </a:lnTo>
                    <a:lnTo>
                      <a:pt x="2430" y="5572"/>
                    </a:lnTo>
                    <a:lnTo>
                      <a:pt x="2306" y="5745"/>
                    </a:lnTo>
                    <a:lnTo>
                      <a:pt x="2161" y="5918"/>
                    </a:lnTo>
                    <a:lnTo>
                      <a:pt x="2017" y="6081"/>
                    </a:lnTo>
                    <a:lnTo>
                      <a:pt x="1854" y="6235"/>
                    </a:lnTo>
                    <a:lnTo>
                      <a:pt x="1681" y="6379"/>
                    </a:lnTo>
                    <a:lnTo>
                      <a:pt x="1499" y="6513"/>
                    </a:lnTo>
                    <a:lnTo>
                      <a:pt x="1316" y="6629"/>
                    </a:lnTo>
                    <a:lnTo>
                      <a:pt x="1114" y="6744"/>
                    </a:lnTo>
                    <a:lnTo>
                      <a:pt x="903" y="6840"/>
                    </a:lnTo>
                    <a:lnTo>
                      <a:pt x="692" y="6926"/>
                    </a:lnTo>
                    <a:lnTo>
                      <a:pt x="471" y="7003"/>
                    </a:lnTo>
                    <a:lnTo>
                      <a:pt x="240" y="7061"/>
                    </a:lnTo>
                    <a:lnTo>
                      <a:pt x="0" y="7109"/>
                    </a:lnTo>
                    <a:lnTo>
                      <a:pt x="490" y="7733"/>
                    </a:lnTo>
                    <a:lnTo>
                      <a:pt x="990" y="8339"/>
                    </a:lnTo>
                    <a:lnTo>
                      <a:pt x="1508" y="8934"/>
                    </a:lnTo>
                    <a:lnTo>
                      <a:pt x="2056" y="9520"/>
                    </a:lnTo>
                    <a:lnTo>
                      <a:pt x="2613" y="10096"/>
                    </a:lnTo>
                    <a:lnTo>
                      <a:pt x="2901" y="10375"/>
                    </a:lnTo>
                    <a:lnTo>
                      <a:pt x="3199" y="10654"/>
                    </a:lnTo>
                    <a:lnTo>
                      <a:pt x="3497" y="10932"/>
                    </a:lnTo>
                    <a:lnTo>
                      <a:pt x="3804" y="11201"/>
                    </a:lnTo>
                    <a:lnTo>
                      <a:pt x="4121" y="11461"/>
                    </a:lnTo>
                    <a:lnTo>
                      <a:pt x="4448" y="11730"/>
                    </a:lnTo>
                    <a:lnTo>
                      <a:pt x="4794" y="11989"/>
                    </a:lnTo>
                    <a:lnTo>
                      <a:pt x="5139" y="12239"/>
                    </a:lnTo>
                    <a:lnTo>
                      <a:pt x="5504" y="12488"/>
                    </a:lnTo>
                    <a:lnTo>
                      <a:pt x="5879" y="12719"/>
                    </a:lnTo>
                    <a:lnTo>
                      <a:pt x="6273" y="12950"/>
                    </a:lnTo>
                    <a:lnTo>
                      <a:pt x="6686" y="13170"/>
                    </a:lnTo>
                    <a:lnTo>
                      <a:pt x="6907" y="13276"/>
                    </a:lnTo>
                    <a:lnTo>
                      <a:pt x="7128" y="13372"/>
                    </a:lnTo>
                    <a:lnTo>
                      <a:pt x="7358" y="13468"/>
                    </a:lnTo>
                    <a:lnTo>
                      <a:pt x="7599" y="13564"/>
                    </a:lnTo>
                    <a:lnTo>
                      <a:pt x="7839" y="13651"/>
                    </a:lnTo>
                    <a:lnTo>
                      <a:pt x="8098" y="13728"/>
                    </a:lnTo>
                    <a:lnTo>
                      <a:pt x="8357" y="13804"/>
                    </a:lnTo>
                    <a:lnTo>
                      <a:pt x="8636" y="13862"/>
                    </a:lnTo>
                    <a:lnTo>
                      <a:pt x="8924" y="13920"/>
                    </a:lnTo>
                    <a:lnTo>
                      <a:pt x="9222" y="13958"/>
                    </a:lnTo>
                    <a:lnTo>
                      <a:pt x="9539" y="13977"/>
                    </a:lnTo>
                    <a:lnTo>
                      <a:pt x="9856" y="13987"/>
                    </a:lnTo>
                    <a:lnTo>
                      <a:pt x="10192" y="13977"/>
                    </a:lnTo>
                    <a:lnTo>
                      <a:pt x="10528" y="13939"/>
                    </a:lnTo>
                    <a:lnTo>
                      <a:pt x="10701" y="13910"/>
                    </a:lnTo>
                    <a:lnTo>
                      <a:pt x="10874" y="13881"/>
                    </a:lnTo>
                    <a:lnTo>
                      <a:pt x="11047" y="13843"/>
                    </a:lnTo>
                    <a:lnTo>
                      <a:pt x="11220" y="13795"/>
                    </a:lnTo>
                    <a:lnTo>
                      <a:pt x="11393" y="13747"/>
                    </a:lnTo>
                    <a:lnTo>
                      <a:pt x="11566" y="13680"/>
                    </a:lnTo>
                    <a:lnTo>
                      <a:pt x="11739" y="13622"/>
                    </a:lnTo>
                    <a:lnTo>
                      <a:pt x="11912" y="13545"/>
                    </a:lnTo>
                    <a:lnTo>
                      <a:pt x="12075" y="13468"/>
                    </a:lnTo>
                    <a:lnTo>
                      <a:pt x="12238" y="13382"/>
                    </a:lnTo>
                    <a:lnTo>
                      <a:pt x="12402" y="13295"/>
                    </a:lnTo>
                    <a:lnTo>
                      <a:pt x="12555" y="13199"/>
                    </a:lnTo>
                    <a:lnTo>
                      <a:pt x="12699" y="13103"/>
                    </a:lnTo>
                    <a:lnTo>
                      <a:pt x="12844" y="12998"/>
                    </a:lnTo>
                    <a:lnTo>
                      <a:pt x="12988" y="12892"/>
                    </a:lnTo>
                    <a:lnTo>
                      <a:pt x="13122" y="12777"/>
                    </a:lnTo>
                    <a:lnTo>
                      <a:pt x="13247" y="12661"/>
                    </a:lnTo>
                    <a:lnTo>
                      <a:pt x="13353" y="12565"/>
                    </a:lnTo>
                    <a:lnTo>
                      <a:pt x="13458" y="12469"/>
                    </a:lnTo>
                    <a:lnTo>
                      <a:pt x="13554" y="12373"/>
                    </a:lnTo>
                    <a:lnTo>
                      <a:pt x="13881" y="12027"/>
                    </a:lnTo>
                    <a:lnTo>
                      <a:pt x="14188" y="11682"/>
                    </a:lnTo>
                    <a:lnTo>
                      <a:pt x="14457" y="11355"/>
                    </a:lnTo>
                    <a:lnTo>
                      <a:pt x="14726" y="11028"/>
                    </a:lnTo>
                    <a:lnTo>
                      <a:pt x="15216" y="10394"/>
                    </a:lnTo>
                    <a:lnTo>
                      <a:pt x="15687" y="9751"/>
                    </a:lnTo>
                    <a:lnTo>
                      <a:pt x="16139" y="9117"/>
                    </a:lnTo>
                    <a:lnTo>
                      <a:pt x="16580" y="8483"/>
                    </a:lnTo>
                    <a:lnTo>
                      <a:pt x="17003" y="7839"/>
                    </a:lnTo>
                    <a:lnTo>
                      <a:pt x="17426" y="7205"/>
                    </a:lnTo>
                    <a:lnTo>
                      <a:pt x="17839" y="6561"/>
                    </a:lnTo>
                    <a:lnTo>
                      <a:pt x="18646" y="5265"/>
                    </a:lnTo>
                    <a:lnTo>
                      <a:pt x="19040" y="4621"/>
                    </a:lnTo>
                    <a:lnTo>
                      <a:pt x="19424" y="3968"/>
                    </a:lnTo>
                    <a:lnTo>
                      <a:pt x="19808" y="3305"/>
                    </a:lnTo>
                    <a:lnTo>
                      <a:pt x="20000" y="2978"/>
                    </a:lnTo>
                    <a:lnTo>
                      <a:pt x="20192" y="2642"/>
                    </a:lnTo>
                    <a:lnTo>
                      <a:pt x="1558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820;p30">
                <a:extLst>
                  <a:ext uri="{FF2B5EF4-FFF2-40B4-BE49-F238E27FC236}">
                    <a16:creationId xmlns:a16="http://schemas.microsoft.com/office/drawing/2014/main" id="{16003366-B0F5-4FE2-80A4-38F63EB048FC}"/>
                  </a:ext>
                </a:extLst>
              </p:cNvPr>
              <p:cNvSpPr/>
              <p:nvPr/>
            </p:nvSpPr>
            <p:spPr>
              <a:xfrm>
                <a:off x="3090600" y="314250"/>
                <a:ext cx="233675" cy="449825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17993" extrusionOk="0">
                    <a:moveTo>
                      <a:pt x="1316" y="0"/>
                    </a:moveTo>
                    <a:lnTo>
                      <a:pt x="999" y="19"/>
                    </a:lnTo>
                    <a:lnTo>
                      <a:pt x="711" y="48"/>
                    </a:lnTo>
                    <a:lnTo>
                      <a:pt x="471" y="87"/>
                    </a:lnTo>
                    <a:lnTo>
                      <a:pt x="269" y="115"/>
                    </a:lnTo>
                    <a:lnTo>
                      <a:pt x="125" y="154"/>
                    </a:lnTo>
                    <a:lnTo>
                      <a:pt x="0" y="183"/>
                    </a:lnTo>
                    <a:lnTo>
                      <a:pt x="1268" y="16110"/>
                    </a:lnTo>
                    <a:lnTo>
                      <a:pt x="9347" y="17993"/>
                    </a:lnTo>
                    <a:lnTo>
                      <a:pt x="9193" y="17829"/>
                    </a:lnTo>
                    <a:lnTo>
                      <a:pt x="9011" y="17647"/>
                    </a:lnTo>
                    <a:lnTo>
                      <a:pt x="8790" y="17378"/>
                    </a:lnTo>
                    <a:lnTo>
                      <a:pt x="8530" y="17051"/>
                    </a:lnTo>
                    <a:lnTo>
                      <a:pt x="8396" y="16869"/>
                    </a:lnTo>
                    <a:lnTo>
                      <a:pt x="8252" y="16657"/>
                    </a:lnTo>
                    <a:lnTo>
                      <a:pt x="8108" y="16436"/>
                    </a:lnTo>
                    <a:lnTo>
                      <a:pt x="7954" y="16206"/>
                    </a:lnTo>
                    <a:lnTo>
                      <a:pt x="7810" y="15956"/>
                    </a:lnTo>
                    <a:lnTo>
                      <a:pt x="7666" y="15697"/>
                    </a:lnTo>
                    <a:lnTo>
                      <a:pt x="7531" y="15418"/>
                    </a:lnTo>
                    <a:lnTo>
                      <a:pt x="7387" y="15130"/>
                    </a:lnTo>
                    <a:lnTo>
                      <a:pt x="7262" y="14823"/>
                    </a:lnTo>
                    <a:lnTo>
                      <a:pt x="7147" y="14506"/>
                    </a:lnTo>
                    <a:lnTo>
                      <a:pt x="7032" y="14179"/>
                    </a:lnTo>
                    <a:lnTo>
                      <a:pt x="6936" y="13833"/>
                    </a:lnTo>
                    <a:lnTo>
                      <a:pt x="6849" y="13487"/>
                    </a:lnTo>
                    <a:lnTo>
                      <a:pt x="6782" y="13122"/>
                    </a:lnTo>
                    <a:lnTo>
                      <a:pt x="6724" y="12748"/>
                    </a:lnTo>
                    <a:lnTo>
                      <a:pt x="6686" y="12363"/>
                    </a:lnTo>
                    <a:lnTo>
                      <a:pt x="6667" y="11970"/>
                    </a:lnTo>
                    <a:lnTo>
                      <a:pt x="6676" y="11566"/>
                    </a:lnTo>
                    <a:lnTo>
                      <a:pt x="6696" y="11153"/>
                    </a:lnTo>
                    <a:lnTo>
                      <a:pt x="6724" y="10951"/>
                    </a:lnTo>
                    <a:lnTo>
                      <a:pt x="6753" y="10740"/>
                    </a:lnTo>
                    <a:lnTo>
                      <a:pt x="6782" y="10529"/>
                    </a:lnTo>
                    <a:lnTo>
                      <a:pt x="6830" y="10308"/>
                    </a:lnTo>
                    <a:lnTo>
                      <a:pt x="6878" y="10087"/>
                    </a:lnTo>
                    <a:lnTo>
                      <a:pt x="6926" y="9875"/>
                    </a:lnTo>
                    <a:lnTo>
                      <a:pt x="7041" y="9433"/>
                    </a:lnTo>
                    <a:lnTo>
                      <a:pt x="7138" y="9011"/>
                    </a:lnTo>
                    <a:lnTo>
                      <a:pt x="7214" y="8607"/>
                    </a:lnTo>
                    <a:lnTo>
                      <a:pt x="7272" y="8204"/>
                    </a:lnTo>
                    <a:lnTo>
                      <a:pt x="7320" y="7820"/>
                    </a:lnTo>
                    <a:lnTo>
                      <a:pt x="7358" y="7435"/>
                    </a:lnTo>
                    <a:lnTo>
                      <a:pt x="7378" y="7070"/>
                    </a:lnTo>
                    <a:lnTo>
                      <a:pt x="7387" y="6715"/>
                    </a:lnTo>
                    <a:lnTo>
                      <a:pt x="7387" y="6379"/>
                    </a:lnTo>
                    <a:lnTo>
                      <a:pt x="7368" y="6042"/>
                    </a:lnTo>
                    <a:lnTo>
                      <a:pt x="7349" y="5716"/>
                    </a:lnTo>
                    <a:lnTo>
                      <a:pt x="7310" y="5408"/>
                    </a:lnTo>
                    <a:lnTo>
                      <a:pt x="7262" y="5111"/>
                    </a:lnTo>
                    <a:lnTo>
                      <a:pt x="7205" y="4813"/>
                    </a:lnTo>
                    <a:lnTo>
                      <a:pt x="7138" y="4534"/>
                    </a:lnTo>
                    <a:lnTo>
                      <a:pt x="7061" y="4265"/>
                    </a:lnTo>
                    <a:lnTo>
                      <a:pt x="6974" y="4006"/>
                    </a:lnTo>
                    <a:lnTo>
                      <a:pt x="6878" y="3756"/>
                    </a:lnTo>
                    <a:lnTo>
                      <a:pt x="6782" y="3516"/>
                    </a:lnTo>
                    <a:lnTo>
                      <a:pt x="6676" y="3285"/>
                    </a:lnTo>
                    <a:lnTo>
                      <a:pt x="6561" y="3065"/>
                    </a:lnTo>
                    <a:lnTo>
                      <a:pt x="6446" y="2844"/>
                    </a:lnTo>
                    <a:lnTo>
                      <a:pt x="6321" y="2642"/>
                    </a:lnTo>
                    <a:lnTo>
                      <a:pt x="6187" y="2450"/>
                    </a:lnTo>
                    <a:lnTo>
                      <a:pt x="6062" y="2267"/>
                    </a:lnTo>
                    <a:lnTo>
                      <a:pt x="5918" y="2085"/>
                    </a:lnTo>
                    <a:lnTo>
                      <a:pt x="5783" y="1921"/>
                    </a:lnTo>
                    <a:lnTo>
                      <a:pt x="5639" y="1758"/>
                    </a:lnTo>
                    <a:lnTo>
                      <a:pt x="5495" y="1614"/>
                    </a:lnTo>
                    <a:lnTo>
                      <a:pt x="5351" y="1470"/>
                    </a:lnTo>
                    <a:lnTo>
                      <a:pt x="5197" y="1335"/>
                    </a:lnTo>
                    <a:lnTo>
                      <a:pt x="5053" y="1211"/>
                    </a:lnTo>
                    <a:lnTo>
                      <a:pt x="4832" y="1047"/>
                    </a:lnTo>
                    <a:lnTo>
                      <a:pt x="4621" y="894"/>
                    </a:lnTo>
                    <a:lnTo>
                      <a:pt x="4400" y="759"/>
                    </a:lnTo>
                    <a:lnTo>
                      <a:pt x="4179" y="634"/>
                    </a:lnTo>
                    <a:lnTo>
                      <a:pt x="3958" y="529"/>
                    </a:lnTo>
                    <a:lnTo>
                      <a:pt x="3737" y="423"/>
                    </a:lnTo>
                    <a:lnTo>
                      <a:pt x="3516" y="346"/>
                    </a:lnTo>
                    <a:lnTo>
                      <a:pt x="3305" y="269"/>
                    </a:lnTo>
                    <a:lnTo>
                      <a:pt x="3084" y="202"/>
                    </a:lnTo>
                    <a:lnTo>
                      <a:pt x="2872" y="154"/>
                    </a:lnTo>
                    <a:lnTo>
                      <a:pt x="2661" y="106"/>
                    </a:lnTo>
                    <a:lnTo>
                      <a:pt x="2450" y="67"/>
                    </a:lnTo>
                    <a:lnTo>
                      <a:pt x="2248" y="48"/>
                    </a:lnTo>
                    <a:lnTo>
                      <a:pt x="2056" y="19"/>
                    </a:lnTo>
                    <a:lnTo>
                      <a:pt x="1864" y="10"/>
                    </a:lnTo>
                    <a:lnTo>
                      <a:pt x="16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821;p30">
                <a:extLst>
                  <a:ext uri="{FF2B5EF4-FFF2-40B4-BE49-F238E27FC236}">
                    <a16:creationId xmlns:a16="http://schemas.microsoft.com/office/drawing/2014/main" id="{F07902FD-CC04-4024-996C-B2663AD11628}"/>
                  </a:ext>
                </a:extLst>
              </p:cNvPr>
              <p:cNvSpPr/>
              <p:nvPr/>
            </p:nvSpPr>
            <p:spPr>
              <a:xfrm>
                <a:off x="2770475" y="1390850"/>
                <a:ext cx="347275" cy="1202975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48119" extrusionOk="0">
                    <a:moveTo>
                      <a:pt x="13891" y="1"/>
                    </a:moveTo>
                    <a:lnTo>
                      <a:pt x="3939" y="3911"/>
                    </a:lnTo>
                    <a:lnTo>
                      <a:pt x="3727" y="7791"/>
                    </a:lnTo>
                    <a:lnTo>
                      <a:pt x="3602" y="10203"/>
                    </a:lnTo>
                    <a:lnTo>
                      <a:pt x="3516" y="11826"/>
                    </a:lnTo>
                    <a:lnTo>
                      <a:pt x="3401" y="13863"/>
                    </a:lnTo>
                    <a:lnTo>
                      <a:pt x="3141" y="18752"/>
                    </a:lnTo>
                    <a:lnTo>
                      <a:pt x="3045" y="19598"/>
                    </a:lnTo>
                    <a:lnTo>
                      <a:pt x="2988" y="20145"/>
                    </a:lnTo>
                    <a:lnTo>
                      <a:pt x="0" y="48118"/>
                    </a:lnTo>
                    <a:lnTo>
                      <a:pt x="442" y="48042"/>
                    </a:lnTo>
                    <a:lnTo>
                      <a:pt x="826" y="47965"/>
                    </a:lnTo>
                    <a:lnTo>
                      <a:pt x="1009" y="47917"/>
                    </a:lnTo>
                    <a:lnTo>
                      <a:pt x="1172" y="47859"/>
                    </a:lnTo>
                    <a:lnTo>
                      <a:pt x="1335" y="47801"/>
                    </a:lnTo>
                    <a:lnTo>
                      <a:pt x="1499" y="47744"/>
                    </a:lnTo>
                    <a:lnTo>
                      <a:pt x="1652" y="47667"/>
                    </a:lnTo>
                    <a:lnTo>
                      <a:pt x="1796" y="47600"/>
                    </a:lnTo>
                    <a:lnTo>
                      <a:pt x="1941" y="47513"/>
                    </a:lnTo>
                    <a:lnTo>
                      <a:pt x="2085" y="47417"/>
                    </a:lnTo>
                    <a:lnTo>
                      <a:pt x="2219" y="47321"/>
                    </a:lnTo>
                    <a:lnTo>
                      <a:pt x="2363" y="47206"/>
                    </a:lnTo>
                    <a:lnTo>
                      <a:pt x="2507" y="47081"/>
                    </a:lnTo>
                    <a:lnTo>
                      <a:pt x="2651" y="46946"/>
                    </a:lnTo>
                    <a:lnTo>
                      <a:pt x="2795" y="46639"/>
                    </a:lnTo>
                    <a:lnTo>
                      <a:pt x="3199" y="45784"/>
                    </a:lnTo>
                    <a:lnTo>
                      <a:pt x="3785" y="44458"/>
                    </a:lnTo>
                    <a:lnTo>
                      <a:pt x="4140" y="43642"/>
                    </a:lnTo>
                    <a:lnTo>
                      <a:pt x="4515" y="42749"/>
                    </a:lnTo>
                    <a:lnTo>
                      <a:pt x="4918" y="41788"/>
                    </a:lnTo>
                    <a:lnTo>
                      <a:pt x="5322" y="40760"/>
                    </a:lnTo>
                    <a:lnTo>
                      <a:pt x="5745" y="39684"/>
                    </a:lnTo>
                    <a:lnTo>
                      <a:pt x="6158" y="38570"/>
                    </a:lnTo>
                    <a:lnTo>
                      <a:pt x="6561" y="37427"/>
                    </a:lnTo>
                    <a:lnTo>
                      <a:pt x="6955" y="36264"/>
                    </a:lnTo>
                    <a:lnTo>
                      <a:pt x="7147" y="35678"/>
                    </a:lnTo>
                    <a:lnTo>
                      <a:pt x="7320" y="35102"/>
                    </a:lnTo>
                    <a:lnTo>
                      <a:pt x="7493" y="34516"/>
                    </a:lnTo>
                    <a:lnTo>
                      <a:pt x="7666" y="33940"/>
                    </a:lnTo>
                    <a:lnTo>
                      <a:pt x="7820" y="33363"/>
                    </a:lnTo>
                    <a:lnTo>
                      <a:pt x="7954" y="32777"/>
                    </a:lnTo>
                    <a:lnTo>
                      <a:pt x="8088" y="32191"/>
                    </a:lnTo>
                    <a:lnTo>
                      <a:pt x="8204" y="31596"/>
                    </a:lnTo>
                    <a:lnTo>
                      <a:pt x="8300" y="31010"/>
                    </a:lnTo>
                    <a:lnTo>
                      <a:pt x="8396" y="30414"/>
                    </a:lnTo>
                    <a:lnTo>
                      <a:pt x="8482" y="29828"/>
                    </a:lnTo>
                    <a:lnTo>
                      <a:pt x="8550" y="29242"/>
                    </a:lnTo>
                    <a:lnTo>
                      <a:pt x="8617" y="28666"/>
                    </a:lnTo>
                    <a:lnTo>
                      <a:pt x="8665" y="28089"/>
                    </a:lnTo>
                    <a:lnTo>
                      <a:pt x="8713" y="27532"/>
                    </a:lnTo>
                    <a:lnTo>
                      <a:pt x="8751" y="26975"/>
                    </a:lnTo>
                    <a:lnTo>
                      <a:pt x="8780" y="26437"/>
                    </a:lnTo>
                    <a:lnTo>
                      <a:pt x="8809" y="25909"/>
                    </a:lnTo>
                    <a:lnTo>
                      <a:pt x="8838" y="24900"/>
                    </a:lnTo>
                    <a:lnTo>
                      <a:pt x="8847" y="23959"/>
                    </a:lnTo>
                    <a:lnTo>
                      <a:pt x="8847" y="23113"/>
                    </a:lnTo>
                    <a:lnTo>
                      <a:pt x="8828" y="22355"/>
                    </a:lnTo>
                    <a:lnTo>
                      <a:pt x="8799" y="21711"/>
                    </a:lnTo>
                    <a:lnTo>
                      <a:pt x="8780" y="21183"/>
                    </a:lnTo>
                    <a:lnTo>
                      <a:pt x="8751" y="20789"/>
                    </a:lnTo>
                    <a:lnTo>
                      <a:pt x="8732" y="20462"/>
                    </a:lnTo>
                    <a:lnTo>
                      <a:pt x="8953" y="19742"/>
                    </a:lnTo>
                    <a:lnTo>
                      <a:pt x="9184" y="19050"/>
                    </a:lnTo>
                    <a:lnTo>
                      <a:pt x="9405" y="18368"/>
                    </a:lnTo>
                    <a:lnTo>
                      <a:pt x="9635" y="17705"/>
                    </a:lnTo>
                    <a:lnTo>
                      <a:pt x="10087" y="16418"/>
                    </a:lnTo>
                    <a:lnTo>
                      <a:pt x="10538" y="15179"/>
                    </a:lnTo>
                    <a:lnTo>
                      <a:pt x="11066" y="13699"/>
                    </a:lnTo>
                    <a:lnTo>
                      <a:pt x="11326" y="12979"/>
                    </a:lnTo>
                    <a:lnTo>
                      <a:pt x="11576" y="12249"/>
                    </a:lnTo>
                    <a:lnTo>
                      <a:pt x="11720" y="11826"/>
                    </a:lnTo>
                    <a:lnTo>
                      <a:pt x="11931" y="11173"/>
                    </a:lnTo>
                    <a:lnTo>
                      <a:pt x="12142" y="10500"/>
                    </a:lnTo>
                    <a:lnTo>
                      <a:pt x="12344" y="9828"/>
                    </a:lnTo>
                    <a:lnTo>
                      <a:pt x="12536" y="9146"/>
                    </a:lnTo>
                    <a:lnTo>
                      <a:pt x="12623" y="8810"/>
                    </a:lnTo>
                    <a:lnTo>
                      <a:pt x="12815" y="8060"/>
                    </a:lnTo>
                    <a:lnTo>
                      <a:pt x="12988" y="7292"/>
                    </a:lnTo>
                    <a:lnTo>
                      <a:pt x="13132" y="6610"/>
                    </a:lnTo>
                    <a:lnTo>
                      <a:pt x="13266" y="5918"/>
                    </a:lnTo>
                    <a:lnTo>
                      <a:pt x="13391" y="5198"/>
                    </a:lnTo>
                    <a:lnTo>
                      <a:pt x="13497" y="4458"/>
                    </a:lnTo>
                    <a:lnTo>
                      <a:pt x="13602" y="3690"/>
                    </a:lnTo>
                    <a:lnTo>
                      <a:pt x="13689" y="2892"/>
                    </a:lnTo>
                    <a:lnTo>
                      <a:pt x="13766" y="2076"/>
                    </a:lnTo>
                    <a:lnTo>
                      <a:pt x="13823" y="1221"/>
                    </a:lnTo>
                    <a:lnTo>
                      <a:pt x="13833" y="1096"/>
                    </a:lnTo>
                    <a:lnTo>
                      <a:pt x="13862" y="558"/>
                    </a:lnTo>
                    <a:lnTo>
                      <a:pt x="13891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822;p30">
                <a:extLst>
                  <a:ext uri="{FF2B5EF4-FFF2-40B4-BE49-F238E27FC236}">
                    <a16:creationId xmlns:a16="http://schemas.microsoft.com/office/drawing/2014/main" id="{F8C662BA-A92E-4502-BBD7-A6BB01B7B65A}"/>
                  </a:ext>
                </a:extLst>
              </p:cNvPr>
              <p:cNvSpPr/>
              <p:nvPr/>
            </p:nvSpPr>
            <p:spPr>
              <a:xfrm>
                <a:off x="2663125" y="2503750"/>
                <a:ext cx="226000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059" extrusionOk="0">
                    <a:moveTo>
                      <a:pt x="8060" y="0"/>
                    </a:moveTo>
                    <a:lnTo>
                      <a:pt x="7262" y="769"/>
                    </a:lnTo>
                    <a:lnTo>
                      <a:pt x="6427" y="1585"/>
                    </a:lnTo>
                    <a:lnTo>
                      <a:pt x="5456" y="2536"/>
                    </a:lnTo>
                    <a:lnTo>
                      <a:pt x="4467" y="3535"/>
                    </a:lnTo>
                    <a:lnTo>
                      <a:pt x="3996" y="4015"/>
                    </a:lnTo>
                    <a:lnTo>
                      <a:pt x="3554" y="4477"/>
                    </a:lnTo>
                    <a:lnTo>
                      <a:pt x="3170" y="4890"/>
                    </a:lnTo>
                    <a:lnTo>
                      <a:pt x="2844" y="5245"/>
                    </a:lnTo>
                    <a:lnTo>
                      <a:pt x="2594" y="5543"/>
                    </a:lnTo>
                    <a:lnTo>
                      <a:pt x="2507" y="5658"/>
                    </a:lnTo>
                    <a:lnTo>
                      <a:pt x="2440" y="5754"/>
                    </a:lnTo>
                    <a:lnTo>
                      <a:pt x="2315" y="5937"/>
                    </a:lnTo>
                    <a:lnTo>
                      <a:pt x="2142" y="6148"/>
                    </a:lnTo>
                    <a:lnTo>
                      <a:pt x="1950" y="6379"/>
                    </a:lnTo>
                    <a:lnTo>
                      <a:pt x="1729" y="6628"/>
                    </a:lnTo>
                    <a:lnTo>
                      <a:pt x="1249" y="7137"/>
                    </a:lnTo>
                    <a:lnTo>
                      <a:pt x="778" y="7656"/>
                    </a:lnTo>
                    <a:lnTo>
                      <a:pt x="557" y="7906"/>
                    </a:lnTo>
                    <a:lnTo>
                      <a:pt x="365" y="8137"/>
                    </a:lnTo>
                    <a:lnTo>
                      <a:pt x="202" y="8357"/>
                    </a:lnTo>
                    <a:lnTo>
                      <a:pt x="144" y="8454"/>
                    </a:lnTo>
                    <a:lnTo>
                      <a:pt x="87" y="8540"/>
                    </a:lnTo>
                    <a:lnTo>
                      <a:pt x="48" y="8626"/>
                    </a:lnTo>
                    <a:lnTo>
                      <a:pt x="10" y="8703"/>
                    </a:lnTo>
                    <a:lnTo>
                      <a:pt x="0" y="8771"/>
                    </a:lnTo>
                    <a:lnTo>
                      <a:pt x="0" y="8838"/>
                    </a:lnTo>
                    <a:lnTo>
                      <a:pt x="19" y="8886"/>
                    </a:lnTo>
                    <a:lnTo>
                      <a:pt x="48" y="8924"/>
                    </a:lnTo>
                    <a:lnTo>
                      <a:pt x="96" y="8953"/>
                    </a:lnTo>
                    <a:lnTo>
                      <a:pt x="173" y="8963"/>
                    </a:lnTo>
                    <a:lnTo>
                      <a:pt x="356" y="8991"/>
                    </a:lnTo>
                    <a:lnTo>
                      <a:pt x="605" y="9011"/>
                    </a:lnTo>
                    <a:lnTo>
                      <a:pt x="893" y="9030"/>
                    </a:lnTo>
                    <a:lnTo>
                      <a:pt x="1230" y="9039"/>
                    </a:lnTo>
                    <a:lnTo>
                      <a:pt x="1595" y="9049"/>
                    </a:lnTo>
                    <a:lnTo>
                      <a:pt x="1989" y="9059"/>
                    </a:lnTo>
                    <a:lnTo>
                      <a:pt x="2402" y="9049"/>
                    </a:lnTo>
                    <a:lnTo>
                      <a:pt x="2815" y="9039"/>
                    </a:lnTo>
                    <a:lnTo>
                      <a:pt x="3237" y="9020"/>
                    </a:lnTo>
                    <a:lnTo>
                      <a:pt x="3650" y="8982"/>
                    </a:lnTo>
                    <a:lnTo>
                      <a:pt x="4054" y="8934"/>
                    </a:lnTo>
                    <a:lnTo>
                      <a:pt x="4438" y="8867"/>
                    </a:lnTo>
                    <a:lnTo>
                      <a:pt x="4621" y="8838"/>
                    </a:lnTo>
                    <a:lnTo>
                      <a:pt x="4794" y="8790"/>
                    </a:lnTo>
                    <a:lnTo>
                      <a:pt x="4957" y="8751"/>
                    </a:lnTo>
                    <a:lnTo>
                      <a:pt x="5111" y="8694"/>
                    </a:lnTo>
                    <a:lnTo>
                      <a:pt x="5255" y="8646"/>
                    </a:lnTo>
                    <a:lnTo>
                      <a:pt x="5389" y="8588"/>
                    </a:lnTo>
                    <a:lnTo>
                      <a:pt x="5504" y="8521"/>
                    </a:lnTo>
                    <a:lnTo>
                      <a:pt x="5610" y="8454"/>
                    </a:lnTo>
                    <a:lnTo>
                      <a:pt x="5812" y="8290"/>
                    </a:lnTo>
                    <a:lnTo>
                      <a:pt x="6023" y="8108"/>
                    </a:lnTo>
                    <a:lnTo>
                      <a:pt x="6225" y="7887"/>
                    </a:lnTo>
                    <a:lnTo>
                      <a:pt x="6436" y="7656"/>
                    </a:lnTo>
                    <a:lnTo>
                      <a:pt x="6648" y="7416"/>
                    </a:lnTo>
                    <a:lnTo>
                      <a:pt x="6849" y="7166"/>
                    </a:lnTo>
                    <a:lnTo>
                      <a:pt x="7041" y="6917"/>
                    </a:lnTo>
                    <a:lnTo>
                      <a:pt x="7224" y="6667"/>
                    </a:lnTo>
                    <a:lnTo>
                      <a:pt x="7560" y="6196"/>
                    </a:lnTo>
                    <a:lnTo>
                      <a:pt x="7820" y="5812"/>
                    </a:lnTo>
                    <a:lnTo>
                      <a:pt x="8060" y="5447"/>
                    </a:lnTo>
                    <a:lnTo>
                      <a:pt x="8406" y="7493"/>
                    </a:lnTo>
                    <a:lnTo>
                      <a:pt x="9020" y="7493"/>
                    </a:lnTo>
                    <a:lnTo>
                      <a:pt x="9020" y="6503"/>
                    </a:lnTo>
                    <a:lnTo>
                      <a:pt x="9020" y="4736"/>
                    </a:lnTo>
                    <a:lnTo>
                      <a:pt x="9020" y="2901"/>
                    </a:lnTo>
                    <a:lnTo>
                      <a:pt x="9030" y="2171"/>
                    </a:lnTo>
                    <a:lnTo>
                      <a:pt x="9040" y="1700"/>
                    </a:lnTo>
                    <a:lnTo>
                      <a:pt x="9040" y="1614"/>
                    </a:lnTo>
                    <a:lnTo>
                      <a:pt x="9040" y="1537"/>
                    </a:lnTo>
                    <a:lnTo>
                      <a:pt x="9011" y="1374"/>
                    </a:lnTo>
                    <a:lnTo>
                      <a:pt x="8972" y="1210"/>
                    </a:lnTo>
                    <a:lnTo>
                      <a:pt x="8905" y="1057"/>
                    </a:lnTo>
                    <a:lnTo>
                      <a:pt x="8838" y="913"/>
                    </a:lnTo>
                    <a:lnTo>
                      <a:pt x="8751" y="769"/>
                    </a:lnTo>
                    <a:lnTo>
                      <a:pt x="8665" y="644"/>
                    </a:lnTo>
                    <a:lnTo>
                      <a:pt x="8569" y="519"/>
                    </a:lnTo>
                    <a:lnTo>
                      <a:pt x="8473" y="404"/>
                    </a:lnTo>
                    <a:lnTo>
                      <a:pt x="8386" y="307"/>
                    </a:lnTo>
                    <a:lnTo>
                      <a:pt x="8223" y="144"/>
                    </a:lnTo>
                    <a:lnTo>
                      <a:pt x="8098" y="38"/>
                    </a:lnTo>
                    <a:lnTo>
                      <a:pt x="80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823;p30">
                <a:extLst>
                  <a:ext uri="{FF2B5EF4-FFF2-40B4-BE49-F238E27FC236}">
                    <a16:creationId xmlns:a16="http://schemas.microsoft.com/office/drawing/2014/main" id="{E3CFA577-CE05-4234-885B-F587EE7A3669}"/>
                  </a:ext>
                </a:extLst>
              </p:cNvPr>
              <p:cNvSpPr/>
              <p:nvPr/>
            </p:nvSpPr>
            <p:spPr>
              <a:xfrm>
                <a:off x="2716900" y="2443700"/>
                <a:ext cx="1628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9165" extrusionOk="0">
                    <a:moveTo>
                      <a:pt x="2787" y="0"/>
                    </a:moveTo>
                    <a:lnTo>
                      <a:pt x="2767" y="346"/>
                    </a:lnTo>
                    <a:lnTo>
                      <a:pt x="2719" y="1182"/>
                    </a:lnTo>
                    <a:lnTo>
                      <a:pt x="2671" y="1691"/>
                    </a:lnTo>
                    <a:lnTo>
                      <a:pt x="2633" y="2191"/>
                    </a:lnTo>
                    <a:lnTo>
                      <a:pt x="2575" y="2652"/>
                    </a:lnTo>
                    <a:lnTo>
                      <a:pt x="2518" y="3036"/>
                    </a:lnTo>
                    <a:lnTo>
                      <a:pt x="2383" y="3699"/>
                    </a:lnTo>
                    <a:lnTo>
                      <a:pt x="2306" y="4054"/>
                    </a:lnTo>
                    <a:lnTo>
                      <a:pt x="2210" y="4410"/>
                    </a:lnTo>
                    <a:lnTo>
                      <a:pt x="2114" y="4775"/>
                    </a:lnTo>
                    <a:lnTo>
                      <a:pt x="1989" y="5140"/>
                    </a:lnTo>
                    <a:lnTo>
                      <a:pt x="1845" y="5514"/>
                    </a:lnTo>
                    <a:lnTo>
                      <a:pt x="1672" y="5899"/>
                    </a:lnTo>
                    <a:lnTo>
                      <a:pt x="1567" y="6100"/>
                    </a:lnTo>
                    <a:lnTo>
                      <a:pt x="1442" y="6321"/>
                    </a:lnTo>
                    <a:lnTo>
                      <a:pt x="1307" y="6552"/>
                    </a:lnTo>
                    <a:lnTo>
                      <a:pt x="1144" y="6792"/>
                    </a:lnTo>
                    <a:lnTo>
                      <a:pt x="817" y="7301"/>
                    </a:lnTo>
                    <a:lnTo>
                      <a:pt x="500" y="7801"/>
                    </a:lnTo>
                    <a:lnTo>
                      <a:pt x="356" y="8041"/>
                    </a:lnTo>
                    <a:lnTo>
                      <a:pt x="231" y="8262"/>
                    </a:lnTo>
                    <a:lnTo>
                      <a:pt x="126" y="8473"/>
                    </a:lnTo>
                    <a:lnTo>
                      <a:pt x="49" y="8656"/>
                    </a:lnTo>
                    <a:lnTo>
                      <a:pt x="30" y="8742"/>
                    </a:lnTo>
                    <a:lnTo>
                      <a:pt x="10" y="8819"/>
                    </a:lnTo>
                    <a:lnTo>
                      <a:pt x="1" y="8896"/>
                    </a:lnTo>
                    <a:lnTo>
                      <a:pt x="1" y="8963"/>
                    </a:lnTo>
                    <a:lnTo>
                      <a:pt x="10" y="9011"/>
                    </a:lnTo>
                    <a:lnTo>
                      <a:pt x="30" y="9059"/>
                    </a:lnTo>
                    <a:lnTo>
                      <a:pt x="68" y="9098"/>
                    </a:lnTo>
                    <a:lnTo>
                      <a:pt x="116" y="9126"/>
                    </a:lnTo>
                    <a:lnTo>
                      <a:pt x="174" y="9146"/>
                    </a:lnTo>
                    <a:lnTo>
                      <a:pt x="241" y="9165"/>
                    </a:lnTo>
                    <a:lnTo>
                      <a:pt x="385" y="9165"/>
                    </a:lnTo>
                    <a:lnTo>
                      <a:pt x="558" y="9155"/>
                    </a:lnTo>
                    <a:lnTo>
                      <a:pt x="750" y="9107"/>
                    </a:lnTo>
                    <a:lnTo>
                      <a:pt x="962" y="9040"/>
                    </a:lnTo>
                    <a:lnTo>
                      <a:pt x="1192" y="8963"/>
                    </a:lnTo>
                    <a:lnTo>
                      <a:pt x="1423" y="8857"/>
                    </a:lnTo>
                    <a:lnTo>
                      <a:pt x="1672" y="8742"/>
                    </a:lnTo>
                    <a:lnTo>
                      <a:pt x="1913" y="8608"/>
                    </a:lnTo>
                    <a:lnTo>
                      <a:pt x="2162" y="8464"/>
                    </a:lnTo>
                    <a:lnTo>
                      <a:pt x="2402" y="8310"/>
                    </a:lnTo>
                    <a:lnTo>
                      <a:pt x="2643" y="8147"/>
                    </a:lnTo>
                    <a:lnTo>
                      <a:pt x="2873" y="7974"/>
                    </a:lnTo>
                    <a:lnTo>
                      <a:pt x="3084" y="7791"/>
                    </a:lnTo>
                    <a:lnTo>
                      <a:pt x="3286" y="7609"/>
                    </a:lnTo>
                    <a:lnTo>
                      <a:pt x="3459" y="7426"/>
                    </a:lnTo>
                    <a:lnTo>
                      <a:pt x="3843" y="6984"/>
                    </a:lnTo>
                    <a:lnTo>
                      <a:pt x="4228" y="6514"/>
                    </a:lnTo>
                    <a:lnTo>
                      <a:pt x="4593" y="6033"/>
                    </a:lnTo>
                    <a:lnTo>
                      <a:pt x="4766" y="5793"/>
                    </a:lnTo>
                    <a:lnTo>
                      <a:pt x="4929" y="5553"/>
                    </a:lnTo>
                    <a:lnTo>
                      <a:pt x="5083" y="5313"/>
                    </a:lnTo>
                    <a:lnTo>
                      <a:pt x="5236" y="5073"/>
                    </a:lnTo>
                    <a:lnTo>
                      <a:pt x="5371" y="4842"/>
                    </a:lnTo>
                    <a:lnTo>
                      <a:pt x="5496" y="4611"/>
                    </a:lnTo>
                    <a:lnTo>
                      <a:pt x="5601" y="4391"/>
                    </a:lnTo>
                    <a:lnTo>
                      <a:pt x="5697" y="4189"/>
                    </a:lnTo>
                    <a:lnTo>
                      <a:pt x="5784" y="3987"/>
                    </a:lnTo>
                    <a:lnTo>
                      <a:pt x="5841" y="3795"/>
                    </a:lnTo>
                    <a:lnTo>
                      <a:pt x="5889" y="3622"/>
                    </a:lnTo>
                    <a:lnTo>
                      <a:pt x="5918" y="3449"/>
                    </a:lnTo>
                    <a:lnTo>
                      <a:pt x="5947" y="3295"/>
                    </a:lnTo>
                    <a:lnTo>
                      <a:pt x="5957" y="3142"/>
                    </a:lnTo>
                    <a:lnTo>
                      <a:pt x="5966" y="2998"/>
                    </a:lnTo>
                    <a:lnTo>
                      <a:pt x="5966" y="2863"/>
                    </a:lnTo>
                    <a:lnTo>
                      <a:pt x="5957" y="2738"/>
                    </a:lnTo>
                    <a:lnTo>
                      <a:pt x="5947" y="2633"/>
                    </a:lnTo>
                    <a:lnTo>
                      <a:pt x="5918" y="2440"/>
                    </a:lnTo>
                    <a:lnTo>
                      <a:pt x="5880" y="2296"/>
                    </a:lnTo>
                    <a:lnTo>
                      <a:pt x="5841" y="2181"/>
                    </a:lnTo>
                    <a:lnTo>
                      <a:pt x="6514" y="193"/>
                    </a:lnTo>
                    <a:lnTo>
                      <a:pt x="2787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824;p30">
                <a:extLst>
                  <a:ext uri="{FF2B5EF4-FFF2-40B4-BE49-F238E27FC236}">
                    <a16:creationId xmlns:a16="http://schemas.microsoft.com/office/drawing/2014/main" id="{750F8E40-1CF4-4225-85EA-93A842FC3191}"/>
                  </a:ext>
                </a:extLst>
              </p:cNvPr>
              <p:cNvSpPr/>
              <p:nvPr/>
            </p:nvSpPr>
            <p:spPr>
              <a:xfrm>
                <a:off x="3093225" y="1381250"/>
                <a:ext cx="222650" cy="1171025"/>
              </a:xfrm>
              <a:custGeom>
                <a:avLst/>
                <a:gdLst/>
                <a:ahLst/>
                <a:cxnLst/>
                <a:rect l="l" t="t" r="r" b="b"/>
                <a:pathLst>
                  <a:path w="8906" h="46841" extrusionOk="0">
                    <a:moveTo>
                      <a:pt x="8906" y="1"/>
                    </a:moveTo>
                    <a:lnTo>
                      <a:pt x="1538" y="1480"/>
                    </a:lnTo>
                    <a:lnTo>
                      <a:pt x="913" y="1605"/>
                    </a:lnTo>
                    <a:lnTo>
                      <a:pt x="356" y="1720"/>
                    </a:lnTo>
                    <a:lnTo>
                      <a:pt x="289" y="1999"/>
                    </a:lnTo>
                    <a:lnTo>
                      <a:pt x="231" y="2306"/>
                    </a:lnTo>
                    <a:lnTo>
                      <a:pt x="183" y="2613"/>
                    </a:lnTo>
                    <a:lnTo>
                      <a:pt x="135" y="2940"/>
                    </a:lnTo>
                    <a:lnTo>
                      <a:pt x="97" y="3286"/>
                    </a:lnTo>
                    <a:lnTo>
                      <a:pt x="68" y="3632"/>
                    </a:lnTo>
                    <a:lnTo>
                      <a:pt x="39" y="3997"/>
                    </a:lnTo>
                    <a:lnTo>
                      <a:pt x="20" y="4371"/>
                    </a:lnTo>
                    <a:lnTo>
                      <a:pt x="10" y="4756"/>
                    </a:lnTo>
                    <a:lnTo>
                      <a:pt x="1" y="5150"/>
                    </a:lnTo>
                    <a:lnTo>
                      <a:pt x="1" y="5553"/>
                    </a:lnTo>
                    <a:lnTo>
                      <a:pt x="10" y="5966"/>
                    </a:lnTo>
                    <a:lnTo>
                      <a:pt x="30" y="6811"/>
                    </a:lnTo>
                    <a:lnTo>
                      <a:pt x="78" y="7676"/>
                    </a:lnTo>
                    <a:lnTo>
                      <a:pt x="135" y="8425"/>
                    </a:lnTo>
                    <a:lnTo>
                      <a:pt x="212" y="9194"/>
                    </a:lnTo>
                    <a:lnTo>
                      <a:pt x="241" y="9530"/>
                    </a:lnTo>
                    <a:lnTo>
                      <a:pt x="318" y="10193"/>
                    </a:lnTo>
                    <a:lnTo>
                      <a:pt x="404" y="10865"/>
                    </a:lnTo>
                    <a:lnTo>
                      <a:pt x="500" y="11538"/>
                    </a:lnTo>
                    <a:lnTo>
                      <a:pt x="596" y="12210"/>
                    </a:lnTo>
                    <a:lnTo>
                      <a:pt x="702" y="12834"/>
                    </a:lnTo>
                    <a:lnTo>
                      <a:pt x="837" y="13622"/>
                    </a:lnTo>
                    <a:lnTo>
                      <a:pt x="981" y="14400"/>
                    </a:lnTo>
                    <a:lnTo>
                      <a:pt x="1144" y="15178"/>
                    </a:lnTo>
                    <a:lnTo>
                      <a:pt x="1307" y="15937"/>
                    </a:lnTo>
                    <a:lnTo>
                      <a:pt x="1461" y="16619"/>
                    </a:lnTo>
                    <a:lnTo>
                      <a:pt x="1624" y="17282"/>
                    </a:lnTo>
                    <a:lnTo>
                      <a:pt x="1788" y="17926"/>
                    </a:lnTo>
                    <a:lnTo>
                      <a:pt x="1960" y="18550"/>
                    </a:lnTo>
                    <a:lnTo>
                      <a:pt x="2133" y="19155"/>
                    </a:lnTo>
                    <a:lnTo>
                      <a:pt x="2316" y="19732"/>
                    </a:lnTo>
                    <a:lnTo>
                      <a:pt x="2498" y="20279"/>
                    </a:lnTo>
                    <a:lnTo>
                      <a:pt x="2681" y="20798"/>
                    </a:lnTo>
                    <a:lnTo>
                      <a:pt x="2623" y="20942"/>
                    </a:lnTo>
                    <a:lnTo>
                      <a:pt x="2556" y="21115"/>
                    </a:lnTo>
                    <a:lnTo>
                      <a:pt x="2479" y="21365"/>
                    </a:lnTo>
                    <a:lnTo>
                      <a:pt x="2383" y="21682"/>
                    </a:lnTo>
                    <a:lnTo>
                      <a:pt x="2297" y="22066"/>
                    </a:lnTo>
                    <a:lnTo>
                      <a:pt x="2201" y="22527"/>
                    </a:lnTo>
                    <a:lnTo>
                      <a:pt x="2114" y="23065"/>
                    </a:lnTo>
                    <a:lnTo>
                      <a:pt x="2076" y="23353"/>
                    </a:lnTo>
                    <a:lnTo>
                      <a:pt x="2037" y="23670"/>
                    </a:lnTo>
                    <a:lnTo>
                      <a:pt x="2008" y="23997"/>
                    </a:lnTo>
                    <a:lnTo>
                      <a:pt x="1980" y="24343"/>
                    </a:lnTo>
                    <a:lnTo>
                      <a:pt x="1970" y="24717"/>
                    </a:lnTo>
                    <a:lnTo>
                      <a:pt x="1951" y="25102"/>
                    </a:lnTo>
                    <a:lnTo>
                      <a:pt x="1951" y="25505"/>
                    </a:lnTo>
                    <a:lnTo>
                      <a:pt x="1951" y="25928"/>
                    </a:lnTo>
                    <a:lnTo>
                      <a:pt x="1970" y="26370"/>
                    </a:lnTo>
                    <a:lnTo>
                      <a:pt x="1989" y="26831"/>
                    </a:lnTo>
                    <a:lnTo>
                      <a:pt x="2028" y="27311"/>
                    </a:lnTo>
                    <a:lnTo>
                      <a:pt x="2066" y="27811"/>
                    </a:lnTo>
                    <a:lnTo>
                      <a:pt x="2124" y="28329"/>
                    </a:lnTo>
                    <a:lnTo>
                      <a:pt x="2191" y="28858"/>
                    </a:lnTo>
                    <a:lnTo>
                      <a:pt x="2277" y="29415"/>
                    </a:lnTo>
                    <a:lnTo>
                      <a:pt x="2374" y="29991"/>
                    </a:lnTo>
                    <a:lnTo>
                      <a:pt x="2835" y="32518"/>
                    </a:lnTo>
                    <a:lnTo>
                      <a:pt x="3305" y="35054"/>
                    </a:lnTo>
                    <a:lnTo>
                      <a:pt x="3766" y="37494"/>
                    </a:lnTo>
                    <a:lnTo>
                      <a:pt x="4208" y="39722"/>
                    </a:lnTo>
                    <a:lnTo>
                      <a:pt x="4881" y="43133"/>
                    </a:lnTo>
                    <a:lnTo>
                      <a:pt x="5150" y="44458"/>
                    </a:lnTo>
                    <a:lnTo>
                      <a:pt x="7955" y="46841"/>
                    </a:lnTo>
                    <a:lnTo>
                      <a:pt x="8416" y="21836"/>
                    </a:lnTo>
                    <a:lnTo>
                      <a:pt x="8464" y="20539"/>
                    </a:lnTo>
                    <a:lnTo>
                      <a:pt x="8483" y="19962"/>
                    </a:lnTo>
                    <a:lnTo>
                      <a:pt x="8618" y="15620"/>
                    </a:lnTo>
                    <a:lnTo>
                      <a:pt x="8694" y="12652"/>
                    </a:lnTo>
                    <a:lnTo>
                      <a:pt x="8704" y="12210"/>
                    </a:lnTo>
                    <a:lnTo>
                      <a:pt x="8762" y="9645"/>
                    </a:lnTo>
                    <a:lnTo>
                      <a:pt x="8810" y="7465"/>
                    </a:lnTo>
                    <a:lnTo>
                      <a:pt x="8839" y="5553"/>
                    </a:lnTo>
                    <a:lnTo>
                      <a:pt x="8887" y="2517"/>
                    </a:lnTo>
                    <a:lnTo>
                      <a:pt x="8896" y="644"/>
                    </a:lnTo>
                    <a:lnTo>
                      <a:pt x="8906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825;p30">
                <a:extLst>
                  <a:ext uri="{FF2B5EF4-FFF2-40B4-BE49-F238E27FC236}">
                    <a16:creationId xmlns:a16="http://schemas.microsoft.com/office/drawing/2014/main" id="{2715DBAB-881E-4DF9-9CBD-7976E5E35434}"/>
                  </a:ext>
                </a:extLst>
              </p:cNvPr>
              <p:cNvSpPr/>
              <p:nvPr/>
            </p:nvSpPr>
            <p:spPr>
              <a:xfrm>
                <a:off x="3191700" y="2492700"/>
                <a:ext cx="155150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9982" extrusionOk="0">
                    <a:moveTo>
                      <a:pt x="1211" y="0"/>
                    </a:moveTo>
                    <a:lnTo>
                      <a:pt x="1163" y="29"/>
                    </a:lnTo>
                    <a:lnTo>
                      <a:pt x="1028" y="96"/>
                    </a:lnTo>
                    <a:lnTo>
                      <a:pt x="942" y="163"/>
                    </a:lnTo>
                    <a:lnTo>
                      <a:pt x="846" y="231"/>
                    </a:lnTo>
                    <a:lnTo>
                      <a:pt x="740" y="327"/>
                    </a:lnTo>
                    <a:lnTo>
                      <a:pt x="634" y="432"/>
                    </a:lnTo>
                    <a:lnTo>
                      <a:pt x="519" y="567"/>
                    </a:lnTo>
                    <a:lnTo>
                      <a:pt x="413" y="711"/>
                    </a:lnTo>
                    <a:lnTo>
                      <a:pt x="317" y="884"/>
                    </a:lnTo>
                    <a:lnTo>
                      <a:pt x="221" y="1076"/>
                    </a:lnTo>
                    <a:lnTo>
                      <a:pt x="144" y="1297"/>
                    </a:lnTo>
                    <a:lnTo>
                      <a:pt x="116" y="1412"/>
                    </a:lnTo>
                    <a:lnTo>
                      <a:pt x="87" y="1528"/>
                    </a:lnTo>
                    <a:lnTo>
                      <a:pt x="58" y="1662"/>
                    </a:lnTo>
                    <a:lnTo>
                      <a:pt x="39" y="1797"/>
                    </a:lnTo>
                    <a:lnTo>
                      <a:pt x="29" y="1941"/>
                    </a:lnTo>
                    <a:lnTo>
                      <a:pt x="20" y="2085"/>
                    </a:lnTo>
                    <a:lnTo>
                      <a:pt x="10" y="2796"/>
                    </a:lnTo>
                    <a:lnTo>
                      <a:pt x="0" y="3670"/>
                    </a:lnTo>
                    <a:lnTo>
                      <a:pt x="0" y="5581"/>
                    </a:lnTo>
                    <a:lnTo>
                      <a:pt x="20" y="7868"/>
                    </a:lnTo>
                    <a:lnTo>
                      <a:pt x="606" y="7868"/>
                    </a:lnTo>
                    <a:lnTo>
                      <a:pt x="923" y="6398"/>
                    </a:lnTo>
                    <a:lnTo>
                      <a:pt x="932" y="6465"/>
                    </a:lnTo>
                    <a:lnTo>
                      <a:pt x="971" y="6667"/>
                    </a:lnTo>
                    <a:lnTo>
                      <a:pt x="1028" y="6955"/>
                    </a:lnTo>
                    <a:lnTo>
                      <a:pt x="1124" y="7320"/>
                    </a:lnTo>
                    <a:lnTo>
                      <a:pt x="1182" y="7531"/>
                    </a:lnTo>
                    <a:lnTo>
                      <a:pt x="1259" y="7743"/>
                    </a:lnTo>
                    <a:lnTo>
                      <a:pt x="1345" y="7954"/>
                    </a:lnTo>
                    <a:lnTo>
                      <a:pt x="1432" y="8175"/>
                    </a:lnTo>
                    <a:lnTo>
                      <a:pt x="1537" y="8396"/>
                    </a:lnTo>
                    <a:lnTo>
                      <a:pt x="1653" y="8607"/>
                    </a:lnTo>
                    <a:lnTo>
                      <a:pt x="1787" y="8819"/>
                    </a:lnTo>
                    <a:lnTo>
                      <a:pt x="1931" y="9020"/>
                    </a:lnTo>
                    <a:lnTo>
                      <a:pt x="2008" y="9107"/>
                    </a:lnTo>
                    <a:lnTo>
                      <a:pt x="2094" y="9193"/>
                    </a:lnTo>
                    <a:lnTo>
                      <a:pt x="2181" y="9280"/>
                    </a:lnTo>
                    <a:lnTo>
                      <a:pt x="2277" y="9357"/>
                    </a:lnTo>
                    <a:lnTo>
                      <a:pt x="2373" y="9424"/>
                    </a:lnTo>
                    <a:lnTo>
                      <a:pt x="2479" y="9491"/>
                    </a:lnTo>
                    <a:lnTo>
                      <a:pt x="2584" y="9549"/>
                    </a:lnTo>
                    <a:lnTo>
                      <a:pt x="2690" y="9606"/>
                    </a:lnTo>
                    <a:lnTo>
                      <a:pt x="2921" y="9712"/>
                    </a:lnTo>
                    <a:lnTo>
                      <a:pt x="3151" y="9789"/>
                    </a:lnTo>
                    <a:lnTo>
                      <a:pt x="3401" y="9856"/>
                    </a:lnTo>
                    <a:lnTo>
                      <a:pt x="3651" y="9904"/>
                    </a:lnTo>
                    <a:lnTo>
                      <a:pt x="3910" y="9943"/>
                    </a:lnTo>
                    <a:lnTo>
                      <a:pt x="4169" y="9971"/>
                    </a:lnTo>
                    <a:lnTo>
                      <a:pt x="4429" y="9981"/>
                    </a:lnTo>
                    <a:lnTo>
                      <a:pt x="4938" y="9981"/>
                    </a:lnTo>
                    <a:lnTo>
                      <a:pt x="5178" y="9962"/>
                    </a:lnTo>
                    <a:lnTo>
                      <a:pt x="5409" y="9943"/>
                    </a:lnTo>
                    <a:lnTo>
                      <a:pt x="5630" y="9904"/>
                    </a:lnTo>
                    <a:lnTo>
                      <a:pt x="5735" y="9885"/>
                    </a:lnTo>
                    <a:lnTo>
                      <a:pt x="5822" y="9856"/>
                    </a:lnTo>
                    <a:lnTo>
                      <a:pt x="5908" y="9808"/>
                    </a:lnTo>
                    <a:lnTo>
                      <a:pt x="5975" y="9760"/>
                    </a:lnTo>
                    <a:lnTo>
                      <a:pt x="6033" y="9693"/>
                    </a:lnTo>
                    <a:lnTo>
                      <a:pt x="6081" y="9626"/>
                    </a:lnTo>
                    <a:lnTo>
                      <a:pt x="6119" y="9549"/>
                    </a:lnTo>
                    <a:lnTo>
                      <a:pt x="6158" y="9462"/>
                    </a:lnTo>
                    <a:lnTo>
                      <a:pt x="6177" y="9366"/>
                    </a:lnTo>
                    <a:lnTo>
                      <a:pt x="6196" y="9261"/>
                    </a:lnTo>
                    <a:lnTo>
                      <a:pt x="6206" y="9155"/>
                    </a:lnTo>
                    <a:lnTo>
                      <a:pt x="6206" y="9049"/>
                    </a:lnTo>
                    <a:lnTo>
                      <a:pt x="6206" y="8924"/>
                    </a:lnTo>
                    <a:lnTo>
                      <a:pt x="6187" y="8809"/>
                    </a:lnTo>
                    <a:lnTo>
                      <a:pt x="6148" y="8550"/>
                    </a:lnTo>
                    <a:lnTo>
                      <a:pt x="6100" y="8281"/>
                    </a:lnTo>
                    <a:lnTo>
                      <a:pt x="6023" y="8002"/>
                    </a:lnTo>
                    <a:lnTo>
                      <a:pt x="5937" y="7724"/>
                    </a:lnTo>
                    <a:lnTo>
                      <a:pt x="5851" y="7445"/>
                    </a:lnTo>
                    <a:lnTo>
                      <a:pt x="5649" y="6907"/>
                    </a:lnTo>
                    <a:lnTo>
                      <a:pt x="5466" y="6427"/>
                    </a:lnTo>
                    <a:lnTo>
                      <a:pt x="5265" y="5908"/>
                    </a:lnTo>
                    <a:lnTo>
                      <a:pt x="5034" y="5293"/>
                    </a:lnTo>
                    <a:lnTo>
                      <a:pt x="4563" y="3958"/>
                    </a:lnTo>
                    <a:lnTo>
                      <a:pt x="4016" y="2383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826;p30">
                <a:extLst>
                  <a:ext uri="{FF2B5EF4-FFF2-40B4-BE49-F238E27FC236}">
                    <a16:creationId xmlns:a16="http://schemas.microsoft.com/office/drawing/2014/main" id="{3D1B0BC5-4C42-4DBA-B92A-78657897ED2D}"/>
                  </a:ext>
                </a:extLst>
              </p:cNvPr>
              <p:cNvSpPr/>
              <p:nvPr/>
            </p:nvSpPr>
            <p:spPr>
              <a:xfrm>
                <a:off x="3207300" y="2435050"/>
                <a:ext cx="113150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9982" extrusionOk="0">
                    <a:moveTo>
                      <a:pt x="894" y="1"/>
                    </a:moveTo>
                    <a:lnTo>
                      <a:pt x="894" y="308"/>
                    </a:lnTo>
                    <a:lnTo>
                      <a:pt x="885" y="635"/>
                    </a:lnTo>
                    <a:lnTo>
                      <a:pt x="865" y="1029"/>
                    </a:lnTo>
                    <a:lnTo>
                      <a:pt x="827" y="1422"/>
                    </a:lnTo>
                    <a:lnTo>
                      <a:pt x="808" y="1624"/>
                    </a:lnTo>
                    <a:lnTo>
                      <a:pt x="779" y="1807"/>
                    </a:lnTo>
                    <a:lnTo>
                      <a:pt x="740" y="1970"/>
                    </a:lnTo>
                    <a:lnTo>
                      <a:pt x="692" y="2114"/>
                    </a:lnTo>
                    <a:lnTo>
                      <a:pt x="644" y="2229"/>
                    </a:lnTo>
                    <a:lnTo>
                      <a:pt x="616" y="2268"/>
                    </a:lnTo>
                    <a:lnTo>
                      <a:pt x="587" y="2306"/>
                    </a:lnTo>
                    <a:lnTo>
                      <a:pt x="519" y="2383"/>
                    </a:lnTo>
                    <a:lnTo>
                      <a:pt x="452" y="2469"/>
                    </a:lnTo>
                    <a:lnTo>
                      <a:pt x="385" y="2575"/>
                    </a:lnTo>
                    <a:lnTo>
                      <a:pt x="318" y="2700"/>
                    </a:lnTo>
                    <a:lnTo>
                      <a:pt x="260" y="2835"/>
                    </a:lnTo>
                    <a:lnTo>
                      <a:pt x="202" y="2988"/>
                    </a:lnTo>
                    <a:lnTo>
                      <a:pt x="145" y="3152"/>
                    </a:lnTo>
                    <a:lnTo>
                      <a:pt x="97" y="3324"/>
                    </a:lnTo>
                    <a:lnTo>
                      <a:pt x="58" y="3517"/>
                    </a:lnTo>
                    <a:lnTo>
                      <a:pt x="30" y="3718"/>
                    </a:lnTo>
                    <a:lnTo>
                      <a:pt x="10" y="3930"/>
                    </a:lnTo>
                    <a:lnTo>
                      <a:pt x="1" y="4151"/>
                    </a:lnTo>
                    <a:lnTo>
                      <a:pt x="10" y="4381"/>
                    </a:lnTo>
                    <a:lnTo>
                      <a:pt x="30" y="4612"/>
                    </a:lnTo>
                    <a:lnTo>
                      <a:pt x="68" y="4861"/>
                    </a:lnTo>
                    <a:lnTo>
                      <a:pt x="116" y="5111"/>
                    </a:lnTo>
                    <a:lnTo>
                      <a:pt x="241" y="5649"/>
                    </a:lnTo>
                    <a:lnTo>
                      <a:pt x="366" y="6225"/>
                    </a:lnTo>
                    <a:lnTo>
                      <a:pt x="491" y="6811"/>
                    </a:lnTo>
                    <a:lnTo>
                      <a:pt x="625" y="7407"/>
                    </a:lnTo>
                    <a:lnTo>
                      <a:pt x="702" y="7686"/>
                    </a:lnTo>
                    <a:lnTo>
                      <a:pt x="788" y="7964"/>
                    </a:lnTo>
                    <a:lnTo>
                      <a:pt x="885" y="8233"/>
                    </a:lnTo>
                    <a:lnTo>
                      <a:pt x="981" y="8483"/>
                    </a:lnTo>
                    <a:lnTo>
                      <a:pt x="1086" y="8723"/>
                    </a:lnTo>
                    <a:lnTo>
                      <a:pt x="1211" y="8944"/>
                    </a:lnTo>
                    <a:lnTo>
                      <a:pt x="1336" y="9136"/>
                    </a:lnTo>
                    <a:lnTo>
                      <a:pt x="1403" y="9223"/>
                    </a:lnTo>
                    <a:lnTo>
                      <a:pt x="1480" y="9309"/>
                    </a:lnTo>
                    <a:lnTo>
                      <a:pt x="1557" y="9386"/>
                    </a:lnTo>
                    <a:lnTo>
                      <a:pt x="1643" y="9463"/>
                    </a:lnTo>
                    <a:lnTo>
                      <a:pt x="1730" y="9530"/>
                    </a:lnTo>
                    <a:lnTo>
                      <a:pt x="1826" y="9588"/>
                    </a:lnTo>
                    <a:lnTo>
                      <a:pt x="1932" y="9645"/>
                    </a:lnTo>
                    <a:lnTo>
                      <a:pt x="2037" y="9703"/>
                    </a:lnTo>
                    <a:lnTo>
                      <a:pt x="2268" y="9799"/>
                    </a:lnTo>
                    <a:lnTo>
                      <a:pt x="2498" y="9866"/>
                    </a:lnTo>
                    <a:lnTo>
                      <a:pt x="2739" y="9924"/>
                    </a:lnTo>
                    <a:lnTo>
                      <a:pt x="2988" y="9962"/>
                    </a:lnTo>
                    <a:lnTo>
                      <a:pt x="3228" y="9982"/>
                    </a:lnTo>
                    <a:lnTo>
                      <a:pt x="3469" y="9982"/>
                    </a:lnTo>
                    <a:lnTo>
                      <a:pt x="3690" y="9972"/>
                    </a:lnTo>
                    <a:lnTo>
                      <a:pt x="3891" y="9933"/>
                    </a:lnTo>
                    <a:lnTo>
                      <a:pt x="3987" y="9914"/>
                    </a:lnTo>
                    <a:lnTo>
                      <a:pt x="4074" y="9885"/>
                    </a:lnTo>
                    <a:lnTo>
                      <a:pt x="4160" y="9847"/>
                    </a:lnTo>
                    <a:lnTo>
                      <a:pt x="4237" y="9818"/>
                    </a:lnTo>
                    <a:lnTo>
                      <a:pt x="4304" y="9770"/>
                    </a:lnTo>
                    <a:lnTo>
                      <a:pt x="4362" y="9732"/>
                    </a:lnTo>
                    <a:lnTo>
                      <a:pt x="4420" y="9684"/>
                    </a:lnTo>
                    <a:lnTo>
                      <a:pt x="4458" y="9626"/>
                    </a:lnTo>
                    <a:lnTo>
                      <a:pt x="4487" y="9568"/>
                    </a:lnTo>
                    <a:lnTo>
                      <a:pt x="4516" y="9511"/>
                    </a:lnTo>
                    <a:lnTo>
                      <a:pt x="4525" y="9434"/>
                    </a:lnTo>
                    <a:lnTo>
                      <a:pt x="4525" y="9357"/>
                    </a:lnTo>
                    <a:lnTo>
                      <a:pt x="4525" y="9271"/>
                    </a:lnTo>
                    <a:lnTo>
                      <a:pt x="4516" y="9175"/>
                    </a:lnTo>
                    <a:lnTo>
                      <a:pt x="4477" y="8954"/>
                    </a:lnTo>
                    <a:lnTo>
                      <a:pt x="4420" y="8704"/>
                    </a:lnTo>
                    <a:lnTo>
                      <a:pt x="4343" y="8425"/>
                    </a:lnTo>
                    <a:lnTo>
                      <a:pt x="4256" y="8128"/>
                    </a:lnTo>
                    <a:lnTo>
                      <a:pt x="4045" y="7484"/>
                    </a:lnTo>
                    <a:lnTo>
                      <a:pt x="3824" y="6821"/>
                    </a:lnTo>
                    <a:lnTo>
                      <a:pt x="3718" y="6485"/>
                    </a:lnTo>
                    <a:lnTo>
                      <a:pt x="3622" y="6158"/>
                    </a:lnTo>
                    <a:lnTo>
                      <a:pt x="3545" y="5841"/>
                    </a:lnTo>
                    <a:lnTo>
                      <a:pt x="3478" y="5543"/>
                    </a:lnTo>
                    <a:lnTo>
                      <a:pt x="3430" y="5255"/>
                    </a:lnTo>
                    <a:lnTo>
                      <a:pt x="3411" y="5130"/>
                    </a:lnTo>
                    <a:lnTo>
                      <a:pt x="3411" y="4996"/>
                    </a:lnTo>
                    <a:lnTo>
                      <a:pt x="3334" y="3699"/>
                    </a:lnTo>
                    <a:lnTo>
                      <a:pt x="3248" y="2104"/>
                    </a:lnTo>
                    <a:lnTo>
                      <a:pt x="3123" y="183"/>
                    </a:lnTo>
                    <a:lnTo>
                      <a:pt x="894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827;p30">
                <a:extLst>
                  <a:ext uri="{FF2B5EF4-FFF2-40B4-BE49-F238E27FC236}">
                    <a16:creationId xmlns:a16="http://schemas.microsoft.com/office/drawing/2014/main" id="{9406D23F-BDCA-498C-A255-1B085456D11F}"/>
                  </a:ext>
                </a:extLst>
              </p:cNvPr>
              <p:cNvSpPr/>
              <p:nvPr/>
            </p:nvSpPr>
            <p:spPr>
              <a:xfrm>
                <a:off x="2778885" y="1088973"/>
                <a:ext cx="579750" cy="1045369"/>
              </a:xfrm>
              <a:custGeom>
                <a:avLst/>
                <a:gdLst/>
                <a:ahLst/>
                <a:cxnLst/>
                <a:rect l="l" t="t" r="r" b="b"/>
                <a:pathLst>
                  <a:path w="23190" h="26063" extrusionOk="0">
                    <a:moveTo>
                      <a:pt x="6619" y="1"/>
                    </a:moveTo>
                    <a:lnTo>
                      <a:pt x="6484" y="596"/>
                    </a:lnTo>
                    <a:lnTo>
                      <a:pt x="6119" y="2153"/>
                    </a:lnTo>
                    <a:lnTo>
                      <a:pt x="6043" y="2479"/>
                    </a:lnTo>
                    <a:lnTo>
                      <a:pt x="5553" y="4497"/>
                    </a:lnTo>
                    <a:lnTo>
                      <a:pt x="5274" y="5611"/>
                    </a:lnTo>
                    <a:lnTo>
                      <a:pt x="4986" y="6764"/>
                    </a:lnTo>
                    <a:lnTo>
                      <a:pt x="4890" y="7138"/>
                    </a:lnTo>
                    <a:lnTo>
                      <a:pt x="4669" y="7955"/>
                    </a:lnTo>
                    <a:lnTo>
                      <a:pt x="4381" y="9021"/>
                    </a:lnTo>
                    <a:lnTo>
                      <a:pt x="4179" y="9742"/>
                    </a:lnTo>
                    <a:lnTo>
                      <a:pt x="3977" y="10433"/>
                    </a:lnTo>
                    <a:lnTo>
                      <a:pt x="3920" y="10616"/>
                    </a:lnTo>
                    <a:lnTo>
                      <a:pt x="3737" y="11250"/>
                    </a:lnTo>
                    <a:lnTo>
                      <a:pt x="2508" y="15304"/>
                    </a:lnTo>
                    <a:lnTo>
                      <a:pt x="1393" y="18963"/>
                    </a:lnTo>
                    <a:lnTo>
                      <a:pt x="1297" y="19281"/>
                    </a:lnTo>
                    <a:lnTo>
                      <a:pt x="1182" y="19646"/>
                    </a:lnTo>
                    <a:lnTo>
                      <a:pt x="1019" y="20116"/>
                    </a:lnTo>
                    <a:lnTo>
                      <a:pt x="673" y="21144"/>
                    </a:lnTo>
                    <a:lnTo>
                      <a:pt x="577" y="21423"/>
                    </a:lnTo>
                    <a:lnTo>
                      <a:pt x="442" y="21817"/>
                    </a:lnTo>
                    <a:lnTo>
                      <a:pt x="0" y="23065"/>
                    </a:lnTo>
                    <a:lnTo>
                      <a:pt x="327" y="23296"/>
                    </a:lnTo>
                    <a:lnTo>
                      <a:pt x="673" y="23526"/>
                    </a:lnTo>
                    <a:lnTo>
                      <a:pt x="1028" y="23738"/>
                    </a:lnTo>
                    <a:lnTo>
                      <a:pt x="1393" y="23940"/>
                    </a:lnTo>
                    <a:lnTo>
                      <a:pt x="1768" y="24122"/>
                    </a:lnTo>
                    <a:lnTo>
                      <a:pt x="2162" y="24305"/>
                    </a:lnTo>
                    <a:lnTo>
                      <a:pt x="2565" y="24477"/>
                    </a:lnTo>
                    <a:lnTo>
                      <a:pt x="2969" y="24631"/>
                    </a:lnTo>
                    <a:lnTo>
                      <a:pt x="3391" y="24785"/>
                    </a:lnTo>
                    <a:lnTo>
                      <a:pt x="3814" y="24919"/>
                    </a:lnTo>
                    <a:lnTo>
                      <a:pt x="4256" y="25054"/>
                    </a:lnTo>
                    <a:lnTo>
                      <a:pt x="4698" y="25169"/>
                    </a:lnTo>
                    <a:lnTo>
                      <a:pt x="5149" y="25284"/>
                    </a:lnTo>
                    <a:lnTo>
                      <a:pt x="5601" y="25380"/>
                    </a:lnTo>
                    <a:lnTo>
                      <a:pt x="6062" y="25477"/>
                    </a:lnTo>
                    <a:lnTo>
                      <a:pt x="6523" y="25563"/>
                    </a:lnTo>
                    <a:lnTo>
                      <a:pt x="6994" y="25640"/>
                    </a:lnTo>
                    <a:lnTo>
                      <a:pt x="7474" y="25717"/>
                    </a:lnTo>
                    <a:lnTo>
                      <a:pt x="7945" y="25774"/>
                    </a:lnTo>
                    <a:lnTo>
                      <a:pt x="8425" y="25832"/>
                    </a:lnTo>
                    <a:lnTo>
                      <a:pt x="8915" y="25880"/>
                    </a:lnTo>
                    <a:lnTo>
                      <a:pt x="9395" y="25928"/>
                    </a:lnTo>
                    <a:lnTo>
                      <a:pt x="9875" y="25966"/>
                    </a:lnTo>
                    <a:lnTo>
                      <a:pt x="10365" y="25995"/>
                    </a:lnTo>
                    <a:lnTo>
                      <a:pt x="11326" y="26043"/>
                    </a:lnTo>
                    <a:lnTo>
                      <a:pt x="12296" y="26062"/>
                    </a:lnTo>
                    <a:lnTo>
                      <a:pt x="13238" y="26062"/>
                    </a:lnTo>
                    <a:lnTo>
                      <a:pt x="14179" y="26053"/>
                    </a:lnTo>
                    <a:lnTo>
                      <a:pt x="15092" y="26024"/>
                    </a:lnTo>
                    <a:lnTo>
                      <a:pt x="15985" y="25986"/>
                    </a:lnTo>
                    <a:lnTo>
                      <a:pt x="16840" y="25928"/>
                    </a:lnTo>
                    <a:lnTo>
                      <a:pt x="17666" y="25870"/>
                    </a:lnTo>
                    <a:lnTo>
                      <a:pt x="18454" y="25803"/>
                    </a:lnTo>
                    <a:lnTo>
                      <a:pt x="19203" y="25726"/>
                    </a:lnTo>
                    <a:lnTo>
                      <a:pt x="19895" y="25659"/>
                    </a:lnTo>
                    <a:lnTo>
                      <a:pt x="20538" y="25582"/>
                    </a:lnTo>
                    <a:lnTo>
                      <a:pt x="21643" y="25428"/>
                    </a:lnTo>
                    <a:lnTo>
                      <a:pt x="22479" y="25304"/>
                    </a:lnTo>
                    <a:lnTo>
                      <a:pt x="23007" y="25217"/>
                    </a:lnTo>
                    <a:lnTo>
                      <a:pt x="23190" y="25188"/>
                    </a:lnTo>
                    <a:lnTo>
                      <a:pt x="23103" y="23824"/>
                    </a:lnTo>
                    <a:lnTo>
                      <a:pt x="23074" y="23411"/>
                    </a:lnTo>
                    <a:lnTo>
                      <a:pt x="22969" y="21769"/>
                    </a:lnTo>
                    <a:lnTo>
                      <a:pt x="22873" y="20491"/>
                    </a:lnTo>
                    <a:lnTo>
                      <a:pt x="22853" y="20164"/>
                    </a:lnTo>
                    <a:lnTo>
                      <a:pt x="22460" y="15467"/>
                    </a:lnTo>
                    <a:lnTo>
                      <a:pt x="22392" y="14689"/>
                    </a:lnTo>
                    <a:lnTo>
                      <a:pt x="22267" y="13104"/>
                    </a:lnTo>
                    <a:lnTo>
                      <a:pt x="22181" y="12076"/>
                    </a:lnTo>
                    <a:lnTo>
                      <a:pt x="22123" y="11365"/>
                    </a:lnTo>
                    <a:lnTo>
                      <a:pt x="22047" y="10664"/>
                    </a:lnTo>
                    <a:lnTo>
                      <a:pt x="21979" y="10039"/>
                    </a:lnTo>
                    <a:lnTo>
                      <a:pt x="21960" y="9905"/>
                    </a:lnTo>
                    <a:lnTo>
                      <a:pt x="21941" y="9693"/>
                    </a:lnTo>
                    <a:lnTo>
                      <a:pt x="21835" y="8896"/>
                    </a:lnTo>
                    <a:lnTo>
                      <a:pt x="21720" y="8128"/>
                    </a:lnTo>
                    <a:lnTo>
                      <a:pt x="21605" y="7388"/>
                    </a:lnTo>
                    <a:lnTo>
                      <a:pt x="21489" y="6677"/>
                    </a:lnTo>
                    <a:lnTo>
                      <a:pt x="21364" y="5995"/>
                    </a:lnTo>
                    <a:lnTo>
                      <a:pt x="21249" y="5351"/>
                    </a:lnTo>
                    <a:lnTo>
                      <a:pt x="21124" y="4746"/>
                    </a:lnTo>
                    <a:lnTo>
                      <a:pt x="21009" y="4189"/>
                    </a:lnTo>
                    <a:lnTo>
                      <a:pt x="20942" y="3872"/>
                    </a:lnTo>
                    <a:lnTo>
                      <a:pt x="20702" y="2825"/>
                    </a:lnTo>
                    <a:lnTo>
                      <a:pt x="20510" y="2047"/>
                    </a:lnTo>
                    <a:lnTo>
                      <a:pt x="20385" y="1547"/>
                    </a:lnTo>
                    <a:lnTo>
                      <a:pt x="20337" y="1384"/>
                    </a:lnTo>
                    <a:lnTo>
                      <a:pt x="20020" y="1394"/>
                    </a:lnTo>
                    <a:lnTo>
                      <a:pt x="18473" y="1394"/>
                    </a:lnTo>
                    <a:lnTo>
                      <a:pt x="17724" y="1375"/>
                    </a:lnTo>
                    <a:lnTo>
                      <a:pt x="16869" y="1346"/>
                    </a:lnTo>
                    <a:lnTo>
                      <a:pt x="15937" y="1307"/>
                    </a:lnTo>
                    <a:lnTo>
                      <a:pt x="14919" y="1240"/>
                    </a:lnTo>
                    <a:lnTo>
                      <a:pt x="13833" y="1154"/>
                    </a:lnTo>
                    <a:lnTo>
                      <a:pt x="12700" y="1048"/>
                    </a:lnTo>
                    <a:lnTo>
                      <a:pt x="12114" y="981"/>
                    </a:lnTo>
                    <a:lnTo>
                      <a:pt x="11528" y="904"/>
                    </a:lnTo>
                    <a:lnTo>
                      <a:pt x="10923" y="827"/>
                    </a:lnTo>
                    <a:lnTo>
                      <a:pt x="10317" y="731"/>
                    </a:lnTo>
                    <a:lnTo>
                      <a:pt x="9703" y="635"/>
                    </a:lnTo>
                    <a:lnTo>
                      <a:pt x="9088" y="529"/>
                    </a:lnTo>
                    <a:lnTo>
                      <a:pt x="8473" y="414"/>
                    </a:lnTo>
                    <a:lnTo>
                      <a:pt x="7849" y="289"/>
                    </a:lnTo>
                    <a:lnTo>
                      <a:pt x="7234" y="145"/>
                    </a:lnTo>
                    <a:lnTo>
                      <a:pt x="66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4828;p30">
                <a:extLst>
                  <a:ext uri="{FF2B5EF4-FFF2-40B4-BE49-F238E27FC236}">
                    <a16:creationId xmlns:a16="http://schemas.microsoft.com/office/drawing/2014/main" id="{7392C0AA-1A94-4970-AC9B-61D0671F623F}"/>
                  </a:ext>
                </a:extLst>
              </p:cNvPr>
              <p:cNvSpPr/>
              <p:nvPr/>
            </p:nvSpPr>
            <p:spPr>
              <a:xfrm>
                <a:off x="2918875" y="642300"/>
                <a:ext cx="451750" cy="516350"/>
              </a:xfrm>
              <a:custGeom>
                <a:avLst/>
                <a:gdLst/>
                <a:ahLst/>
                <a:cxnLst/>
                <a:rect l="l" t="t" r="r" b="b"/>
                <a:pathLst>
                  <a:path w="18070" h="20654" extrusionOk="0">
                    <a:moveTo>
                      <a:pt x="11547" y="0"/>
                    </a:moveTo>
                    <a:lnTo>
                      <a:pt x="6831" y="58"/>
                    </a:lnTo>
                    <a:lnTo>
                      <a:pt x="6168" y="144"/>
                    </a:lnTo>
                    <a:lnTo>
                      <a:pt x="5860" y="183"/>
                    </a:lnTo>
                    <a:lnTo>
                      <a:pt x="5572" y="240"/>
                    </a:lnTo>
                    <a:lnTo>
                      <a:pt x="5102" y="336"/>
                    </a:lnTo>
                    <a:lnTo>
                      <a:pt x="4679" y="442"/>
                    </a:lnTo>
                    <a:lnTo>
                      <a:pt x="4458" y="509"/>
                    </a:lnTo>
                    <a:lnTo>
                      <a:pt x="4256" y="577"/>
                    </a:lnTo>
                    <a:lnTo>
                      <a:pt x="4055" y="644"/>
                    </a:lnTo>
                    <a:lnTo>
                      <a:pt x="3882" y="721"/>
                    </a:lnTo>
                    <a:lnTo>
                      <a:pt x="3709" y="798"/>
                    </a:lnTo>
                    <a:lnTo>
                      <a:pt x="3555" y="884"/>
                    </a:lnTo>
                    <a:lnTo>
                      <a:pt x="3401" y="970"/>
                    </a:lnTo>
                    <a:lnTo>
                      <a:pt x="3267" y="1057"/>
                    </a:lnTo>
                    <a:lnTo>
                      <a:pt x="3142" y="1153"/>
                    </a:lnTo>
                    <a:lnTo>
                      <a:pt x="3017" y="1259"/>
                    </a:lnTo>
                    <a:lnTo>
                      <a:pt x="2911" y="1355"/>
                    </a:lnTo>
                    <a:lnTo>
                      <a:pt x="2806" y="1470"/>
                    </a:lnTo>
                    <a:lnTo>
                      <a:pt x="2719" y="1576"/>
                    </a:lnTo>
                    <a:lnTo>
                      <a:pt x="2633" y="1691"/>
                    </a:lnTo>
                    <a:lnTo>
                      <a:pt x="2546" y="1816"/>
                    </a:lnTo>
                    <a:lnTo>
                      <a:pt x="2479" y="1941"/>
                    </a:lnTo>
                    <a:lnTo>
                      <a:pt x="2412" y="2075"/>
                    </a:lnTo>
                    <a:lnTo>
                      <a:pt x="2345" y="2210"/>
                    </a:lnTo>
                    <a:lnTo>
                      <a:pt x="2287" y="2354"/>
                    </a:lnTo>
                    <a:lnTo>
                      <a:pt x="2239" y="2498"/>
                    </a:lnTo>
                    <a:lnTo>
                      <a:pt x="2143" y="2805"/>
                    </a:lnTo>
                    <a:lnTo>
                      <a:pt x="2056" y="3132"/>
                    </a:lnTo>
                    <a:lnTo>
                      <a:pt x="1980" y="3478"/>
                    </a:lnTo>
                    <a:lnTo>
                      <a:pt x="1903" y="3843"/>
                    </a:lnTo>
                    <a:lnTo>
                      <a:pt x="1749" y="4650"/>
                    </a:lnTo>
                    <a:lnTo>
                      <a:pt x="1653" y="5140"/>
                    </a:lnTo>
                    <a:lnTo>
                      <a:pt x="1528" y="5620"/>
                    </a:lnTo>
                    <a:lnTo>
                      <a:pt x="1403" y="6091"/>
                    </a:lnTo>
                    <a:lnTo>
                      <a:pt x="1259" y="6561"/>
                    </a:lnTo>
                    <a:lnTo>
                      <a:pt x="1067" y="7128"/>
                    </a:lnTo>
                    <a:lnTo>
                      <a:pt x="836" y="7801"/>
                    </a:lnTo>
                    <a:lnTo>
                      <a:pt x="615" y="8435"/>
                    </a:lnTo>
                    <a:lnTo>
                      <a:pt x="414" y="9049"/>
                    </a:lnTo>
                    <a:lnTo>
                      <a:pt x="318" y="9338"/>
                    </a:lnTo>
                    <a:lnTo>
                      <a:pt x="231" y="9616"/>
                    </a:lnTo>
                    <a:lnTo>
                      <a:pt x="164" y="9885"/>
                    </a:lnTo>
                    <a:lnTo>
                      <a:pt x="97" y="10144"/>
                    </a:lnTo>
                    <a:lnTo>
                      <a:pt x="49" y="10394"/>
                    </a:lnTo>
                    <a:lnTo>
                      <a:pt x="10" y="10634"/>
                    </a:lnTo>
                    <a:lnTo>
                      <a:pt x="1" y="10865"/>
                    </a:lnTo>
                    <a:lnTo>
                      <a:pt x="1" y="11076"/>
                    </a:lnTo>
                    <a:lnTo>
                      <a:pt x="20" y="11278"/>
                    </a:lnTo>
                    <a:lnTo>
                      <a:pt x="30" y="11374"/>
                    </a:lnTo>
                    <a:lnTo>
                      <a:pt x="58" y="11460"/>
                    </a:lnTo>
                    <a:lnTo>
                      <a:pt x="68" y="11499"/>
                    </a:lnTo>
                    <a:lnTo>
                      <a:pt x="145" y="11739"/>
                    </a:lnTo>
                    <a:lnTo>
                      <a:pt x="231" y="11970"/>
                    </a:lnTo>
                    <a:lnTo>
                      <a:pt x="308" y="12133"/>
                    </a:lnTo>
                    <a:lnTo>
                      <a:pt x="395" y="12296"/>
                    </a:lnTo>
                    <a:lnTo>
                      <a:pt x="567" y="12613"/>
                    </a:lnTo>
                    <a:lnTo>
                      <a:pt x="750" y="12911"/>
                    </a:lnTo>
                    <a:lnTo>
                      <a:pt x="942" y="13180"/>
                    </a:lnTo>
                    <a:lnTo>
                      <a:pt x="1125" y="13420"/>
                    </a:lnTo>
                    <a:lnTo>
                      <a:pt x="1288" y="13622"/>
                    </a:lnTo>
                    <a:lnTo>
                      <a:pt x="1432" y="13795"/>
                    </a:lnTo>
                    <a:lnTo>
                      <a:pt x="1557" y="13929"/>
                    </a:lnTo>
                    <a:lnTo>
                      <a:pt x="1672" y="14045"/>
                    </a:lnTo>
                    <a:lnTo>
                      <a:pt x="1672" y="14064"/>
                    </a:lnTo>
                    <a:lnTo>
                      <a:pt x="1653" y="14208"/>
                    </a:lnTo>
                    <a:lnTo>
                      <a:pt x="1615" y="14525"/>
                    </a:lnTo>
                    <a:lnTo>
                      <a:pt x="1586" y="14707"/>
                    </a:lnTo>
                    <a:lnTo>
                      <a:pt x="1547" y="14900"/>
                    </a:lnTo>
                    <a:lnTo>
                      <a:pt x="1346" y="15889"/>
                    </a:lnTo>
                    <a:lnTo>
                      <a:pt x="1182" y="16648"/>
                    </a:lnTo>
                    <a:lnTo>
                      <a:pt x="981" y="17714"/>
                    </a:lnTo>
                    <a:lnTo>
                      <a:pt x="856" y="18454"/>
                    </a:lnTo>
                    <a:lnTo>
                      <a:pt x="702" y="19251"/>
                    </a:lnTo>
                    <a:lnTo>
                      <a:pt x="1384" y="19453"/>
                    </a:lnTo>
                    <a:lnTo>
                      <a:pt x="2066" y="19635"/>
                    </a:lnTo>
                    <a:lnTo>
                      <a:pt x="2748" y="19808"/>
                    </a:lnTo>
                    <a:lnTo>
                      <a:pt x="3411" y="19952"/>
                    </a:lnTo>
                    <a:lnTo>
                      <a:pt x="4083" y="20087"/>
                    </a:lnTo>
                    <a:lnTo>
                      <a:pt x="4737" y="20202"/>
                    </a:lnTo>
                    <a:lnTo>
                      <a:pt x="5380" y="20298"/>
                    </a:lnTo>
                    <a:lnTo>
                      <a:pt x="6014" y="20385"/>
                    </a:lnTo>
                    <a:lnTo>
                      <a:pt x="6639" y="20452"/>
                    </a:lnTo>
                    <a:lnTo>
                      <a:pt x="7253" y="20519"/>
                    </a:lnTo>
                    <a:lnTo>
                      <a:pt x="7849" y="20567"/>
                    </a:lnTo>
                    <a:lnTo>
                      <a:pt x="8435" y="20596"/>
                    </a:lnTo>
                    <a:lnTo>
                      <a:pt x="9002" y="20625"/>
                    </a:lnTo>
                    <a:lnTo>
                      <a:pt x="9549" y="20644"/>
                    </a:lnTo>
                    <a:lnTo>
                      <a:pt x="10078" y="20654"/>
                    </a:lnTo>
                    <a:lnTo>
                      <a:pt x="11067" y="20654"/>
                    </a:lnTo>
                    <a:lnTo>
                      <a:pt x="11538" y="20634"/>
                    </a:lnTo>
                    <a:lnTo>
                      <a:pt x="12393" y="20606"/>
                    </a:lnTo>
                    <a:lnTo>
                      <a:pt x="13142" y="20558"/>
                    </a:lnTo>
                    <a:lnTo>
                      <a:pt x="13776" y="20500"/>
                    </a:lnTo>
                    <a:lnTo>
                      <a:pt x="14295" y="20442"/>
                    </a:lnTo>
                    <a:lnTo>
                      <a:pt x="14669" y="20394"/>
                    </a:lnTo>
                    <a:lnTo>
                      <a:pt x="14977" y="20346"/>
                    </a:lnTo>
                    <a:lnTo>
                      <a:pt x="14938" y="19655"/>
                    </a:lnTo>
                    <a:lnTo>
                      <a:pt x="14900" y="19088"/>
                    </a:lnTo>
                    <a:lnTo>
                      <a:pt x="14861" y="18617"/>
                    </a:lnTo>
                    <a:lnTo>
                      <a:pt x="14833" y="18233"/>
                    </a:lnTo>
                    <a:lnTo>
                      <a:pt x="14765" y="17666"/>
                    </a:lnTo>
                    <a:lnTo>
                      <a:pt x="14727" y="17272"/>
                    </a:lnTo>
                    <a:lnTo>
                      <a:pt x="14717" y="17099"/>
                    </a:lnTo>
                    <a:lnTo>
                      <a:pt x="14727" y="16926"/>
                    </a:lnTo>
                    <a:lnTo>
                      <a:pt x="14737" y="16734"/>
                    </a:lnTo>
                    <a:lnTo>
                      <a:pt x="14756" y="16513"/>
                    </a:lnTo>
                    <a:lnTo>
                      <a:pt x="14833" y="15918"/>
                    </a:lnTo>
                    <a:lnTo>
                      <a:pt x="14967" y="15015"/>
                    </a:lnTo>
                    <a:lnTo>
                      <a:pt x="15063" y="14458"/>
                    </a:lnTo>
                    <a:lnTo>
                      <a:pt x="15188" y="13843"/>
                    </a:lnTo>
                    <a:lnTo>
                      <a:pt x="15342" y="13170"/>
                    </a:lnTo>
                    <a:lnTo>
                      <a:pt x="15524" y="12469"/>
                    </a:lnTo>
                    <a:lnTo>
                      <a:pt x="15736" y="11729"/>
                    </a:lnTo>
                    <a:lnTo>
                      <a:pt x="15966" y="10961"/>
                    </a:lnTo>
                    <a:lnTo>
                      <a:pt x="16226" y="10183"/>
                    </a:lnTo>
                    <a:lnTo>
                      <a:pt x="16495" y="9395"/>
                    </a:lnTo>
                    <a:lnTo>
                      <a:pt x="16591" y="9145"/>
                    </a:lnTo>
                    <a:lnTo>
                      <a:pt x="16764" y="8684"/>
                    </a:lnTo>
                    <a:lnTo>
                      <a:pt x="16936" y="8223"/>
                    </a:lnTo>
                    <a:lnTo>
                      <a:pt x="17119" y="7772"/>
                    </a:lnTo>
                    <a:lnTo>
                      <a:pt x="17311" y="7330"/>
                    </a:lnTo>
                    <a:lnTo>
                      <a:pt x="17417" y="7080"/>
                    </a:lnTo>
                    <a:lnTo>
                      <a:pt x="17503" y="6840"/>
                    </a:lnTo>
                    <a:lnTo>
                      <a:pt x="17599" y="6590"/>
                    </a:lnTo>
                    <a:lnTo>
                      <a:pt x="17676" y="6340"/>
                    </a:lnTo>
                    <a:lnTo>
                      <a:pt x="17753" y="6100"/>
                    </a:lnTo>
                    <a:lnTo>
                      <a:pt x="17820" y="5850"/>
                    </a:lnTo>
                    <a:lnTo>
                      <a:pt x="17887" y="5601"/>
                    </a:lnTo>
                    <a:lnTo>
                      <a:pt x="17935" y="5361"/>
                    </a:lnTo>
                    <a:lnTo>
                      <a:pt x="17984" y="5120"/>
                    </a:lnTo>
                    <a:lnTo>
                      <a:pt x="18022" y="4880"/>
                    </a:lnTo>
                    <a:lnTo>
                      <a:pt x="18051" y="4640"/>
                    </a:lnTo>
                    <a:lnTo>
                      <a:pt x="18070" y="4400"/>
                    </a:lnTo>
                    <a:lnTo>
                      <a:pt x="18070" y="4169"/>
                    </a:lnTo>
                    <a:lnTo>
                      <a:pt x="18070" y="3939"/>
                    </a:lnTo>
                    <a:lnTo>
                      <a:pt x="18060" y="3718"/>
                    </a:lnTo>
                    <a:lnTo>
                      <a:pt x="18041" y="3497"/>
                    </a:lnTo>
                    <a:lnTo>
                      <a:pt x="18003" y="3276"/>
                    </a:lnTo>
                    <a:lnTo>
                      <a:pt x="17955" y="3065"/>
                    </a:lnTo>
                    <a:lnTo>
                      <a:pt x="17907" y="2863"/>
                    </a:lnTo>
                    <a:lnTo>
                      <a:pt x="17830" y="2661"/>
                    </a:lnTo>
                    <a:lnTo>
                      <a:pt x="17753" y="2479"/>
                    </a:lnTo>
                    <a:lnTo>
                      <a:pt x="17657" y="2287"/>
                    </a:lnTo>
                    <a:lnTo>
                      <a:pt x="17551" y="2114"/>
                    </a:lnTo>
                    <a:lnTo>
                      <a:pt x="17426" y="1941"/>
                    </a:lnTo>
                    <a:lnTo>
                      <a:pt x="17292" y="1787"/>
                    </a:lnTo>
                    <a:lnTo>
                      <a:pt x="17148" y="1633"/>
                    </a:lnTo>
                    <a:lnTo>
                      <a:pt x="16984" y="1489"/>
                    </a:lnTo>
                    <a:lnTo>
                      <a:pt x="16802" y="1355"/>
                    </a:lnTo>
                    <a:lnTo>
                      <a:pt x="16610" y="1239"/>
                    </a:lnTo>
                    <a:lnTo>
                      <a:pt x="16398" y="1124"/>
                    </a:lnTo>
                    <a:lnTo>
                      <a:pt x="16178" y="1019"/>
                    </a:lnTo>
                    <a:lnTo>
                      <a:pt x="15928" y="932"/>
                    </a:lnTo>
                    <a:lnTo>
                      <a:pt x="15438" y="778"/>
                    </a:lnTo>
                    <a:lnTo>
                      <a:pt x="14919" y="644"/>
                    </a:lnTo>
                    <a:lnTo>
                      <a:pt x="14381" y="509"/>
                    </a:lnTo>
                    <a:lnTo>
                      <a:pt x="13853" y="394"/>
                    </a:lnTo>
                    <a:lnTo>
                      <a:pt x="13296" y="288"/>
                    </a:lnTo>
                    <a:lnTo>
                      <a:pt x="12614" y="164"/>
                    </a:lnTo>
                    <a:lnTo>
                      <a:pt x="12056" y="68"/>
                    </a:lnTo>
                    <a:lnTo>
                      <a:pt x="1154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4829;p30">
                <a:extLst>
                  <a:ext uri="{FF2B5EF4-FFF2-40B4-BE49-F238E27FC236}">
                    <a16:creationId xmlns:a16="http://schemas.microsoft.com/office/drawing/2014/main" id="{9C177204-D969-4DCA-AB07-49BDC0E69B81}"/>
                  </a:ext>
                </a:extLst>
              </p:cNvPr>
              <p:cNvSpPr/>
              <p:nvPr/>
            </p:nvSpPr>
            <p:spPr>
              <a:xfrm>
                <a:off x="3078100" y="644925"/>
                <a:ext cx="132350" cy="113875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555" extrusionOk="0">
                    <a:moveTo>
                      <a:pt x="5294" y="1"/>
                    </a:moveTo>
                    <a:lnTo>
                      <a:pt x="452" y="385"/>
                    </a:lnTo>
                    <a:lnTo>
                      <a:pt x="1" y="4554"/>
                    </a:lnTo>
                    <a:lnTo>
                      <a:pt x="164" y="4516"/>
                    </a:lnTo>
                    <a:lnTo>
                      <a:pt x="337" y="4468"/>
                    </a:lnTo>
                    <a:lnTo>
                      <a:pt x="529" y="4410"/>
                    </a:lnTo>
                    <a:lnTo>
                      <a:pt x="721" y="4343"/>
                    </a:lnTo>
                    <a:lnTo>
                      <a:pt x="923" y="4266"/>
                    </a:lnTo>
                    <a:lnTo>
                      <a:pt x="1125" y="4170"/>
                    </a:lnTo>
                    <a:lnTo>
                      <a:pt x="1336" y="4074"/>
                    </a:lnTo>
                    <a:lnTo>
                      <a:pt x="1547" y="3968"/>
                    </a:lnTo>
                    <a:lnTo>
                      <a:pt x="1768" y="3853"/>
                    </a:lnTo>
                    <a:lnTo>
                      <a:pt x="1989" y="3728"/>
                    </a:lnTo>
                    <a:lnTo>
                      <a:pt x="2200" y="3594"/>
                    </a:lnTo>
                    <a:lnTo>
                      <a:pt x="2421" y="3459"/>
                    </a:lnTo>
                    <a:lnTo>
                      <a:pt x="2642" y="3315"/>
                    </a:lnTo>
                    <a:lnTo>
                      <a:pt x="2863" y="3161"/>
                    </a:lnTo>
                    <a:lnTo>
                      <a:pt x="3075" y="3008"/>
                    </a:lnTo>
                    <a:lnTo>
                      <a:pt x="3286" y="2854"/>
                    </a:lnTo>
                    <a:lnTo>
                      <a:pt x="3488" y="2691"/>
                    </a:lnTo>
                    <a:lnTo>
                      <a:pt x="3689" y="2518"/>
                    </a:lnTo>
                    <a:lnTo>
                      <a:pt x="3882" y="2345"/>
                    </a:lnTo>
                    <a:lnTo>
                      <a:pt x="4064" y="2172"/>
                    </a:lnTo>
                    <a:lnTo>
                      <a:pt x="4237" y="1989"/>
                    </a:lnTo>
                    <a:lnTo>
                      <a:pt x="4400" y="1817"/>
                    </a:lnTo>
                    <a:lnTo>
                      <a:pt x="4554" y="1634"/>
                    </a:lnTo>
                    <a:lnTo>
                      <a:pt x="4698" y="1451"/>
                    </a:lnTo>
                    <a:lnTo>
                      <a:pt x="4833" y="1269"/>
                    </a:lnTo>
                    <a:lnTo>
                      <a:pt x="4948" y="1086"/>
                    </a:lnTo>
                    <a:lnTo>
                      <a:pt x="5044" y="894"/>
                    </a:lnTo>
                    <a:lnTo>
                      <a:pt x="5130" y="712"/>
                    </a:lnTo>
                    <a:lnTo>
                      <a:pt x="5198" y="529"/>
                    </a:lnTo>
                    <a:lnTo>
                      <a:pt x="5246" y="356"/>
                    </a:lnTo>
                    <a:lnTo>
                      <a:pt x="5284" y="174"/>
                    </a:lnTo>
                    <a:lnTo>
                      <a:pt x="5294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830;p30">
                <a:extLst>
                  <a:ext uri="{FF2B5EF4-FFF2-40B4-BE49-F238E27FC236}">
                    <a16:creationId xmlns:a16="http://schemas.microsoft.com/office/drawing/2014/main" id="{5D960821-1DF6-4D23-8D9B-CA4E742B146E}"/>
                  </a:ext>
                </a:extLst>
              </p:cNvPr>
              <p:cNvSpPr/>
              <p:nvPr/>
            </p:nvSpPr>
            <p:spPr>
              <a:xfrm>
                <a:off x="3089400" y="568575"/>
                <a:ext cx="121050" cy="10545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4218" extrusionOk="0">
                    <a:moveTo>
                      <a:pt x="4409" y="0"/>
                    </a:moveTo>
                    <a:lnTo>
                      <a:pt x="4361" y="19"/>
                    </a:lnTo>
                    <a:lnTo>
                      <a:pt x="4227" y="77"/>
                    </a:lnTo>
                    <a:lnTo>
                      <a:pt x="4015" y="183"/>
                    </a:lnTo>
                    <a:lnTo>
                      <a:pt x="3727" y="346"/>
                    </a:lnTo>
                    <a:lnTo>
                      <a:pt x="3660" y="384"/>
                    </a:lnTo>
                    <a:lnTo>
                      <a:pt x="3593" y="413"/>
                    </a:lnTo>
                    <a:lnTo>
                      <a:pt x="3439" y="471"/>
                    </a:lnTo>
                    <a:lnTo>
                      <a:pt x="3093" y="615"/>
                    </a:lnTo>
                    <a:lnTo>
                      <a:pt x="2699" y="759"/>
                    </a:lnTo>
                    <a:lnTo>
                      <a:pt x="2286" y="894"/>
                    </a:lnTo>
                    <a:lnTo>
                      <a:pt x="1854" y="1009"/>
                    </a:lnTo>
                    <a:lnTo>
                      <a:pt x="1633" y="1066"/>
                    </a:lnTo>
                    <a:lnTo>
                      <a:pt x="1412" y="1105"/>
                    </a:lnTo>
                    <a:lnTo>
                      <a:pt x="1191" y="1153"/>
                    </a:lnTo>
                    <a:lnTo>
                      <a:pt x="961" y="1182"/>
                    </a:lnTo>
                    <a:lnTo>
                      <a:pt x="740" y="1201"/>
                    </a:lnTo>
                    <a:lnTo>
                      <a:pt x="519" y="1211"/>
                    </a:lnTo>
                    <a:lnTo>
                      <a:pt x="307" y="1220"/>
                    </a:lnTo>
                    <a:lnTo>
                      <a:pt x="87" y="1201"/>
                    </a:lnTo>
                    <a:lnTo>
                      <a:pt x="0" y="3439"/>
                    </a:lnTo>
                    <a:lnTo>
                      <a:pt x="58" y="3516"/>
                    </a:lnTo>
                    <a:lnTo>
                      <a:pt x="144" y="3602"/>
                    </a:lnTo>
                    <a:lnTo>
                      <a:pt x="250" y="3708"/>
                    </a:lnTo>
                    <a:lnTo>
                      <a:pt x="404" y="3823"/>
                    </a:lnTo>
                    <a:lnTo>
                      <a:pt x="490" y="3881"/>
                    </a:lnTo>
                    <a:lnTo>
                      <a:pt x="596" y="3939"/>
                    </a:lnTo>
                    <a:lnTo>
                      <a:pt x="701" y="3996"/>
                    </a:lnTo>
                    <a:lnTo>
                      <a:pt x="817" y="4044"/>
                    </a:lnTo>
                    <a:lnTo>
                      <a:pt x="951" y="4092"/>
                    </a:lnTo>
                    <a:lnTo>
                      <a:pt x="1086" y="4131"/>
                    </a:lnTo>
                    <a:lnTo>
                      <a:pt x="1230" y="4169"/>
                    </a:lnTo>
                    <a:lnTo>
                      <a:pt x="1393" y="4188"/>
                    </a:lnTo>
                    <a:lnTo>
                      <a:pt x="1566" y="4208"/>
                    </a:lnTo>
                    <a:lnTo>
                      <a:pt x="1748" y="4217"/>
                    </a:lnTo>
                    <a:lnTo>
                      <a:pt x="1941" y="4208"/>
                    </a:lnTo>
                    <a:lnTo>
                      <a:pt x="2142" y="4188"/>
                    </a:lnTo>
                    <a:lnTo>
                      <a:pt x="2354" y="4160"/>
                    </a:lnTo>
                    <a:lnTo>
                      <a:pt x="2584" y="4112"/>
                    </a:lnTo>
                    <a:lnTo>
                      <a:pt x="2824" y="4044"/>
                    </a:lnTo>
                    <a:lnTo>
                      <a:pt x="3074" y="3968"/>
                    </a:lnTo>
                    <a:lnTo>
                      <a:pt x="3333" y="3871"/>
                    </a:lnTo>
                    <a:lnTo>
                      <a:pt x="3612" y="3747"/>
                    </a:lnTo>
                    <a:lnTo>
                      <a:pt x="3900" y="3612"/>
                    </a:lnTo>
                    <a:lnTo>
                      <a:pt x="4198" y="3449"/>
                    </a:lnTo>
                    <a:lnTo>
                      <a:pt x="4515" y="3266"/>
                    </a:lnTo>
                    <a:lnTo>
                      <a:pt x="4842" y="3055"/>
                    </a:lnTo>
                    <a:lnTo>
                      <a:pt x="4726" y="2901"/>
                    </a:lnTo>
                    <a:lnTo>
                      <a:pt x="4621" y="2738"/>
                    </a:lnTo>
                    <a:lnTo>
                      <a:pt x="4525" y="2565"/>
                    </a:lnTo>
                    <a:lnTo>
                      <a:pt x="4448" y="2382"/>
                    </a:lnTo>
                    <a:lnTo>
                      <a:pt x="4390" y="2190"/>
                    </a:lnTo>
                    <a:lnTo>
                      <a:pt x="4342" y="1989"/>
                    </a:lnTo>
                    <a:lnTo>
                      <a:pt x="4304" y="1777"/>
                    </a:lnTo>
                    <a:lnTo>
                      <a:pt x="4275" y="1566"/>
                    </a:lnTo>
                    <a:lnTo>
                      <a:pt x="4256" y="1364"/>
                    </a:lnTo>
                    <a:lnTo>
                      <a:pt x="4256" y="1153"/>
                    </a:lnTo>
                    <a:lnTo>
                      <a:pt x="4256" y="942"/>
                    </a:lnTo>
                    <a:lnTo>
                      <a:pt x="4275" y="740"/>
                    </a:lnTo>
                    <a:lnTo>
                      <a:pt x="4294" y="538"/>
                    </a:lnTo>
                    <a:lnTo>
                      <a:pt x="4323" y="356"/>
                    </a:lnTo>
                    <a:lnTo>
                      <a:pt x="4361" y="173"/>
                    </a:lnTo>
                    <a:lnTo>
                      <a:pt x="4409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831;p30">
                <a:extLst>
                  <a:ext uri="{FF2B5EF4-FFF2-40B4-BE49-F238E27FC236}">
                    <a16:creationId xmlns:a16="http://schemas.microsoft.com/office/drawing/2014/main" id="{CF6DB98F-635E-4DB6-8B8A-82C3B81C9E38}"/>
                  </a:ext>
                </a:extLst>
              </p:cNvPr>
              <p:cNvSpPr/>
              <p:nvPr/>
            </p:nvSpPr>
            <p:spPr>
              <a:xfrm>
                <a:off x="3034150" y="643025"/>
                <a:ext cx="555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4631" extrusionOk="0">
                    <a:moveTo>
                      <a:pt x="1759" y="0"/>
                    </a:moveTo>
                    <a:lnTo>
                      <a:pt x="1615" y="10"/>
                    </a:lnTo>
                    <a:lnTo>
                      <a:pt x="1461" y="29"/>
                    </a:lnTo>
                    <a:lnTo>
                      <a:pt x="1298" y="58"/>
                    </a:lnTo>
                    <a:lnTo>
                      <a:pt x="1115" y="96"/>
                    </a:lnTo>
                    <a:lnTo>
                      <a:pt x="913" y="144"/>
                    </a:lnTo>
                    <a:lnTo>
                      <a:pt x="712" y="211"/>
                    </a:lnTo>
                    <a:lnTo>
                      <a:pt x="481" y="298"/>
                    </a:lnTo>
                    <a:lnTo>
                      <a:pt x="250" y="394"/>
                    </a:lnTo>
                    <a:lnTo>
                      <a:pt x="1" y="519"/>
                    </a:lnTo>
                    <a:lnTo>
                      <a:pt x="1759" y="4630"/>
                    </a:lnTo>
                    <a:lnTo>
                      <a:pt x="2220" y="29"/>
                    </a:lnTo>
                    <a:lnTo>
                      <a:pt x="2181" y="19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832;p30">
                <a:extLst>
                  <a:ext uri="{FF2B5EF4-FFF2-40B4-BE49-F238E27FC236}">
                    <a16:creationId xmlns:a16="http://schemas.microsoft.com/office/drawing/2014/main" id="{837382A7-01FD-46D1-AE12-BBAE60A5FFAF}"/>
                  </a:ext>
                </a:extLst>
              </p:cNvPr>
              <p:cNvSpPr/>
              <p:nvPr/>
            </p:nvSpPr>
            <p:spPr>
              <a:xfrm>
                <a:off x="3078100" y="642300"/>
                <a:ext cx="164050" cy="116500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4660" extrusionOk="0">
                    <a:moveTo>
                      <a:pt x="5178" y="0"/>
                    </a:moveTo>
                    <a:lnTo>
                      <a:pt x="5053" y="135"/>
                    </a:lnTo>
                    <a:lnTo>
                      <a:pt x="4717" y="500"/>
                    </a:lnTo>
                    <a:lnTo>
                      <a:pt x="4189" y="1047"/>
                    </a:lnTo>
                    <a:lnTo>
                      <a:pt x="3872" y="1374"/>
                    </a:lnTo>
                    <a:lnTo>
                      <a:pt x="3516" y="1720"/>
                    </a:lnTo>
                    <a:lnTo>
                      <a:pt x="3132" y="2094"/>
                    </a:lnTo>
                    <a:lnTo>
                      <a:pt x="2719" y="2479"/>
                    </a:lnTo>
                    <a:lnTo>
                      <a:pt x="2296" y="2863"/>
                    </a:lnTo>
                    <a:lnTo>
                      <a:pt x="1845" y="3247"/>
                    </a:lnTo>
                    <a:lnTo>
                      <a:pt x="1394" y="3631"/>
                    </a:lnTo>
                    <a:lnTo>
                      <a:pt x="932" y="3996"/>
                    </a:lnTo>
                    <a:lnTo>
                      <a:pt x="462" y="4342"/>
                    </a:lnTo>
                    <a:lnTo>
                      <a:pt x="231" y="4506"/>
                    </a:lnTo>
                    <a:lnTo>
                      <a:pt x="1" y="4659"/>
                    </a:lnTo>
                    <a:lnTo>
                      <a:pt x="759" y="4486"/>
                    </a:lnTo>
                    <a:lnTo>
                      <a:pt x="1586" y="4313"/>
                    </a:lnTo>
                    <a:lnTo>
                      <a:pt x="2575" y="4121"/>
                    </a:lnTo>
                    <a:lnTo>
                      <a:pt x="3103" y="4025"/>
                    </a:lnTo>
                    <a:lnTo>
                      <a:pt x="3641" y="3939"/>
                    </a:lnTo>
                    <a:lnTo>
                      <a:pt x="4179" y="3852"/>
                    </a:lnTo>
                    <a:lnTo>
                      <a:pt x="4698" y="3785"/>
                    </a:lnTo>
                    <a:lnTo>
                      <a:pt x="5198" y="3727"/>
                    </a:lnTo>
                    <a:lnTo>
                      <a:pt x="5659" y="3689"/>
                    </a:lnTo>
                    <a:lnTo>
                      <a:pt x="6072" y="3670"/>
                    </a:lnTo>
                    <a:lnTo>
                      <a:pt x="6254" y="3670"/>
                    </a:lnTo>
                    <a:lnTo>
                      <a:pt x="6418" y="3679"/>
                    </a:lnTo>
                    <a:lnTo>
                      <a:pt x="6446" y="3593"/>
                    </a:lnTo>
                    <a:lnTo>
                      <a:pt x="6475" y="3487"/>
                    </a:lnTo>
                    <a:lnTo>
                      <a:pt x="6504" y="3353"/>
                    </a:lnTo>
                    <a:lnTo>
                      <a:pt x="6533" y="3180"/>
                    </a:lnTo>
                    <a:lnTo>
                      <a:pt x="6552" y="2969"/>
                    </a:lnTo>
                    <a:lnTo>
                      <a:pt x="6562" y="2748"/>
                    </a:lnTo>
                    <a:lnTo>
                      <a:pt x="6552" y="2488"/>
                    </a:lnTo>
                    <a:lnTo>
                      <a:pt x="6533" y="2354"/>
                    </a:lnTo>
                    <a:lnTo>
                      <a:pt x="6514" y="2219"/>
                    </a:lnTo>
                    <a:lnTo>
                      <a:pt x="6485" y="2075"/>
                    </a:lnTo>
                    <a:lnTo>
                      <a:pt x="6446" y="1922"/>
                    </a:lnTo>
                    <a:lnTo>
                      <a:pt x="6408" y="1777"/>
                    </a:lnTo>
                    <a:lnTo>
                      <a:pt x="6350" y="1614"/>
                    </a:lnTo>
                    <a:lnTo>
                      <a:pt x="6293" y="1460"/>
                    </a:lnTo>
                    <a:lnTo>
                      <a:pt x="6216" y="1307"/>
                    </a:lnTo>
                    <a:lnTo>
                      <a:pt x="6129" y="1143"/>
                    </a:lnTo>
                    <a:lnTo>
                      <a:pt x="6033" y="980"/>
                    </a:lnTo>
                    <a:lnTo>
                      <a:pt x="5928" y="817"/>
                    </a:lnTo>
                    <a:lnTo>
                      <a:pt x="5803" y="653"/>
                    </a:lnTo>
                    <a:lnTo>
                      <a:pt x="5668" y="490"/>
                    </a:lnTo>
                    <a:lnTo>
                      <a:pt x="5524" y="327"/>
                    </a:lnTo>
                    <a:lnTo>
                      <a:pt x="5361" y="164"/>
                    </a:lnTo>
                    <a:lnTo>
                      <a:pt x="51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833;p30">
                <a:extLst>
                  <a:ext uri="{FF2B5EF4-FFF2-40B4-BE49-F238E27FC236}">
                    <a16:creationId xmlns:a16="http://schemas.microsoft.com/office/drawing/2014/main" id="{C6A416FE-FA79-410B-B8AC-5158D6308612}"/>
                  </a:ext>
                </a:extLst>
              </p:cNvPr>
              <p:cNvSpPr/>
              <p:nvPr/>
            </p:nvSpPr>
            <p:spPr>
              <a:xfrm>
                <a:off x="3030550" y="370925"/>
                <a:ext cx="177500" cy="22887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9155" extrusionOk="0">
                    <a:moveTo>
                      <a:pt x="3795" y="0"/>
                    </a:moveTo>
                    <a:lnTo>
                      <a:pt x="3574" y="19"/>
                    </a:lnTo>
                    <a:lnTo>
                      <a:pt x="3353" y="48"/>
                    </a:lnTo>
                    <a:lnTo>
                      <a:pt x="3142" y="87"/>
                    </a:lnTo>
                    <a:lnTo>
                      <a:pt x="2940" y="125"/>
                    </a:lnTo>
                    <a:lnTo>
                      <a:pt x="2748" y="183"/>
                    </a:lnTo>
                    <a:lnTo>
                      <a:pt x="2383" y="298"/>
                    </a:lnTo>
                    <a:lnTo>
                      <a:pt x="2047" y="413"/>
                    </a:lnTo>
                    <a:lnTo>
                      <a:pt x="1759" y="509"/>
                    </a:lnTo>
                    <a:lnTo>
                      <a:pt x="1662" y="538"/>
                    </a:lnTo>
                    <a:lnTo>
                      <a:pt x="1566" y="577"/>
                    </a:lnTo>
                    <a:lnTo>
                      <a:pt x="1470" y="625"/>
                    </a:lnTo>
                    <a:lnTo>
                      <a:pt x="1374" y="682"/>
                    </a:lnTo>
                    <a:lnTo>
                      <a:pt x="1288" y="740"/>
                    </a:lnTo>
                    <a:lnTo>
                      <a:pt x="1201" y="807"/>
                    </a:lnTo>
                    <a:lnTo>
                      <a:pt x="1115" y="874"/>
                    </a:lnTo>
                    <a:lnTo>
                      <a:pt x="1028" y="951"/>
                    </a:lnTo>
                    <a:lnTo>
                      <a:pt x="875" y="1115"/>
                    </a:lnTo>
                    <a:lnTo>
                      <a:pt x="731" y="1307"/>
                    </a:lnTo>
                    <a:lnTo>
                      <a:pt x="596" y="1518"/>
                    </a:lnTo>
                    <a:lnTo>
                      <a:pt x="481" y="1739"/>
                    </a:lnTo>
                    <a:lnTo>
                      <a:pt x="366" y="1989"/>
                    </a:lnTo>
                    <a:lnTo>
                      <a:pt x="270" y="2258"/>
                    </a:lnTo>
                    <a:lnTo>
                      <a:pt x="193" y="2546"/>
                    </a:lnTo>
                    <a:lnTo>
                      <a:pt x="125" y="2844"/>
                    </a:lnTo>
                    <a:lnTo>
                      <a:pt x="68" y="3170"/>
                    </a:lnTo>
                    <a:lnTo>
                      <a:pt x="29" y="3507"/>
                    </a:lnTo>
                    <a:lnTo>
                      <a:pt x="10" y="3852"/>
                    </a:lnTo>
                    <a:lnTo>
                      <a:pt x="1" y="4217"/>
                    </a:lnTo>
                    <a:lnTo>
                      <a:pt x="1" y="4899"/>
                    </a:lnTo>
                    <a:lnTo>
                      <a:pt x="1" y="5562"/>
                    </a:lnTo>
                    <a:lnTo>
                      <a:pt x="20" y="6119"/>
                    </a:lnTo>
                    <a:lnTo>
                      <a:pt x="39" y="6609"/>
                    </a:lnTo>
                    <a:lnTo>
                      <a:pt x="77" y="7032"/>
                    </a:lnTo>
                    <a:lnTo>
                      <a:pt x="125" y="7407"/>
                    </a:lnTo>
                    <a:lnTo>
                      <a:pt x="154" y="7570"/>
                    </a:lnTo>
                    <a:lnTo>
                      <a:pt x="193" y="7724"/>
                    </a:lnTo>
                    <a:lnTo>
                      <a:pt x="231" y="7858"/>
                    </a:lnTo>
                    <a:lnTo>
                      <a:pt x="279" y="7993"/>
                    </a:lnTo>
                    <a:lnTo>
                      <a:pt x="327" y="8098"/>
                    </a:lnTo>
                    <a:lnTo>
                      <a:pt x="385" y="8204"/>
                    </a:lnTo>
                    <a:lnTo>
                      <a:pt x="442" y="8290"/>
                    </a:lnTo>
                    <a:lnTo>
                      <a:pt x="510" y="8367"/>
                    </a:lnTo>
                    <a:lnTo>
                      <a:pt x="606" y="8463"/>
                    </a:lnTo>
                    <a:lnTo>
                      <a:pt x="692" y="8540"/>
                    </a:lnTo>
                    <a:lnTo>
                      <a:pt x="788" y="8617"/>
                    </a:lnTo>
                    <a:lnTo>
                      <a:pt x="894" y="8694"/>
                    </a:lnTo>
                    <a:lnTo>
                      <a:pt x="1000" y="8761"/>
                    </a:lnTo>
                    <a:lnTo>
                      <a:pt x="1105" y="8819"/>
                    </a:lnTo>
                    <a:lnTo>
                      <a:pt x="1211" y="8867"/>
                    </a:lnTo>
                    <a:lnTo>
                      <a:pt x="1317" y="8915"/>
                    </a:lnTo>
                    <a:lnTo>
                      <a:pt x="1547" y="9001"/>
                    </a:lnTo>
                    <a:lnTo>
                      <a:pt x="1778" y="9069"/>
                    </a:lnTo>
                    <a:lnTo>
                      <a:pt x="2027" y="9107"/>
                    </a:lnTo>
                    <a:lnTo>
                      <a:pt x="2268" y="9136"/>
                    </a:lnTo>
                    <a:lnTo>
                      <a:pt x="2517" y="9155"/>
                    </a:lnTo>
                    <a:lnTo>
                      <a:pt x="2777" y="9155"/>
                    </a:lnTo>
                    <a:lnTo>
                      <a:pt x="3036" y="9136"/>
                    </a:lnTo>
                    <a:lnTo>
                      <a:pt x="3286" y="9107"/>
                    </a:lnTo>
                    <a:lnTo>
                      <a:pt x="3545" y="9078"/>
                    </a:lnTo>
                    <a:lnTo>
                      <a:pt x="3795" y="9030"/>
                    </a:lnTo>
                    <a:lnTo>
                      <a:pt x="4054" y="8972"/>
                    </a:lnTo>
                    <a:lnTo>
                      <a:pt x="4295" y="8905"/>
                    </a:lnTo>
                    <a:lnTo>
                      <a:pt x="4544" y="8838"/>
                    </a:lnTo>
                    <a:lnTo>
                      <a:pt x="4775" y="8771"/>
                    </a:lnTo>
                    <a:lnTo>
                      <a:pt x="5226" y="8607"/>
                    </a:lnTo>
                    <a:lnTo>
                      <a:pt x="5639" y="8454"/>
                    </a:lnTo>
                    <a:lnTo>
                      <a:pt x="5995" y="8290"/>
                    </a:lnTo>
                    <a:lnTo>
                      <a:pt x="6302" y="8156"/>
                    </a:lnTo>
                    <a:lnTo>
                      <a:pt x="6533" y="8041"/>
                    </a:lnTo>
                    <a:lnTo>
                      <a:pt x="6763" y="7916"/>
                    </a:lnTo>
                    <a:lnTo>
                      <a:pt x="6869" y="7387"/>
                    </a:lnTo>
                    <a:lnTo>
                      <a:pt x="6965" y="6849"/>
                    </a:lnTo>
                    <a:lnTo>
                      <a:pt x="7023" y="6312"/>
                    </a:lnTo>
                    <a:lnTo>
                      <a:pt x="7071" y="5783"/>
                    </a:lnTo>
                    <a:lnTo>
                      <a:pt x="7100" y="5274"/>
                    </a:lnTo>
                    <a:lnTo>
                      <a:pt x="7100" y="4765"/>
                    </a:lnTo>
                    <a:lnTo>
                      <a:pt x="7090" y="4265"/>
                    </a:lnTo>
                    <a:lnTo>
                      <a:pt x="7061" y="3766"/>
                    </a:lnTo>
                    <a:lnTo>
                      <a:pt x="7013" y="3276"/>
                    </a:lnTo>
                    <a:lnTo>
                      <a:pt x="7013" y="3026"/>
                    </a:lnTo>
                    <a:lnTo>
                      <a:pt x="6994" y="2776"/>
                    </a:lnTo>
                    <a:lnTo>
                      <a:pt x="6955" y="2527"/>
                    </a:lnTo>
                    <a:lnTo>
                      <a:pt x="6907" y="2287"/>
                    </a:lnTo>
                    <a:lnTo>
                      <a:pt x="6831" y="2056"/>
                    </a:lnTo>
                    <a:lnTo>
                      <a:pt x="6735" y="1825"/>
                    </a:lnTo>
                    <a:lnTo>
                      <a:pt x="6629" y="1604"/>
                    </a:lnTo>
                    <a:lnTo>
                      <a:pt x="6504" y="1403"/>
                    </a:lnTo>
                    <a:lnTo>
                      <a:pt x="6369" y="1201"/>
                    </a:lnTo>
                    <a:lnTo>
                      <a:pt x="6206" y="1009"/>
                    </a:lnTo>
                    <a:lnTo>
                      <a:pt x="6043" y="836"/>
                    </a:lnTo>
                    <a:lnTo>
                      <a:pt x="5851" y="673"/>
                    </a:lnTo>
                    <a:lnTo>
                      <a:pt x="5659" y="529"/>
                    </a:lnTo>
                    <a:lnTo>
                      <a:pt x="5447" y="394"/>
                    </a:lnTo>
                    <a:lnTo>
                      <a:pt x="5226" y="279"/>
                    </a:lnTo>
                    <a:lnTo>
                      <a:pt x="4986" y="183"/>
                    </a:lnTo>
                    <a:lnTo>
                      <a:pt x="4746" y="106"/>
                    </a:lnTo>
                    <a:lnTo>
                      <a:pt x="4496" y="48"/>
                    </a:lnTo>
                    <a:lnTo>
                      <a:pt x="4266" y="19"/>
                    </a:lnTo>
                    <a:lnTo>
                      <a:pt x="4026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834;p30">
                <a:extLst>
                  <a:ext uri="{FF2B5EF4-FFF2-40B4-BE49-F238E27FC236}">
                    <a16:creationId xmlns:a16="http://schemas.microsoft.com/office/drawing/2014/main" id="{AA429468-583D-438C-862A-78C21292AD93}"/>
                  </a:ext>
                </a:extLst>
              </p:cNvPr>
              <p:cNvSpPr/>
              <p:nvPr/>
            </p:nvSpPr>
            <p:spPr>
              <a:xfrm>
                <a:off x="3030550" y="431200"/>
                <a:ext cx="384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9" extrusionOk="0">
                    <a:moveTo>
                      <a:pt x="1249" y="0"/>
                    </a:moveTo>
                    <a:lnTo>
                      <a:pt x="990" y="39"/>
                    </a:lnTo>
                    <a:lnTo>
                      <a:pt x="769" y="96"/>
                    </a:lnTo>
                    <a:lnTo>
                      <a:pt x="587" y="154"/>
                    </a:lnTo>
                    <a:lnTo>
                      <a:pt x="433" y="231"/>
                    </a:lnTo>
                    <a:lnTo>
                      <a:pt x="308" y="317"/>
                    </a:lnTo>
                    <a:lnTo>
                      <a:pt x="212" y="404"/>
                    </a:lnTo>
                    <a:lnTo>
                      <a:pt x="135" y="490"/>
                    </a:lnTo>
                    <a:lnTo>
                      <a:pt x="77" y="577"/>
                    </a:lnTo>
                    <a:lnTo>
                      <a:pt x="39" y="663"/>
                    </a:lnTo>
                    <a:lnTo>
                      <a:pt x="10" y="750"/>
                    </a:lnTo>
                    <a:lnTo>
                      <a:pt x="1" y="827"/>
                    </a:lnTo>
                    <a:lnTo>
                      <a:pt x="1" y="894"/>
                    </a:lnTo>
                    <a:lnTo>
                      <a:pt x="1" y="990"/>
                    </a:lnTo>
                    <a:lnTo>
                      <a:pt x="10" y="1028"/>
                    </a:lnTo>
                    <a:lnTo>
                      <a:pt x="116" y="923"/>
                    </a:lnTo>
                    <a:lnTo>
                      <a:pt x="231" y="827"/>
                    </a:lnTo>
                    <a:lnTo>
                      <a:pt x="346" y="759"/>
                    </a:lnTo>
                    <a:lnTo>
                      <a:pt x="462" y="702"/>
                    </a:lnTo>
                    <a:lnTo>
                      <a:pt x="577" y="663"/>
                    </a:lnTo>
                    <a:lnTo>
                      <a:pt x="692" y="634"/>
                    </a:lnTo>
                    <a:lnTo>
                      <a:pt x="808" y="615"/>
                    </a:lnTo>
                    <a:lnTo>
                      <a:pt x="923" y="606"/>
                    </a:lnTo>
                    <a:lnTo>
                      <a:pt x="1125" y="586"/>
                    </a:lnTo>
                    <a:lnTo>
                      <a:pt x="1211" y="577"/>
                    </a:lnTo>
                    <a:lnTo>
                      <a:pt x="1297" y="558"/>
                    </a:lnTo>
                    <a:lnTo>
                      <a:pt x="1365" y="538"/>
                    </a:lnTo>
                    <a:lnTo>
                      <a:pt x="1422" y="510"/>
                    </a:lnTo>
                    <a:lnTo>
                      <a:pt x="1470" y="461"/>
                    </a:lnTo>
                    <a:lnTo>
                      <a:pt x="1509" y="404"/>
                    </a:lnTo>
                    <a:lnTo>
                      <a:pt x="1528" y="337"/>
                    </a:lnTo>
                    <a:lnTo>
                      <a:pt x="1538" y="279"/>
                    </a:lnTo>
                    <a:lnTo>
                      <a:pt x="1538" y="231"/>
                    </a:lnTo>
                    <a:lnTo>
                      <a:pt x="1528" y="183"/>
                    </a:lnTo>
                    <a:lnTo>
                      <a:pt x="1509" y="154"/>
                    </a:lnTo>
                    <a:lnTo>
                      <a:pt x="1490" y="116"/>
                    </a:lnTo>
                    <a:lnTo>
                      <a:pt x="1461" y="87"/>
                    </a:lnTo>
                    <a:lnTo>
                      <a:pt x="1432" y="68"/>
                    </a:lnTo>
                    <a:lnTo>
                      <a:pt x="1365" y="29"/>
                    </a:lnTo>
                    <a:lnTo>
                      <a:pt x="1307" y="1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835;p30">
                <a:extLst>
                  <a:ext uri="{FF2B5EF4-FFF2-40B4-BE49-F238E27FC236}">
                    <a16:creationId xmlns:a16="http://schemas.microsoft.com/office/drawing/2014/main" id="{5F97E958-2DE4-43A9-B72A-866B85D53ABA}"/>
                  </a:ext>
                </a:extLst>
              </p:cNvPr>
              <p:cNvSpPr/>
              <p:nvPr/>
            </p:nvSpPr>
            <p:spPr>
              <a:xfrm>
                <a:off x="3099475" y="431200"/>
                <a:ext cx="384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9" extrusionOk="0">
                    <a:moveTo>
                      <a:pt x="279" y="0"/>
                    </a:moveTo>
                    <a:lnTo>
                      <a:pt x="222" y="10"/>
                    </a:lnTo>
                    <a:lnTo>
                      <a:pt x="164" y="29"/>
                    </a:lnTo>
                    <a:lnTo>
                      <a:pt x="97" y="68"/>
                    </a:lnTo>
                    <a:lnTo>
                      <a:pt x="68" y="87"/>
                    </a:lnTo>
                    <a:lnTo>
                      <a:pt x="49" y="116"/>
                    </a:lnTo>
                    <a:lnTo>
                      <a:pt x="20" y="154"/>
                    </a:lnTo>
                    <a:lnTo>
                      <a:pt x="10" y="183"/>
                    </a:lnTo>
                    <a:lnTo>
                      <a:pt x="1" y="231"/>
                    </a:lnTo>
                    <a:lnTo>
                      <a:pt x="1" y="279"/>
                    </a:lnTo>
                    <a:lnTo>
                      <a:pt x="1" y="337"/>
                    </a:lnTo>
                    <a:lnTo>
                      <a:pt x="29" y="404"/>
                    </a:lnTo>
                    <a:lnTo>
                      <a:pt x="58" y="461"/>
                    </a:lnTo>
                    <a:lnTo>
                      <a:pt x="106" y="510"/>
                    </a:lnTo>
                    <a:lnTo>
                      <a:pt x="164" y="538"/>
                    </a:lnTo>
                    <a:lnTo>
                      <a:pt x="241" y="558"/>
                    </a:lnTo>
                    <a:lnTo>
                      <a:pt x="318" y="577"/>
                    </a:lnTo>
                    <a:lnTo>
                      <a:pt x="414" y="586"/>
                    </a:lnTo>
                    <a:lnTo>
                      <a:pt x="615" y="606"/>
                    </a:lnTo>
                    <a:lnTo>
                      <a:pt x="721" y="615"/>
                    </a:lnTo>
                    <a:lnTo>
                      <a:pt x="836" y="634"/>
                    </a:lnTo>
                    <a:lnTo>
                      <a:pt x="952" y="663"/>
                    </a:lnTo>
                    <a:lnTo>
                      <a:pt x="1067" y="702"/>
                    </a:lnTo>
                    <a:lnTo>
                      <a:pt x="1182" y="759"/>
                    </a:lnTo>
                    <a:lnTo>
                      <a:pt x="1297" y="827"/>
                    </a:lnTo>
                    <a:lnTo>
                      <a:pt x="1413" y="923"/>
                    </a:lnTo>
                    <a:lnTo>
                      <a:pt x="1518" y="1028"/>
                    </a:lnTo>
                    <a:lnTo>
                      <a:pt x="1528" y="990"/>
                    </a:lnTo>
                    <a:lnTo>
                      <a:pt x="1538" y="894"/>
                    </a:lnTo>
                    <a:lnTo>
                      <a:pt x="1528" y="827"/>
                    </a:lnTo>
                    <a:lnTo>
                      <a:pt x="1518" y="750"/>
                    </a:lnTo>
                    <a:lnTo>
                      <a:pt x="1499" y="663"/>
                    </a:lnTo>
                    <a:lnTo>
                      <a:pt x="1461" y="577"/>
                    </a:lnTo>
                    <a:lnTo>
                      <a:pt x="1403" y="490"/>
                    </a:lnTo>
                    <a:lnTo>
                      <a:pt x="1326" y="404"/>
                    </a:lnTo>
                    <a:lnTo>
                      <a:pt x="1221" y="317"/>
                    </a:lnTo>
                    <a:lnTo>
                      <a:pt x="1096" y="231"/>
                    </a:lnTo>
                    <a:lnTo>
                      <a:pt x="942" y="154"/>
                    </a:lnTo>
                    <a:lnTo>
                      <a:pt x="759" y="96"/>
                    </a:lnTo>
                    <a:lnTo>
                      <a:pt x="539" y="39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836;p30">
                <a:extLst>
                  <a:ext uri="{FF2B5EF4-FFF2-40B4-BE49-F238E27FC236}">
                    <a16:creationId xmlns:a16="http://schemas.microsoft.com/office/drawing/2014/main" id="{8D698758-15B6-4AF4-A324-C67961D3929E}"/>
                  </a:ext>
                </a:extLst>
              </p:cNvPr>
              <p:cNvSpPr/>
              <p:nvPr/>
            </p:nvSpPr>
            <p:spPr>
              <a:xfrm>
                <a:off x="3110525" y="465050"/>
                <a:ext cx="1275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4" extrusionOk="0">
                    <a:moveTo>
                      <a:pt x="260" y="1"/>
                    </a:moveTo>
                    <a:lnTo>
                      <a:pt x="202" y="10"/>
                    </a:lnTo>
                    <a:lnTo>
                      <a:pt x="154" y="30"/>
                    </a:lnTo>
                    <a:lnTo>
                      <a:pt x="116" y="78"/>
                    </a:lnTo>
                    <a:lnTo>
                      <a:pt x="77" y="135"/>
                    </a:lnTo>
                    <a:lnTo>
                      <a:pt x="48" y="203"/>
                    </a:lnTo>
                    <a:lnTo>
                      <a:pt x="20" y="279"/>
                    </a:lnTo>
                    <a:lnTo>
                      <a:pt x="10" y="366"/>
                    </a:lnTo>
                    <a:lnTo>
                      <a:pt x="0" y="452"/>
                    </a:lnTo>
                    <a:lnTo>
                      <a:pt x="10" y="548"/>
                    </a:lnTo>
                    <a:lnTo>
                      <a:pt x="20" y="635"/>
                    </a:lnTo>
                    <a:lnTo>
                      <a:pt x="48" y="712"/>
                    </a:lnTo>
                    <a:lnTo>
                      <a:pt x="77" y="779"/>
                    </a:lnTo>
                    <a:lnTo>
                      <a:pt x="116" y="837"/>
                    </a:lnTo>
                    <a:lnTo>
                      <a:pt x="154" y="875"/>
                    </a:lnTo>
                    <a:lnTo>
                      <a:pt x="202" y="904"/>
                    </a:lnTo>
                    <a:lnTo>
                      <a:pt x="260" y="913"/>
                    </a:lnTo>
                    <a:lnTo>
                      <a:pt x="308" y="904"/>
                    </a:lnTo>
                    <a:lnTo>
                      <a:pt x="356" y="875"/>
                    </a:lnTo>
                    <a:lnTo>
                      <a:pt x="404" y="837"/>
                    </a:lnTo>
                    <a:lnTo>
                      <a:pt x="442" y="779"/>
                    </a:lnTo>
                    <a:lnTo>
                      <a:pt x="471" y="712"/>
                    </a:lnTo>
                    <a:lnTo>
                      <a:pt x="490" y="635"/>
                    </a:lnTo>
                    <a:lnTo>
                      <a:pt x="510" y="548"/>
                    </a:lnTo>
                    <a:lnTo>
                      <a:pt x="510" y="452"/>
                    </a:lnTo>
                    <a:lnTo>
                      <a:pt x="510" y="366"/>
                    </a:lnTo>
                    <a:lnTo>
                      <a:pt x="490" y="279"/>
                    </a:lnTo>
                    <a:lnTo>
                      <a:pt x="471" y="203"/>
                    </a:lnTo>
                    <a:lnTo>
                      <a:pt x="442" y="135"/>
                    </a:lnTo>
                    <a:lnTo>
                      <a:pt x="404" y="78"/>
                    </a:lnTo>
                    <a:lnTo>
                      <a:pt x="356" y="30"/>
                    </a:lnTo>
                    <a:lnTo>
                      <a:pt x="308" y="10"/>
                    </a:lnTo>
                    <a:lnTo>
                      <a:pt x="2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837;p30">
                <a:extLst>
                  <a:ext uri="{FF2B5EF4-FFF2-40B4-BE49-F238E27FC236}">
                    <a16:creationId xmlns:a16="http://schemas.microsoft.com/office/drawing/2014/main" id="{A1A9DAE8-6090-44DD-A2D9-BD1D47B7D12B}"/>
                  </a:ext>
                </a:extLst>
              </p:cNvPr>
              <p:cNvSpPr/>
              <p:nvPr/>
            </p:nvSpPr>
            <p:spPr>
              <a:xfrm>
                <a:off x="3048075" y="465050"/>
                <a:ext cx="1275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4" extrusionOk="0">
                    <a:moveTo>
                      <a:pt x="251" y="1"/>
                    </a:moveTo>
                    <a:lnTo>
                      <a:pt x="203" y="10"/>
                    </a:lnTo>
                    <a:lnTo>
                      <a:pt x="155" y="30"/>
                    </a:lnTo>
                    <a:lnTo>
                      <a:pt x="116" y="78"/>
                    </a:lnTo>
                    <a:lnTo>
                      <a:pt x="78" y="135"/>
                    </a:lnTo>
                    <a:lnTo>
                      <a:pt x="39" y="203"/>
                    </a:lnTo>
                    <a:lnTo>
                      <a:pt x="20" y="279"/>
                    </a:lnTo>
                    <a:lnTo>
                      <a:pt x="1" y="366"/>
                    </a:lnTo>
                    <a:lnTo>
                      <a:pt x="1" y="452"/>
                    </a:lnTo>
                    <a:lnTo>
                      <a:pt x="1" y="548"/>
                    </a:lnTo>
                    <a:lnTo>
                      <a:pt x="20" y="635"/>
                    </a:lnTo>
                    <a:lnTo>
                      <a:pt x="39" y="712"/>
                    </a:lnTo>
                    <a:lnTo>
                      <a:pt x="78" y="779"/>
                    </a:lnTo>
                    <a:lnTo>
                      <a:pt x="116" y="837"/>
                    </a:lnTo>
                    <a:lnTo>
                      <a:pt x="155" y="875"/>
                    </a:lnTo>
                    <a:lnTo>
                      <a:pt x="203" y="904"/>
                    </a:lnTo>
                    <a:lnTo>
                      <a:pt x="251" y="913"/>
                    </a:lnTo>
                    <a:lnTo>
                      <a:pt x="308" y="904"/>
                    </a:lnTo>
                    <a:lnTo>
                      <a:pt x="356" y="875"/>
                    </a:lnTo>
                    <a:lnTo>
                      <a:pt x="395" y="837"/>
                    </a:lnTo>
                    <a:lnTo>
                      <a:pt x="433" y="779"/>
                    </a:lnTo>
                    <a:lnTo>
                      <a:pt x="472" y="712"/>
                    </a:lnTo>
                    <a:lnTo>
                      <a:pt x="491" y="635"/>
                    </a:lnTo>
                    <a:lnTo>
                      <a:pt x="510" y="548"/>
                    </a:lnTo>
                    <a:lnTo>
                      <a:pt x="510" y="452"/>
                    </a:lnTo>
                    <a:lnTo>
                      <a:pt x="510" y="366"/>
                    </a:lnTo>
                    <a:lnTo>
                      <a:pt x="491" y="279"/>
                    </a:lnTo>
                    <a:lnTo>
                      <a:pt x="472" y="203"/>
                    </a:lnTo>
                    <a:lnTo>
                      <a:pt x="433" y="135"/>
                    </a:lnTo>
                    <a:lnTo>
                      <a:pt x="395" y="78"/>
                    </a:lnTo>
                    <a:lnTo>
                      <a:pt x="356" y="30"/>
                    </a:lnTo>
                    <a:lnTo>
                      <a:pt x="308" y="10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838;p30">
                <a:extLst>
                  <a:ext uri="{FF2B5EF4-FFF2-40B4-BE49-F238E27FC236}">
                    <a16:creationId xmlns:a16="http://schemas.microsoft.com/office/drawing/2014/main" id="{0AD9B9B5-7169-4333-BD2D-190DEB0C0C60}"/>
                  </a:ext>
                </a:extLst>
              </p:cNvPr>
              <p:cNvSpPr/>
              <p:nvPr/>
            </p:nvSpPr>
            <p:spPr>
              <a:xfrm>
                <a:off x="3050975" y="520525"/>
                <a:ext cx="540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5" extrusionOk="0">
                    <a:moveTo>
                      <a:pt x="2027" y="1"/>
                    </a:moveTo>
                    <a:lnTo>
                      <a:pt x="1998" y="20"/>
                    </a:lnTo>
                    <a:lnTo>
                      <a:pt x="1931" y="68"/>
                    </a:lnTo>
                    <a:lnTo>
                      <a:pt x="1796" y="155"/>
                    </a:lnTo>
                    <a:lnTo>
                      <a:pt x="1710" y="212"/>
                    </a:lnTo>
                    <a:lnTo>
                      <a:pt x="1604" y="270"/>
                    </a:lnTo>
                    <a:lnTo>
                      <a:pt x="1479" y="318"/>
                    </a:lnTo>
                    <a:lnTo>
                      <a:pt x="1355" y="366"/>
                    </a:lnTo>
                    <a:lnTo>
                      <a:pt x="1220" y="404"/>
                    </a:lnTo>
                    <a:lnTo>
                      <a:pt x="1076" y="433"/>
                    </a:lnTo>
                    <a:lnTo>
                      <a:pt x="932" y="443"/>
                    </a:lnTo>
                    <a:lnTo>
                      <a:pt x="778" y="433"/>
                    </a:lnTo>
                    <a:lnTo>
                      <a:pt x="701" y="414"/>
                    </a:lnTo>
                    <a:lnTo>
                      <a:pt x="625" y="395"/>
                    </a:lnTo>
                    <a:lnTo>
                      <a:pt x="548" y="376"/>
                    </a:lnTo>
                    <a:lnTo>
                      <a:pt x="471" y="337"/>
                    </a:lnTo>
                    <a:lnTo>
                      <a:pt x="394" y="299"/>
                    </a:lnTo>
                    <a:lnTo>
                      <a:pt x="327" y="251"/>
                    </a:lnTo>
                    <a:lnTo>
                      <a:pt x="250" y="193"/>
                    </a:lnTo>
                    <a:lnTo>
                      <a:pt x="183" y="126"/>
                    </a:lnTo>
                    <a:lnTo>
                      <a:pt x="144" y="107"/>
                    </a:lnTo>
                    <a:lnTo>
                      <a:pt x="106" y="97"/>
                    </a:lnTo>
                    <a:lnTo>
                      <a:pt x="67" y="107"/>
                    </a:lnTo>
                    <a:lnTo>
                      <a:pt x="29" y="135"/>
                    </a:lnTo>
                    <a:lnTo>
                      <a:pt x="10" y="164"/>
                    </a:lnTo>
                    <a:lnTo>
                      <a:pt x="0" y="203"/>
                    </a:lnTo>
                    <a:lnTo>
                      <a:pt x="10" y="241"/>
                    </a:lnTo>
                    <a:lnTo>
                      <a:pt x="29" y="279"/>
                    </a:lnTo>
                    <a:lnTo>
                      <a:pt x="144" y="376"/>
                    </a:lnTo>
                    <a:lnTo>
                      <a:pt x="250" y="452"/>
                    </a:lnTo>
                    <a:lnTo>
                      <a:pt x="356" y="510"/>
                    </a:lnTo>
                    <a:lnTo>
                      <a:pt x="471" y="568"/>
                    </a:lnTo>
                    <a:lnTo>
                      <a:pt x="576" y="606"/>
                    </a:lnTo>
                    <a:lnTo>
                      <a:pt x="692" y="625"/>
                    </a:lnTo>
                    <a:lnTo>
                      <a:pt x="797" y="645"/>
                    </a:lnTo>
                    <a:lnTo>
                      <a:pt x="1028" y="645"/>
                    </a:lnTo>
                    <a:lnTo>
                      <a:pt x="1143" y="625"/>
                    </a:lnTo>
                    <a:lnTo>
                      <a:pt x="1259" y="606"/>
                    </a:lnTo>
                    <a:lnTo>
                      <a:pt x="1374" y="577"/>
                    </a:lnTo>
                    <a:lnTo>
                      <a:pt x="1479" y="539"/>
                    </a:lnTo>
                    <a:lnTo>
                      <a:pt x="1576" y="500"/>
                    </a:lnTo>
                    <a:lnTo>
                      <a:pt x="1758" y="414"/>
                    </a:lnTo>
                    <a:lnTo>
                      <a:pt x="1912" y="328"/>
                    </a:lnTo>
                    <a:lnTo>
                      <a:pt x="2027" y="260"/>
                    </a:lnTo>
                    <a:lnTo>
                      <a:pt x="2123" y="183"/>
                    </a:lnTo>
                    <a:lnTo>
                      <a:pt x="2152" y="155"/>
                    </a:lnTo>
                    <a:lnTo>
                      <a:pt x="2162" y="116"/>
                    </a:lnTo>
                    <a:lnTo>
                      <a:pt x="2162" y="68"/>
                    </a:lnTo>
                    <a:lnTo>
                      <a:pt x="2142" y="39"/>
                    </a:lnTo>
                    <a:lnTo>
                      <a:pt x="2104" y="11"/>
                    </a:lnTo>
                    <a:lnTo>
                      <a:pt x="20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839;p30">
                <a:extLst>
                  <a:ext uri="{FF2B5EF4-FFF2-40B4-BE49-F238E27FC236}">
                    <a16:creationId xmlns:a16="http://schemas.microsoft.com/office/drawing/2014/main" id="{58994A57-4323-4B86-80E0-B3C42DE4D14B}"/>
                  </a:ext>
                </a:extLst>
              </p:cNvPr>
              <p:cNvSpPr/>
              <p:nvPr/>
            </p:nvSpPr>
            <p:spPr>
              <a:xfrm>
                <a:off x="3064175" y="467225"/>
                <a:ext cx="2067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326" extrusionOk="0">
                    <a:moveTo>
                      <a:pt x="490" y="0"/>
                    </a:moveTo>
                    <a:lnTo>
                      <a:pt x="452" y="10"/>
                    </a:lnTo>
                    <a:lnTo>
                      <a:pt x="414" y="39"/>
                    </a:lnTo>
                    <a:lnTo>
                      <a:pt x="394" y="68"/>
                    </a:lnTo>
                    <a:lnTo>
                      <a:pt x="10" y="1172"/>
                    </a:lnTo>
                    <a:lnTo>
                      <a:pt x="0" y="1220"/>
                    </a:lnTo>
                    <a:lnTo>
                      <a:pt x="20" y="1259"/>
                    </a:lnTo>
                    <a:lnTo>
                      <a:pt x="48" y="1288"/>
                    </a:lnTo>
                    <a:lnTo>
                      <a:pt x="77" y="1307"/>
                    </a:lnTo>
                    <a:lnTo>
                      <a:pt x="145" y="1316"/>
                    </a:lnTo>
                    <a:lnTo>
                      <a:pt x="212" y="1326"/>
                    </a:lnTo>
                    <a:lnTo>
                      <a:pt x="394" y="1326"/>
                    </a:lnTo>
                    <a:lnTo>
                      <a:pt x="519" y="1307"/>
                    </a:lnTo>
                    <a:lnTo>
                      <a:pt x="644" y="1268"/>
                    </a:lnTo>
                    <a:lnTo>
                      <a:pt x="769" y="1211"/>
                    </a:lnTo>
                    <a:lnTo>
                      <a:pt x="807" y="1182"/>
                    </a:lnTo>
                    <a:lnTo>
                      <a:pt x="827" y="1153"/>
                    </a:lnTo>
                    <a:lnTo>
                      <a:pt x="827" y="1115"/>
                    </a:lnTo>
                    <a:lnTo>
                      <a:pt x="817" y="1076"/>
                    </a:lnTo>
                    <a:lnTo>
                      <a:pt x="788" y="1038"/>
                    </a:lnTo>
                    <a:lnTo>
                      <a:pt x="750" y="1019"/>
                    </a:lnTo>
                    <a:lnTo>
                      <a:pt x="711" y="1019"/>
                    </a:lnTo>
                    <a:lnTo>
                      <a:pt x="673" y="1028"/>
                    </a:lnTo>
                    <a:lnTo>
                      <a:pt x="615" y="1057"/>
                    </a:lnTo>
                    <a:lnTo>
                      <a:pt x="558" y="1086"/>
                    </a:lnTo>
                    <a:lnTo>
                      <a:pt x="442" y="1105"/>
                    </a:lnTo>
                    <a:lnTo>
                      <a:pt x="337" y="1124"/>
                    </a:lnTo>
                    <a:lnTo>
                      <a:pt x="250" y="1124"/>
                    </a:lnTo>
                    <a:lnTo>
                      <a:pt x="586" y="144"/>
                    </a:lnTo>
                    <a:lnTo>
                      <a:pt x="596" y="96"/>
                    </a:lnTo>
                    <a:lnTo>
                      <a:pt x="586" y="58"/>
                    </a:lnTo>
                    <a:lnTo>
                      <a:pt x="558" y="29"/>
                    </a:lnTo>
                    <a:lnTo>
                      <a:pt x="529" y="10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840;p30">
                <a:extLst>
                  <a:ext uri="{FF2B5EF4-FFF2-40B4-BE49-F238E27FC236}">
                    <a16:creationId xmlns:a16="http://schemas.microsoft.com/office/drawing/2014/main" id="{A5D47CED-4AEB-4A03-BDD3-F71A780F6C97}"/>
                  </a:ext>
                </a:extLst>
              </p:cNvPr>
              <p:cNvSpPr/>
              <p:nvPr/>
            </p:nvSpPr>
            <p:spPr>
              <a:xfrm>
                <a:off x="3178975" y="543100"/>
                <a:ext cx="2332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029" extrusionOk="0">
                    <a:moveTo>
                      <a:pt x="0" y="1"/>
                    </a:moveTo>
                    <a:lnTo>
                      <a:pt x="67" y="145"/>
                    </a:lnTo>
                    <a:lnTo>
                      <a:pt x="144" y="279"/>
                    </a:lnTo>
                    <a:lnTo>
                      <a:pt x="240" y="443"/>
                    </a:lnTo>
                    <a:lnTo>
                      <a:pt x="356" y="616"/>
                    </a:lnTo>
                    <a:lnTo>
                      <a:pt x="423" y="693"/>
                    </a:lnTo>
                    <a:lnTo>
                      <a:pt x="500" y="779"/>
                    </a:lnTo>
                    <a:lnTo>
                      <a:pt x="577" y="856"/>
                    </a:lnTo>
                    <a:lnTo>
                      <a:pt x="653" y="923"/>
                    </a:lnTo>
                    <a:lnTo>
                      <a:pt x="740" y="981"/>
                    </a:lnTo>
                    <a:lnTo>
                      <a:pt x="826" y="1029"/>
                    </a:lnTo>
                    <a:lnTo>
                      <a:pt x="932" y="500"/>
                    </a:lnTo>
                    <a:lnTo>
                      <a:pt x="846" y="481"/>
                    </a:lnTo>
                    <a:lnTo>
                      <a:pt x="749" y="452"/>
                    </a:lnTo>
                    <a:lnTo>
                      <a:pt x="625" y="404"/>
                    </a:lnTo>
                    <a:lnTo>
                      <a:pt x="481" y="347"/>
                    </a:lnTo>
                    <a:lnTo>
                      <a:pt x="327" y="251"/>
                    </a:lnTo>
                    <a:lnTo>
                      <a:pt x="164" y="145"/>
                    </a:lnTo>
                    <a:lnTo>
                      <a:pt x="87" y="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841;p30">
                <a:extLst>
                  <a:ext uri="{FF2B5EF4-FFF2-40B4-BE49-F238E27FC236}">
                    <a16:creationId xmlns:a16="http://schemas.microsoft.com/office/drawing/2014/main" id="{1AA3C6B1-495D-4B79-9368-0DC0EFD62428}"/>
                  </a:ext>
                </a:extLst>
              </p:cNvPr>
              <p:cNvSpPr/>
              <p:nvPr/>
            </p:nvSpPr>
            <p:spPr>
              <a:xfrm>
                <a:off x="3190725" y="481875"/>
                <a:ext cx="4782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2950" extrusionOk="0">
                    <a:moveTo>
                      <a:pt x="1010" y="0"/>
                    </a:moveTo>
                    <a:lnTo>
                      <a:pt x="942" y="10"/>
                    </a:lnTo>
                    <a:lnTo>
                      <a:pt x="865" y="29"/>
                    </a:lnTo>
                    <a:lnTo>
                      <a:pt x="731" y="87"/>
                    </a:lnTo>
                    <a:lnTo>
                      <a:pt x="597" y="154"/>
                    </a:lnTo>
                    <a:lnTo>
                      <a:pt x="472" y="231"/>
                    </a:lnTo>
                    <a:lnTo>
                      <a:pt x="356" y="327"/>
                    </a:lnTo>
                    <a:lnTo>
                      <a:pt x="251" y="413"/>
                    </a:lnTo>
                    <a:lnTo>
                      <a:pt x="164" y="500"/>
                    </a:lnTo>
                    <a:lnTo>
                      <a:pt x="39" y="644"/>
                    </a:lnTo>
                    <a:lnTo>
                      <a:pt x="1" y="702"/>
                    </a:lnTo>
                    <a:lnTo>
                      <a:pt x="1" y="2796"/>
                    </a:lnTo>
                    <a:lnTo>
                      <a:pt x="107" y="2853"/>
                    </a:lnTo>
                    <a:lnTo>
                      <a:pt x="222" y="2901"/>
                    </a:lnTo>
                    <a:lnTo>
                      <a:pt x="337" y="2930"/>
                    </a:lnTo>
                    <a:lnTo>
                      <a:pt x="443" y="2949"/>
                    </a:lnTo>
                    <a:lnTo>
                      <a:pt x="548" y="2949"/>
                    </a:lnTo>
                    <a:lnTo>
                      <a:pt x="654" y="2940"/>
                    </a:lnTo>
                    <a:lnTo>
                      <a:pt x="760" y="2911"/>
                    </a:lnTo>
                    <a:lnTo>
                      <a:pt x="865" y="2873"/>
                    </a:lnTo>
                    <a:lnTo>
                      <a:pt x="962" y="2825"/>
                    </a:lnTo>
                    <a:lnTo>
                      <a:pt x="1058" y="2767"/>
                    </a:lnTo>
                    <a:lnTo>
                      <a:pt x="1154" y="2690"/>
                    </a:lnTo>
                    <a:lnTo>
                      <a:pt x="1240" y="2613"/>
                    </a:lnTo>
                    <a:lnTo>
                      <a:pt x="1327" y="2527"/>
                    </a:lnTo>
                    <a:lnTo>
                      <a:pt x="1403" y="2431"/>
                    </a:lnTo>
                    <a:lnTo>
                      <a:pt x="1480" y="2325"/>
                    </a:lnTo>
                    <a:lnTo>
                      <a:pt x="1557" y="2219"/>
                    </a:lnTo>
                    <a:lnTo>
                      <a:pt x="1615" y="2114"/>
                    </a:lnTo>
                    <a:lnTo>
                      <a:pt x="1682" y="1998"/>
                    </a:lnTo>
                    <a:lnTo>
                      <a:pt x="1730" y="1874"/>
                    </a:lnTo>
                    <a:lnTo>
                      <a:pt x="1778" y="1758"/>
                    </a:lnTo>
                    <a:lnTo>
                      <a:pt x="1816" y="1633"/>
                    </a:lnTo>
                    <a:lnTo>
                      <a:pt x="1855" y="1508"/>
                    </a:lnTo>
                    <a:lnTo>
                      <a:pt x="1884" y="1384"/>
                    </a:lnTo>
                    <a:lnTo>
                      <a:pt x="1903" y="1259"/>
                    </a:lnTo>
                    <a:lnTo>
                      <a:pt x="1913" y="1143"/>
                    </a:lnTo>
                    <a:lnTo>
                      <a:pt x="1913" y="1019"/>
                    </a:lnTo>
                    <a:lnTo>
                      <a:pt x="1913" y="903"/>
                    </a:lnTo>
                    <a:lnTo>
                      <a:pt x="1893" y="798"/>
                    </a:lnTo>
                    <a:lnTo>
                      <a:pt x="1874" y="692"/>
                    </a:lnTo>
                    <a:lnTo>
                      <a:pt x="1845" y="586"/>
                    </a:lnTo>
                    <a:lnTo>
                      <a:pt x="1797" y="490"/>
                    </a:lnTo>
                    <a:lnTo>
                      <a:pt x="1749" y="404"/>
                    </a:lnTo>
                    <a:lnTo>
                      <a:pt x="1672" y="317"/>
                    </a:lnTo>
                    <a:lnTo>
                      <a:pt x="1605" y="231"/>
                    </a:lnTo>
                    <a:lnTo>
                      <a:pt x="1528" y="164"/>
                    </a:lnTo>
                    <a:lnTo>
                      <a:pt x="1461" y="116"/>
                    </a:lnTo>
                    <a:lnTo>
                      <a:pt x="1384" y="68"/>
                    </a:lnTo>
                    <a:lnTo>
                      <a:pt x="1307" y="39"/>
                    </a:lnTo>
                    <a:lnTo>
                      <a:pt x="1240" y="2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842;p30">
                <a:extLst>
                  <a:ext uri="{FF2B5EF4-FFF2-40B4-BE49-F238E27FC236}">
                    <a16:creationId xmlns:a16="http://schemas.microsoft.com/office/drawing/2014/main" id="{CA32AC44-7284-4AD4-8574-648F1481CB31}"/>
                  </a:ext>
                </a:extLst>
              </p:cNvPr>
              <p:cNvSpPr/>
              <p:nvPr/>
            </p:nvSpPr>
            <p:spPr>
              <a:xfrm>
                <a:off x="3164550" y="411500"/>
                <a:ext cx="50475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6072" extrusionOk="0">
                    <a:moveTo>
                      <a:pt x="692" y="1"/>
                    </a:moveTo>
                    <a:lnTo>
                      <a:pt x="568" y="20"/>
                    </a:lnTo>
                    <a:lnTo>
                      <a:pt x="510" y="30"/>
                    </a:lnTo>
                    <a:lnTo>
                      <a:pt x="452" y="49"/>
                    </a:lnTo>
                    <a:lnTo>
                      <a:pt x="404" y="78"/>
                    </a:lnTo>
                    <a:lnTo>
                      <a:pt x="347" y="106"/>
                    </a:lnTo>
                    <a:lnTo>
                      <a:pt x="299" y="145"/>
                    </a:lnTo>
                    <a:lnTo>
                      <a:pt x="241" y="193"/>
                    </a:lnTo>
                    <a:lnTo>
                      <a:pt x="203" y="241"/>
                    </a:lnTo>
                    <a:lnTo>
                      <a:pt x="155" y="298"/>
                    </a:lnTo>
                    <a:lnTo>
                      <a:pt x="193" y="366"/>
                    </a:lnTo>
                    <a:lnTo>
                      <a:pt x="299" y="558"/>
                    </a:lnTo>
                    <a:lnTo>
                      <a:pt x="366" y="702"/>
                    </a:lnTo>
                    <a:lnTo>
                      <a:pt x="443" y="865"/>
                    </a:lnTo>
                    <a:lnTo>
                      <a:pt x="510" y="1048"/>
                    </a:lnTo>
                    <a:lnTo>
                      <a:pt x="577" y="1249"/>
                    </a:lnTo>
                    <a:lnTo>
                      <a:pt x="635" y="1470"/>
                    </a:lnTo>
                    <a:lnTo>
                      <a:pt x="683" y="1701"/>
                    </a:lnTo>
                    <a:lnTo>
                      <a:pt x="712" y="1951"/>
                    </a:lnTo>
                    <a:lnTo>
                      <a:pt x="721" y="2210"/>
                    </a:lnTo>
                    <a:lnTo>
                      <a:pt x="721" y="2335"/>
                    </a:lnTo>
                    <a:lnTo>
                      <a:pt x="702" y="2469"/>
                    </a:lnTo>
                    <a:lnTo>
                      <a:pt x="692" y="2604"/>
                    </a:lnTo>
                    <a:lnTo>
                      <a:pt x="664" y="2738"/>
                    </a:lnTo>
                    <a:lnTo>
                      <a:pt x="635" y="2873"/>
                    </a:lnTo>
                    <a:lnTo>
                      <a:pt x="587" y="3007"/>
                    </a:lnTo>
                    <a:lnTo>
                      <a:pt x="539" y="3142"/>
                    </a:lnTo>
                    <a:lnTo>
                      <a:pt x="481" y="3276"/>
                    </a:lnTo>
                    <a:lnTo>
                      <a:pt x="356" y="3545"/>
                    </a:lnTo>
                    <a:lnTo>
                      <a:pt x="260" y="3805"/>
                    </a:lnTo>
                    <a:lnTo>
                      <a:pt x="183" y="4064"/>
                    </a:lnTo>
                    <a:lnTo>
                      <a:pt x="116" y="4314"/>
                    </a:lnTo>
                    <a:lnTo>
                      <a:pt x="78" y="4564"/>
                    </a:lnTo>
                    <a:lnTo>
                      <a:pt x="39" y="4794"/>
                    </a:lnTo>
                    <a:lnTo>
                      <a:pt x="20" y="5006"/>
                    </a:lnTo>
                    <a:lnTo>
                      <a:pt x="10" y="5207"/>
                    </a:lnTo>
                    <a:lnTo>
                      <a:pt x="1" y="5399"/>
                    </a:lnTo>
                    <a:lnTo>
                      <a:pt x="10" y="5563"/>
                    </a:lnTo>
                    <a:lnTo>
                      <a:pt x="30" y="5832"/>
                    </a:lnTo>
                    <a:lnTo>
                      <a:pt x="49" y="6005"/>
                    </a:lnTo>
                    <a:lnTo>
                      <a:pt x="58" y="6072"/>
                    </a:lnTo>
                    <a:lnTo>
                      <a:pt x="116" y="5812"/>
                    </a:lnTo>
                    <a:lnTo>
                      <a:pt x="183" y="5543"/>
                    </a:lnTo>
                    <a:lnTo>
                      <a:pt x="279" y="5207"/>
                    </a:lnTo>
                    <a:lnTo>
                      <a:pt x="347" y="5034"/>
                    </a:lnTo>
                    <a:lnTo>
                      <a:pt x="414" y="4852"/>
                    </a:lnTo>
                    <a:lnTo>
                      <a:pt x="491" y="4669"/>
                    </a:lnTo>
                    <a:lnTo>
                      <a:pt x="577" y="4487"/>
                    </a:lnTo>
                    <a:lnTo>
                      <a:pt x="673" y="4314"/>
                    </a:lnTo>
                    <a:lnTo>
                      <a:pt x="779" y="4151"/>
                    </a:lnTo>
                    <a:lnTo>
                      <a:pt x="894" y="4006"/>
                    </a:lnTo>
                    <a:lnTo>
                      <a:pt x="1009" y="3882"/>
                    </a:lnTo>
                    <a:lnTo>
                      <a:pt x="1144" y="3747"/>
                    </a:lnTo>
                    <a:lnTo>
                      <a:pt x="1269" y="3613"/>
                    </a:lnTo>
                    <a:lnTo>
                      <a:pt x="1394" y="3478"/>
                    </a:lnTo>
                    <a:lnTo>
                      <a:pt x="1509" y="3344"/>
                    </a:lnTo>
                    <a:lnTo>
                      <a:pt x="1615" y="3200"/>
                    </a:lnTo>
                    <a:lnTo>
                      <a:pt x="1711" y="3055"/>
                    </a:lnTo>
                    <a:lnTo>
                      <a:pt x="1788" y="2902"/>
                    </a:lnTo>
                    <a:lnTo>
                      <a:pt x="1864" y="2748"/>
                    </a:lnTo>
                    <a:lnTo>
                      <a:pt x="1922" y="2585"/>
                    </a:lnTo>
                    <a:lnTo>
                      <a:pt x="1970" y="2421"/>
                    </a:lnTo>
                    <a:lnTo>
                      <a:pt x="1999" y="2249"/>
                    </a:lnTo>
                    <a:lnTo>
                      <a:pt x="2018" y="2066"/>
                    </a:lnTo>
                    <a:lnTo>
                      <a:pt x="2018" y="1874"/>
                    </a:lnTo>
                    <a:lnTo>
                      <a:pt x="1999" y="1672"/>
                    </a:lnTo>
                    <a:lnTo>
                      <a:pt x="1961" y="1470"/>
                    </a:lnTo>
                    <a:lnTo>
                      <a:pt x="1903" y="1259"/>
                    </a:lnTo>
                    <a:lnTo>
                      <a:pt x="1836" y="1048"/>
                    </a:lnTo>
                    <a:lnTo>
                      <a:pt x="1749" y="846"/>
                    </a:lnTo>
                    <a:lnTo>
                      <a:pt x="1653" y="673"/>
                    </a:lnTo>
                    <a:lnTo>
                      <a:pt x="1547" y="519"/>
                    </a:lnTo>
                    <a:lnTo>
                      <a:pt x="1442" y="385"/>
                    </a:lnTo>
                    <a:lnTo>
                      <a:pt x="1317" y="270"/>
                    </a:lnTo>
                    <a:lnTo>
                      <a:pt x="1202" y="174"/>
                    </a:lnTo>
                    <a:lnTo>
                      <a:pt x="1067" y="97"/>
                    </a:lnTo>
                    <a:lnTo>
                      <a:pt x="942" y="49"/>
                    </a:lnTo>
                    <a:lnTo>
                      <a:pt x="817" y="10"/>
                    </a:lnTo>
                    <a:lnTo>
                      <a:pt x="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4843;p30">
                <a:extLst>
                  <a:ext uri="{FF2B5EF4-FFF2-40B4-BE49-F238E27FC236}">
                    <a16:creationId xmlns:a16="http://schemas.microsoft.com/office/drawing/2014/main" id="{157CEF5F-B85A-44B8-8B58-21FA2FB91743}"/>
                  </a:ext>
                </a:extLst>
              </p:cNvPr>
              <p:cNvSpPr/>
              <p:nvPr/>
            </p:nvSpPr>
            <p:spPr>
              <a:xfrm>
                <a:off x="3082900" y="353625"/>
                <a:ext cx="131625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3450" extrusionOk="0">
                    <a:moveTo>
                      <a:pt x="1932" y="1"/>
                    </a:moveTo>
                    <a:lnTo>
                      <a:pt x="1807" y="10"/>
                    </a:lnTo>
                    <a:lnTo>
                      <a:pt x="1682" y="20"/>
                    </a:lnTo>
                    <a:lnTo>
                      <a:pt x="1547" y="39"/>
                    </a:lnTo>
                    <a:lnTo>
                      <a:pt x="1413" y="58"/>
                    </a:lnTo>
                    <a:lnTo>
                      <a:pt x="1278" y="87"/>
                    </a:lnTo>
                    <a:lnTo>
                      <a:pt x="1144" y="125"/>
                    </a:lnTo>
                    <a:lnTo>
                      <a:pt x="1009" y="164"/>
                    </a:lnTo>
                    <a:lnTo>
                      <a:pt x="875" y="222"/>
                    </a:lnTo>
                    <a:lnTo>
                      <a:pt x="731" y="279"/>
                    </a:lnTo>
                    <a:lnTo>
                      <a:pt x="587" y="346"/>
                    </a:lnTo>
                    <a:lnTo>
                      <a:pt x="443" y="423"/>
                    </a:lnTo>
                    <a:lnTo>
                      <a:pt x="299" y="500"/>
                    </a:lnTo>
                    <a:lnTo>
                      <a:pt x="154" y="596"/>
                    </a:lnTo>
                    <a:lnTo>
                      <a:pt x="1" y="692"/>
                    </a:lnTo>
                    <a:lnTo>
                      <a:pt x="20" y="788"/>
                    </a:lnTo>
                    <a:lnTo>
                      <a:pt x="49" y="904"/>
                    </a:lnTo>
                    <a:lnTo>
                      <a:pt x="87" y="1057"/>
                    </a:lnTo>
                    <a:lnTo>
                      <a:pt x="145" y="1240"/>
                    </a:lnTo>
                    <a:lnTo>
                      <a:pt x="222" y="1442"/>
                    </a:lnTo>
                    <a:lnTo>
                      <a:pt x="327" y="1662"/>
                    </a:lnTo>
                    <a:lnTo>
                      <a:pt x="452" y="1893"/>
                    </a:lnTo>
                    <a:lnTo>
                      <a:pt x="529" y="2008"/>
                    </a:lnTo>
                    <a:lnTo>
                      <a:pt x="606" y="2124"/>
                    </a:lnTo>
                    <a:lnTo>
                      <a:pt x="692" y="2239"/>
                    </a:lnTo>
                    <a:lnTo>
                      <a:pt x="788" y="2354"/>
                    </a:lnTo>
                    <a:lnTo>
                      <a:pt x="894" y="2469"/>
                    </a:lnTo>
                    <a:lnTo>
                      <a:pt x="1009" y="2585"/>
                    </a:lnTo>
                    <a:lnTo>
                      <a:pt x="1134" y="2690"/>
                    </a:lnTo>
                    <a:lnTo>
                      <a:pt x="1259" y="2796"/>
                    </a:lnTo>
                    <a:lnTo>
                      <a:pt x="1403" y="2892"/>
                    </a:lnTo>
                    <a:lnTo>
                      <a:pt x="1557" y="2988"/>
                    </a:lnTo>
                    <a:lnTo>
                      <a:pt x="1711" y="3075"/>
                    </a:lnTo>
                    <a:lnTo>
                      <a:pt x="1884" y="3151"/>
                    </a:lnTo>
                    <a:lnTo>
                      <a:pt x="2066" y="3228"/>
                    </a:lnTo>
                    <a:lnTo>
                      <a:pt x="2258" y="3286"/>
                    </a:lnTo>
                    <a:lnTo>
                      <a:pt x="2460" y="3344"/>
                    </a:lnTo>
                    <a:lnTo>
                      <a:pt x="2681" y="3382"/>
                    </a:lnTo>
                    <a:lnTo>
                      <a:pt x="2892" y="3411"/>
                    </a:lnTo>
                    <a:lnTo>
                      <a:pt x="3094" y="3440"/>
                    </a:lnTo>
                    <a:lnTo>
                      <a:pt x="3286" y="3449"/>
                    </a:lnTo>
                    <a:lnTo>
                      <a:pt x="3641" y="3449"/>
                    </a:lnTo>
                    <a:lnTo>
                      <a:pt x="3795" y="3430"/>
                    </a:lnTo>
                    <a:lnTo>
                      <a:pt x="3939" y="3411"/>
                    </a:lnTo>
                    <a:lnTo>
                      <a:pt x="4083" y="3382"/>
                    </a:lnTo>
                    <a:lnTo>
                      <a:pt x="4208" y="3353"/>
                    </a:lnTo>
                    <a:lnTo>
                      <a:pt x="4324" y="3315"/>
                    </a:lnTo>
                    <a:lnTo>
                      <a:pt x="4439" y="3267"/>
                    </a:lnTo>
                    <a:lnTo>
                      <a:pt x="4535" y="3228"/>
                    </a:lnTo>
                    <a:lnTo>
                      <a:pt x="4631" y="3171"/>
                    </a:lnTo>
                    <a:lnTo>
                      <a:pt x="4717" y="3123"/>
                    </a:lnTo>
                    <a:lnTo>
                      <a:pt x="4794" y="3065"/>
                    </a:lnTo>
                    <a:lnTo>
                      <a:pt x="4861" y="3007"/>
                    </a:lnTo>
                    <a:lnTo>
                      <a:pt x="4977" y="2882"/>
                    </a:lnTo>
                    <a:lnTo>
                      <a:pt x="5073" y="2767"/>
                    </a:lnTo>
                    <a:lnTo>
                      <a:pt x="5140" y="2652"/>
                    </a:lnTo>
                    <a:lnTo>
                      <a:pt x="5198" y="2546"/>
                    </a:lnTo>
                    <a:lnTo>
                      <a:pt x="5236" y="2460"/>
                    </a:lnTo>
                    <a:lnTo>
                      <a:pt x="5255" y="2393"/>
                    </a:lnTo>
                    <a:lnTo>
                      <a:pt x="5265" y="2325"/>
                    </a:lnTo>
                    <a:lnTo>
                      <a:pt x="5178" y="2172"/>
                    </a:lnTo>
                    <a:lnTo>
                      <a:pt x="5054" y="1989"/>
                    </a:lnTo>
                    <a:lnTo>
                      <a:pt x="4900" y="1759"/>
                    </a:lnTo>
                    <a:lnTo>
                      <a:pt x="4689" y="1499"/>
                    </a:lnTo>
                    <a:lnTo>
                      <a:pt x="4573" y="1365"/>
                    </a:lnTo>
                    <a:lnTo>
                      <a:pt x="4448" y="1230"/>
                    </a:lnTo>
                    <a:lnTo>
                      <a:pt x="4314" y="1086"/>
                    </a:lnTo>
                    <a:lnTo>
                      <a:pt x="4160" y="942"/>
                    </a:lnTo>
                    <a:lnTo>
                      <a:pt x="4007" y="808"/>
                    </a:lnTo>
                    <a:lnTo>
                      <a:pt x="3834" y="673"/>
                    </a:lnTo>
                    <a:lnTo>
                      <a:pt x="3661" y="548"/>
                    </a:lnTo>
                    <a:lnTo>
                      <a:pt x="3478" y="433"/>
                    </a:lnTo>
                    <a:lnTo>
                      <a:pt x="3276" y="327"/>
                    </a:lnTo>
                    <a:lnTo>
                      <a:pt x="3075" y="231"/>
                    </a:lnTo>
                    <a:lnTo>
                      <a:pt x="2863" y="154"/>
                    </a:lnTo>
                    <a:lnTo>
                      <a:pt x="2642" y="87"/>
                    </a:lnTo>
                    <a:lnTo>
                      <a:pt x="2412" y="39"/>
                    </a:lnTo>
                    <a:lnTo>
                      <a:pt x="2172" y="10"/>
                    </a:lnTo>
                    <a:lnTo>
                      <a:pt x="1932" y="1"/>
                    </a:lnTo>
                    <a:close/>
                  </a:path>
                </a:pathLst>
              </a:custGeom>
              <a:solidFill>
                <a:srgbClr val="0D0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4844;p30">
                <a:extLst>
                  <a:ext uri="{FF2B5EF4-FFF2-40B4-BE49-F238E27FC236}">
                    <a16:creationId xmlns:a16="http://schemas.microsoft.com/office/drawing/2014/main" id="{32BFE3D7-A221-4EB7-A415-AD03BCA825EA}"/>
                  </a:ext>
                </a:extLst>
              </p:cNvPr>
              <p:cNvSpPr/>
              <p:nvPr/>
            </p:nvSpPr>
            <p:spPr>
              <a:xfrm>
                <a:off x="3251250" y="668225"/>
                <a:ext cx="293750" cy="642675"/>
              </a:xfrm>
              <a:custGeom>
                <a:avLst/>
                <a:gdLst/>
                <a:ahLst/>
                <a:cxnLst/>
                <a:rect l="l" t="t" r="r" b="b"/>
                <a:pathLst>
                  <a:path w="11750" h="25707" extrusionOk="0">
                    <a:moveTo>
                      <a:pt x="2700" y="1"/>
                    </a:moveTo>
                    <a:lnTo>
                      <a:pt x="2575" y="10"/>
                    </a:lnTo>
                    <a:lnTo>
                      <a:pt x="2441" y="20"/>
                    </a:lnTo>
                    <a:lnTo>
                      <a:pt x="2316" y="30"/>
                    </a:lnTo>
                    <a:lnTo>
                      <a:pt x="2181" y="49"/>
                    </a:lnTo>
                    <a:lnTo>
                      <a:pt x="2056" y="78"/>
                    </a:lnTo>
                    <a:lnTo>
                      <a:pt x="1922" y="116"/>
                    </a:lnTo>
                    <a:lnTo>
                      <a:pt x="1797" y="154"/>
                    </a:lnTo>
                    <a:lnTo>
                      <a:pt x="1672" y="202"/>
                    </a:lnTo>
                    <a:lnTo>
                      <a:pt x="1547" y="260"/>
                    </a:lnTo>
                    <a:lnTo>
                      <a:pt x="1432" y="318"/>
                    </a:lnTo>
                    <a:lnTo>
                      <a:pt x="1307" y="385"/>
                    </a:lnTo>
                    <a:lnTo>
                      <a:pt x="1192" y="462"/>
                    </a:lnTo>
                    <a:lnTo>
                      <a:pt x="1077" y="539"/>
                    </a:lnTo>
                    <a:lnTo>
                      <a:pt x="971" y="625"/>
                    </a:lnTo>
                    <a:lnTo>
                      <a:pt x="865" y="712"/>
                    </a:lnTo>
                    <a:lnTo>
                      <a:pt x="769" y="808"/>
                    </a:lnTo>
                    <a:lnTo>
                      <a:pt x="683" y="904"/>
                    </a:lnTo>
                    <a:lnTo>
                      <a:pt x="596" y="1000"/>
                    </a:lnTo>
                    <a:lnTo>
                      <a:pt x="519" y="1105"/>
                    </a:lnTo>
                    <a:lnTo>
                      <a:pt x="443" y="1211"/>
                    </a:lnTo>
                    <a:lnTo>
                      <a:pt x="375" y="1326"/>
                    </a:lnTo>
                    <a:lnTo>
                      <a:pt x="308" y="1442"/>
                    </a:lnTo>
                    <a:lnTo>
                      <a:pt x="250" y="1557"/>
                    </a:lnTo>
                    <a:lnTo>
                      <a:pt x="202" y="1672"/>
                    </a:lnTo>
                    <a:lnTo>
                      <a:pt x="154" y="1797"/>
                    </a:lnTo>
                    <a:lnTo>
                      <a:pt x="116" y="1912"/>
                    </a:lnTo>
                    <a:lnTo>
                      <a:pt x="78" y="2037"/>
                    </a:lnTo>
                    <a:lnTo>
                      <a:pt x="49" y="2162"/>
                    </a:lnTo>
                    <a:lnTo>
                      <a:pt x="29" y="2297"/>
                    </a:lnTo>
                    <a:lnTo>
                      <a:pt x="10" y="2422"/>
                    </a:lnTo>
                    <a:lnTo>
                      <a:pt x="1" y="2546"/>
                    </a:lnTo>
                    <a:lnTo>
                      <a:pt x="1" y="2681"/>
                    </a:lnTo>
                    <a:lnTo>
                      <a:pt x="1" y="2806"/>
                    </a:lnTo>
                    <a:lnTo>
                      <a:pt x="10" y="2940"/>
                    </a:lnTo>
                    <a:lnTo>
                      <a:pt x="20" y="3065"/>
                    </a:lnTo>
                    <a:lnTo>
                      <a:pt x="39" y="3200"/>
                    </a:lnTo>
                    <a:lnTo>
                      <a:pt x="68" y="3324"/>
                    </a:lnTo>
                    <a:lnTo>
                      <a:pt x="106" y="3449"/>
                    </a:lnTo>
                    <a:lnTo>
                      <a:pt x="145" y="3574"/>
                    </a:lnTo>
                    <a:lnTo>
                      <a:pt x="193" y="3699"/>
                    </a:lnTo>
                    <a:lnTo>
                      <a:pt x="241" y="3824"/>
                    </a:lnTo>
                    <a:lnTo>
                      <a:pt x="298" y="3949"/>
                    </a:lnTo>
                    <a:lnTo>
                      <a:pt x="366" y="4064"/>
                    </a:lnTo>
                    <a:lnTo>
                      <a:pt x="443" y="4179"/>
                    </a:lnTo>
                    <a:lnTo>
                      <a:pt x="471" y="4227"/>
                    </a:lnTo>
                    <a:lnTo>
                      <a:pt x="692" y="4564"/>
                    </a:lnTo>
                    <a:lnTo>
                      <a:pt x="923" y="4919"/>
                    </a:lnTo>
                    <a:lnTo>
                      <a:pt x="1384" y="5640"/>
                    </a:lnTo>
                    <a:lnTo>
                      <a:pt x="2297" y="7090"/>
                    </a:lnTo>
                    <a:lnTo>
                      <a:pt x="2738" y="7830"/>
                    </a:lnTo>
                    <a:lnTo>
                      <a:pt x="3180" y="8560"/>
                    </a:lnTo>
                    <a:lnTo>
                      <a:pt x="3613" y="9300"/>
                    </a:lnTo>
                    <a:lnTo>
                      <a:pt x="4035" y="10039"/>
                    </a:lnTo>
                    <a:lnTo>
                      <a:pt x="4448" y="10789"/>
                    </a:lnTo>
                    <a:lnTo>
                      <a:pt x="4852" y="11538"/>
                    </a:lnTo>
                    <a:lnTo>
                      <a:pt x="5246" y="12287"/>
                    </a:lnTo>
                    <a:lnTo>
                      <a:pt x="5630" y="13036"/>
                    </a:lnTo>
                    <a:lnTo>
                      <a:pt x="5985" y="13786"/>
                    </a:lnTo>
                    <a:lnTo>
                      <a:pt x="6331" y="14545"/>
                    </a:lnTo>
                    <a:lnTo>
                      <a:pt x="6658" y="15294"/>
                    </a:lnTo>
                    <a:lnTo>
                      <a:pt x="6765" y="15563"/>
                    </a:lnTo>
                    <a:lnTo>
                      <a:pt x="6754" y="15630"/>
                    </a:lnTo>
                    <a:lnTo>
                      <a:pt x="6706" y="15861"/>
                    </a:lnTo>
                    <a:lnTo>
                      <a:pt x="6658" y="16101"/>
                    </a:lnTo>
                    <a:lnTo>
                      <a:pt x="6600" y="16331"/>
                    </a:lnTo>
                    <a:lnTo>
                      <a:pt x="6466" y="16802"/>
                    </a:lnTo>
                    <a:lnTo>
                      <a:pt x="6389" y="17033"/>
                    </a:lnTo>
                    <a:lnTo>
                      <a:pt x="6312" y="17263"/>
                    </a:lnTo>
                    <a:lnTo>
                      <a:pt x="6129" y="17734"/>
                    </a:lnTo>
                    <a:lnTo>
                      <a:pt x="5928" y="18205"/>
                    </a:lnTo>
                    <a:lnTo>
                      <a:pt x="5697" y="18666"/>
                    </a:lnTo>
                    <a:lnTo>
                      <a:pt x="5457" y="19127"/>
                    </a:lnTo>
                    <a:lnTo>
                      <a:pt x="5188" y="19578"/>
                    </a:lnTo>
                    <a:lnTo>
                      <a:pt x="4909" y="20020"/>
                    </a:lnTo>
                    <a:lnTo>
                      <a:pt x="4621" y="20462"/>
                    </a:lnTo>
                    <a:lnTo>
                      <a:pt x="4304" y="20894"/>
                    </a:lnTo>
                    <a:lnTo>
                      <a:pt x="3987" y="21317"/>
                    </a:lnTo>
                    <a:lnTo>
                      <a:pt x="3651" y="21720"/>
                    </a:lnTo>
                    <a:lnTo>
                      <a:pt x="3296" y="22124"/>
                    </a:lnTo>
                    <a:lnTo>
                      <a:pt x="3276" y="22143"/>
                    </a:lnTo>
                    <a:lnTo>
                      <a:pt x="3142" y="22316"/>
                    </a:lnTo>
                    <a:lnTo>
                      <a:pt x="3017" y="22489"/>
                    </a:lnTo>
                    <a:lnTo>
                      <a:pt x="2921" y="22681"/>
                    </a:lnTo>
                    <a:lnTo>
                      <a:pt x="2844" y="22873"/>
                    </a:lnTo>
                    <a:lnTo>
                      <a:pt x="2786" y="23075"/>
                    </a:lnTo>
                    <a:lnTo>
                      <a:pt x="2748" y="23277"/>
                    </a:lnTo>
                    <a:lnTo>
                      <a:pt x="2729" y="23478"/>
                    </a:lnTo>
                    <a:lnTo>
                      <a:pt x="2729" y="23690"/>
                    </a:lnTo>
                    <a:lnTo>
                      <a:pt x="2748" y="23891"/>
                    </a:lnTo>
                    <a:lnTo>
                      <a:pt x="2786" y="24093"/>
                    </a:lnTo>
                    <a:lnTo>
                      <a:pt x="2854" y="24285"/>
                    </a:lnTo>
                    <a:lnTo>
                      <a:pt x="2931" y="24477"/>
                    </a:lnTo>
                    <a:lnTo>
                      <a:pt x="3027" y="24669"/>
                    </a:lnTo>
                    <a:lnTo>
                      <a:pt x="3142" y="24842"/>
                    </a:lnTo>
                    <a:lnTo>
                      <a:pt x="3276" y="25006"/>
                    </a:lnTo>
                    <a:lnTo>
                      <a:pt x="3430" y="25159"/>
                    </a:lnTo>
                    <a:lnTo>
                      <a:pt x="3593" y="25294"/>
                    </a:lnTo>
                    <a:lnTo>
                      <a:pt x="3757" y="25409"/>
                    </a:lnTo>
                    <a:lnTo>
                      <a:pt x="3939" y="25505"/>
                    </a:lnTo>
                    <a:lnTo>
                      <a:pt x="4122" y="25582"/>
                    </a:lnTo>
                    <a:lnTo>
                      <a:pt x="4304" y="25640"/>
                    </a:lnTo>
                    <a:lnTo>
                      <a:pt x="4496" y="25678"/>
                    </a:lnTo>
                    <a:lnTo>
                      <a:pt x="4689" y="25707"/>
                    </a:lnTo>
                    <a:lnTo>
                      <a:pt x="4881" y="25707"/>
                    </a:lnTo>
                    <a:lnTo>
                      <a:pt x="5073" y="25697"/>
                    </a:lnTo>
                    <a:lnTo>
                      <a:pt x="5265" y="25669"/>
                    </a:lnTo>
                    <a:lnTo>
                      <a:pt x="5457" y="25630"/>
                    </a:lnTo>
                    <a:lnTo>
                      <a:pt x="5640" y="25563"/>
                    </a:lnTo>
                    <a:lnTo>
                      <a:pt x="5822" y="25486"/>
                    </a:lnTo>
                    <a:lnTo>
                      <a:pt x="5995" y="25390"/>
                    </a:lnTo>
                    <a:lnTo>
                      <a:pt x="6158" y="25275"/>
                    </a:lnTo>
                    <a:lnTo>
                      <a:pt x="6312" y="25150"/>
                    </a:lnTo>
                    <a:lnTo>
                      <a:pt x="6562" y="24919"/>
                    </a:lnTo>
                    <a:lnTo>
                      <a:pt x="6802" y="24679"/>
                    </a:lnTo>
                    <a:lnTo>
                      <a:pt x="7042" y="24439"/>
                    </a:lnTo>
                    <a:lnTo>
                      <a:pt x="7282" y="24189"/>
                    </a:lnTo>
                    <a:lnTo>
                      <a:pt x="7513" y="23939"/>
                    </a:lnTo>
                    <a:lnTo>
                      <a:pt x="7734" y="23690"/>
                    </a:lnTo>
                    <a:lnTo>
                      <a:pt x="8176" y="23161"/>
                    </a:lnTo>
                    <a:lnTo>
                      <a:pt x="8387" y="22902"/>
                    </a:lnTo>
                    <a:lnTo>
                      <a:pt x="8598" y="22633"/>
                    </a:lnTo>
                    <a:lnTo>
                      <a:pt x="8800" y="22354"/>
                    </a:lnTo>
                    <a:lnTo>
                      <a:pt x="9002" y="22076"/>
                    </a:lnTo>
                    <a:lnTo>
                      <a:pt x="9194" y="21797"/>
                    </a:lnTo>
                    <a:lnTo>
                      <a:pt x="9386" y="21509"/>
                    </a:lnTo>
                    <a:lnTo>
                      <a:pt x="9568" y="21221"/>
                    </a:lnTo>
                    <a:lnTo>
                      <a:pt x="9741" y="20923"/>
                    </a:lnTo>
                    <a:lnTo>
                      <a:pt x="9924" y="20625"/>
                    </a:lnTo>
                    <a:lnTo>
                      <a:pt x="10087" y="20318"/>
                    </a:lnTo>
                    <a:lnTo>
                      <a:pt x="10250" y="20010"/>
                    </a:lnTo>
                    <a:lnTo>
                      <a:pt x="10414" y="19693"/>
                    </a:lnTo>
                    <a:lnTo>
                      <a:pt x="10558" y="19376"/>
                    </a:lnTo>
                    <a:lnTo>
                      <a:pt x="10712" y="19050"/>
                    </a:lnTo>
                    <a:lnTo>
                      <a:pt x="10846" y="18723"/>
                    </a:lnTo>
                    <a:lnTo>
                      <a:pt x="10981" y="18387"/>
                    </a:lnTo>
                    <a:lnTo>
                      <a:pt x="11105" y="18051"/>
                    </a:lnTo>
                    <a:lnTo>
                      <a:pt x="11221" y="17705"/>
                    </a:lnTo>
                    <a:lnTo>
                      <a:pt x="11326" y="17359"/>
                    </a:lnTo>
                    <a:lnTo>
                      <a:pt x="11432" y="17004"/>
                    </a:lnTo>
                    <a:lnTo>
                      <a:pt x="11519" y="16648"/>
                    </a:lnTo>
                    <a:lnTo>
                      <a:pt x="11595" y="16283"/>
                    </a:lnTo>
                    <a:lnTo>
                      <a:pt x="11672" y="15918"/>
                    </a:lnTo>
                    <a:lnTo>
                      <a:pt x="11730" y="15544"/>
                    </a:lnTo>
                    <a:lnTo>
                      <a:pt x="11739" y="15419"/>
                    </a:lnTo>
                    <a:lnTo>
                      <a:pt x="11749" y="15294"/>
                    </a:lnTo>
                    <a:lnTo>
                      <a:pt x="11749" y="15169"/>
                    </a:lnTo>
                    <a:lnTo>
                      <a:pt x="11739" y="15044"/>
                    </a:lnTo>
                    <a:lnTo>
                      <a:pt x="11730" y="14919"/>
                    </a:lnTo>
                    <a:lnTo>
                      <a:pt x="11711" y="14804"/>
                    </a:lnTo>
                    <a:lnTo>
                      <a:pt x="11682" y="14689"/>
                    </a:lnTo>
                    <a:lnTo>
                      <a:pt x="11653" y="14573"/>
                    </a:lnTo>
                    <a:lnTo>
                      <a:pt x="11615" y="14448"/>
                    </a:lnTo>
                    <a:lnTo>
                      <a:pt x="11461" y="13987"/>
                    </a:lnTo>
                    <a:lnTo>
                      <a:pt x="11307" y="13526"/>
                    </a:lnTo>
                    <a:lnTo>
                      <a:pt x="11144" y="13084"/>
                    </a:lnTo>
                    <a:lnTo>
                      <a:pt x="10981" y="12633"/>
                    </a:lnTo>
                    <a:lnTo>
                      <a:pt x="10635" y="11759"/>
                    </a:lnTo>
                    <a:lnTo>
                      <a:pt x="10270" y="10894"/>
                    </a:lnTo>
                    <a:lnTo>
                      <a:pt x="9885" y="10039"/>
                    </a:lnTo>
                    <a:lnTo>
                      <a:pt x="9492" y="9194"/>
                    </a:lnTo>
                    <a:lnTo>
                      <a:pt x="9088" y="8368"/>
                    </a:lnTo>
                    <a:lnTo>
                      <a:pt x="8665" y="7542"/>
                    </a:lnTo>
                    <a:lnTo>
                      <a:pt x="8243" y="6735"/>
                    </a:lnTo>
                    <a:lnTo>
                      <a:pt x="7801" y="5928"/>
                    </a:lnTo>
                    <a:lnTo>
                      <a:pt x="7349" y="5121"/>
                    </a:lnTo>
                    <a:lnTo>
                      <a:pt x="6888" y="4333"/>
                    </a:lnTo>
                    <a:lnTo>
                      <a:pt x="6427" y="3545"/>
                    </a:lnTo>
                    <a:lnTo>
                      <a:pt x="5947" y="2767"/>
                    </a:lnTo>
                    <a:lnTo>
                      <a:pt x="5447" y="1989"/>
                    </a:lnTo>
                    <a:lnTo>
                      <a:pt x="5198" y="1605"/>
                    </a:lnTo>
                    <a:lnTo>
                      <a:pt x="4929" y="1202"/>
                    </a:lnTo>
                    <a:lnTo>
                      <a:pt x="4852" y="1086"/>
                    </a:lnTo>
                    <a:lnTo>
                      <a:pt x="4765" y="981"/>
                    </a:lnTo>
                    <a:lnTo>
                      <a:pt x="4679" y="875"/>
                    </a:lnTo>
                    <a:lnTo>
                      <a:pt x="4583" y="779"/>
                    </a:lnTo>
                    <a:lnTo>
                      <a:pt x="4487" y="692"/>
                    </a:lnTo>
                    <a:lnTo>
                      <a:pt x="4381" y="606"/>
                    </a:lnTo>
                    <a:lnTo>
                      <a:pt x="4275" y="519"/>
                    </a:lnTo>
                    <a:lnTo>
                      <a:pt x="4170" y="443"/>
                    </a:lnTo>
                    <a:lnTo>
                      <a:pt x="4064" y="375"/>
                    </a:lnTo>
                    <a:lnTo>
                      <a:pt x="3949" y="318"/>
                    </a:lnTo>
                    <a:lnTo>
                      <a:pt x="3834" y="260"/>
                    </a:lnTo>
                    <a:lnTo>
                      <a:pt x="3709" y="202"/>
                    </a:lnTo>
                    <a:lnTo>
                      <a:pt x="3593" y="154"/>
                    </a:lnTo>
                    <a:lnTo>
                      <a:pt x="3469" y="116"/>
                    </a:lnTo>
                    <a:lnTo>
                      <a:pt x="3344" y="87"/>
                    </a:lnTo>
                    <a:lnTo>
                      <a:pt x="3219" y="58"/>
                    </a:lnTo>
                    <a:lnTo>
                      <a:pt x="3084" y="39"/>
                    </a:lnTo>
                    <a:lnTo>
                      <a:pt x="2959" y="20"/>
                    </a:lnTo>
                    <a:lnTo>
                      <a:pt x="2835" y="10"/>
                    </a:lnTo>
                    <a:lnTo>
                      <a:pt x="2700" y="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845;p30">
                <a:extLst>
                  <a:ext uri="{FF2B5EF4-FFF2-40B4-BE49-F238E27FC236}">
                    <a16:creationId xmlns:a16="http://schemas.microsoft.com/office/drawing/2014/main" id="{CE4FD9B0-B0B1-4B49-80D8-89115D9D6D7F}"/>
                  </a:ext>
                </a:extLst>
              </p:cNvPr>
              <p:cNvSpPr/>
              <p:nvPr/>
            </p:nvSpPr>
            <p:spPr>
              <a:xfrm>
                <a:off x="3211150" y="1208825"/>
                <a:ext cx="210400" cy="143150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5726" extrusionOk="0">
                    <a:moveTo>
                      <a:pt x="4294" y="0"/>
                    </a:moveTo>
                    <a:lnTo>
                      <a:pt x="4141" y="29"/>
                    </a:lnTo>
                    <a:lnTo>
                      <a:pt x="3862" y="68"/>
                    </a:lnTo>
                    <a:lnTo>
                      <a:pt x="4073" y="1288"/>
                    </a:lnTo>
                    <a:lnTo>
                      <a:pt x="3305" y="1230"/>
                    </a:lnTo>
                    <a:lnTo>
                      <a:pt x="3113" y="1182"/>
                    </a:lnTo>
                    <a:lnTo>
                      <a:pt x="2863" y="1143"/>
                    </a:lnTo>
                    <a:lnTo>
                      <a:pt x="2719" y="1124"/>
                    </a:lnTo>
                    <a:lnTo>
                      <a:pt x="2556" y="1115"/>
                    </a:lnTo>
                    <a:lnTo>
                      <a:pt x="2219" y="1115"/>
                    </a:lnTo>
                    <a:lnTo>
                      <a:pt x="2095" y="1124"/>
                    </a:lnTo>
                    <a:lnTo>
                      <a:pt x="1970" y="1143"/>
                    </a:lnTo>
                    <a:lnTo>
                      <a:pt x="1845" y="1163"/>
                    </a:lnTo>
                    <a:lnTo>
                      <a:pt x="1720" y="1191"/>
                    </a:lnTo>
                    <a:lnTo>
                      <a:pt x="1489" y="1268"/>
                    </a:lnTo>
                    <a:lnTo>
                      <a:pt x="1278" y="1355"/>
                    </a:lnTo>
                    <a:lnTo>
                      <a:pt x="1076" y="1451"/>
                    </a:lnTo>
                    <a:lnTo>
                      <a:pt x="894" y="1537"/>
                    </a:lnTo>
                    <a:lnTo>
                      <a:pt x="740" y="1614"/>
                    </a:lnTo>
                    <a:lnTo>
                      <a:pt x="596" y="1681"/>
                    </a:lnTo>
                    <a:lnTo>
                      <a:pt x="538" y="1710"/>
                    </a:lnTo>
                    <a:lnTo>
                      <a:pt x="500" y="1739"/>
                    </a:lnTo>
                    <a:lnTo>
                      <a:pt x="481" y="1777"/>
                    </a:lnTo>
                    <a:lnTo>
                      <a:pt x="471" y="1826"/>
                    </a:lnTo>
                    <a:lnTo>
                      <a:pt x="481" y="1864"/>
                    </a:lnTo>
                    <a:lnTo>
                      <a:pt x="500" y="1912"/>
                    </a:lnTo>
                    <a:lnTo>
                      <a:pt x="538" y="1960"/>
                    </a:lnTo>
                    <a:lnTo>
                      <a:pt x="586" y="2008"/>
                    </a:lnTo>
                    <a:lnTo>
                      <a:pt x="634" y="2046"/>
                    </a:lnTo>
                    <a:lnTo>
                      <a:pt x="702" y="2085"/>
                    </a:lnTo>
                    <a:lnTo>
                      <a:pt x="779" y="2123"/>
                    </a:lnTo>
                    <a:lnTo>
                      <a:pt x="865" y="2152"/>
                    </a:lnTo>
                    <a:lnTo>
                      <a:pt x="951" y="2171"/>
                    </a:lnTo>
                    <a:lnTo>
                      <a:pt x="1048" y="2181"/>
                    </a:lnTo>
                    <a:lnTo>
                      <a:pt x="1153" y="2191"/>
                    </a:lnTo>
                    <a:lnTo>
                      <a:pt x="1259" y="2181"/>
                    </a:lnTo>
                    <a:lnTo>
                      <a:pt x="1470" y="2171"/>
                    </a:lnTo>
                    <a:lnTo>
                      <a:pt x="1672" y="2162"/>
                    </a:lnTo>
                    <a:lnTo>
                      <a:pt x="1854" y="2152"/>
                    </a:lnTo>
                    <a:lnTo>
                      <a:pt x="2027" y="2162"/>
                    </a:lnTo>
                    <a:lnTo>
                      <a:pt x="2316" y="2181"/>
                    </a:lnTo>
                    <a:lnTo>
                      <a:pt x="2527" y="2219"/>
                    </a:lnTo>
                    <a:lnTo>
                      <a:pt x="2402" y="2219"/>
                    </a:lnTo>
                    <a:lnTo>
                      <a:pt x="2114" y="2248"/>
                    </a:lnTo>
                    <a:lnTo>
                      <a:pt x="1931" y="2277"/>
                    </a:lnTo>
                    <a:lnTo>
                      <a:pt x="1739" y="2315"/>
                    </a:lnTo>
                    <a:lnTo>
                      <a:pt x="1557" y="2363"/>
                    </a:lnTo>
                    <a:lnTo>
                      <a:pt x="1384" y="2421"/>
                    </a:lnTo>
                    <a:lnTo>
                      <a:pt x="1048" y="2546"/>
                    </a:lnTo>
                    <a:lnTo>
                      <a:pt x="673" y="2700"/>
                    </a:lnTo>
                    <a:lnTo>
                      <a:pt x="490" y="2777"/>
                    </a:lnTo>
                    <a:lnTo>
                      <a:pt x="327" y="2863"/>
                    </a:lnTo>
                    <a:lnTo>
                      <a:pt x="193" y="2940"/>
                    </a:lnTo>
                    <a:lnTo>
                      <a:pt x="145" y="2988"/>
                    </a:lnTo>
                    <a:lnTo>
                      <a:pt x="97" y="3026"/>
                    </a:lnTo>
                    <a:lnTo>
                      <a:pt x="58" y="3074"/>
                    </a:lnTo>
                    <a:lnTo>
                      <a:pt x="29" y="3122"/>
                    </a:lnTo>
                    <a:lnTo>
                      <a:pt x="10" y="3161"/>
                    </a:lnTo>
                    <a:lnTo>
                      <a:pt x="0" y="3209"/>
                    </a:lnTo>
                    <a:lnTo>
                      <a:pt x="10" y="3247"/>
                    </a:lnTo>
                    <a:lnTo>
                      <a:pt x="20" y="3286"/>
                    </a:lnTo>
                    <a:lnTo>
                      <a:pt x="39" y="3314"/>
                    </a:lnTo>
                    <a:lnTo>
                      <a:pt x="58" y="3334"/>
                    </a:lnTo>
                    <a:lnTo>
                      <a:pt x="97" y="3363"/>
                    </a:lnTo>
                    <a:lnTo>
                      <a:pt x="125" y="3372"/>
                    </a:lnTo>
                    <a:lnTo>
                      <a:pt x="221" y="3401"/>
                    </a:lnTo>
                    <a:lnTo>
                      <a:pt x="337" y="3411"/>
                    </a:lnTo>
                    <a:lnTo>
                      <a:pt x="462" y="3411"/>
                    </a:lnTo>
                    <a:lnTo>
                      <a:pt x="750" y="3401"/>
                    </a:lnTo>
                    <a:lnTo>
                      <a:pt x="1240" y="3353"/>
                    </a:lnTo>
                    <a:lnTo>
                      <a:pt x="1441" y="3334"/>
                    </a:lnTo>
                    <a:lnTo>
                      <a:pt x="1653" y="3324"/>
                    </a:lnTo>
                    <a:lnTo>
                      <a:pt x="1835" y="3305"/>
                    </a:lnTo>
                    <a:lnTo>
                      <a:pt x="2152" y="3276"/>
                    </a:lnTo>
                    <a:lnTo>
                      <a:pt x="2296" y="3266"/>
                    </a:lnTo>
                    <a:lnTo>
                      <a:pt x="2450" y="3257"/>
                    </a:lnTo>
                    <a:lnTo>
                      <a:pt x="2604" y="3266"/>
                    </a:lnTo>
                    <a:lnTo>
                      <a:pt x="2777" y="3295"/>
                    </a:lnTo>
                    <a:lnTo>
                      <a:pt x="2681" y="3314"/>
                    </a:lnTo>
                    <a:lnTo>
                      <a:pt x="2450" y="3363"/>
                    </a:lnTo>
                    <a:lnTo>
                      <a:pt x="2306" y="3411"/>
                    </a:lnTo>
                    <a:lnTo>
                      <a:pt x="2162" y="3459"/>
                    </a:lnTo>
                    <a:lnTo>
                      <a:pt x="2018" y="3516"/>
                    </a:lnTo>
                    <a:lnTo>
                      <a:pt x="1893" y="3583"/>
                    </a:lnTo>
                    <a:lnTo>
                      <a:pt x="1720" y="3680"/>
                    </a:lnTo>
                    <a:lnTo>
                      <a:pt x="1355" y="3900"/>
                    </a:lnTo>
                    <a:lnTo>
                      <a:pt x="1192" y="4006"/>
                    </a:lnTo>
                    <a:lnTo>
                      <a:pt x="1048" y="4102"/>
                    </a:lnTo>
                    <a:lnTo>
                      <a:pt x="923" y="4198"/>
                    </a:lnTo>
                    <a:lnTo>
                      <a:pt x="836" y="4285"/>
                    </a:lnTo>
                    <a:lnTo>
                      <a:pt x="817" y="4333"/>
                    </a:lnTo>
                    <a:lnTo>
                      <a:pt x="807" y="4371"/>
                    </a:lnTo>
                    <a:lnTo>
                      <a:pt x="817" y="4410"/>
                    </a:lnTo>
                    <a:lnTo>
                      <a:pt x="836" y="4448"/>
                    </a:lnTo>
                    <a:lnTo>
                      <a:pt x="875" y="4477"/>
                    </a:lnTo>
                    <a:lnTo>
                      <a:pt x="923" y="4515"/>
                    </a:lnTo>
                    <a:lnTo>
                      <a:pt x="990" y="4544"/>
                    </a:lnTo>
                    <a:lnTo>
                      <a:pt x="1057" y="4563"/>
                    </a:lnTo>
                    <a:lnTo>
                      <a:pt x="1144" y="4582"/>
                    </a:lnTo>
                    <a:lnTo>
                      <a:pt x="1230" y="4602"/>
                    </a:lnTo>
                    <a:lnTo>
                      <a:pt x="1316" y="4611"/>
                    </a:lnTo>
                    <a:lnTo>
                      <a:pt x="1528" y="4611"/>
                    </a:lnTo>
                    <a:lnTo>
                      <a:pt x="1633" y="4602"/>
                    </a:lnTo>
                    <a:lnTo>
                      <a:pt x="1739" y="4573"/>
                    </a:lnTo>
                    <a:lnTo>
                      <a:pt x="1845" y="4544"/>
                    </a:lnTo>
                    <a:lnTo>
                      <a:pt x="1999" y="4496"/>
                    </a:lnTo>
                    <a:lnTo>
                      <a:pt x="2133" y="4438"/>
                    </a:lnTo>
                    <a:lnTo>
                      <a:pt x="2383" y="4323"/>
                    </a:lnTo>
                    <a:lnTo>
                      <a:pt x="2604" y="4208"/>
                    </a:lnTo>
                    <a:lnTo>
                      <a:pt x="2709" y="4169"/>
                    </a:lnTo>
                    <a:lnTo>
                      <a:pt x="2805" y="4141"/>
                    </a:lnTo>
                    <a:lnTo>
                      <a:pt x="2853" y="4131"/>
                    </a:lnTo>
                    <a:lnTo>
                      <a:pt x="2969" y="4131"/>
                    </a:lnTo>
                    <a:lnTo>
                      <a:pt x="3026" y="4141"/>
                    </a:lnTo>
                    <a:lnTo>
                      <a:pt x="3084" y="4150"/>
                    </a:lnTo>
                    <a:lnTo>
                      <a:pt x="2998" y="4208"/>
                    </a:lnTo>
                    <a:lnTo>
                      <a:pt x="2767" y="4352"/>
                    </a:lnTo>
                    <a:lnTo>
                      <a:pt x="2767" y="4362"/>
                    </a:lnTo>
                    <a:lnTo>
                      <a:pt x="2738" y="4381"/>
                    </a:lnTo>
                    <a:lnTo>
                      <a:pt x="2575" y="4496"/>
                    </a:lnTo>
                    <a:lnTo>
                      <a:pt x="2421" y="4611"/>
                    </a:lnTo>
                    <a:lnTo>
                      <a:pt x="2364" y="4669"/>
                    </a:lnTo>
                    <a:lnTo>
                      <a:pt x="2296" y="4746"/>
                    </a:lnTo>
                    <a:lnTo>
                      <a:pt x="2229" y="4832"/>
                    </a:lnTo>
                    <a:lnTo>
                      <a:pt x="2162" y="4928"/>
                    </a:lnTo>
                    <a:lnTo>
                      <a:pt x="2095" y="5034"/>
                    </a:lnTo>
                    <a:lnTo>
                      <a:pt x="2047" y="5140"/>
                    </a:lnTo>
                    <a:lnTo>
                      <a:pt x="1999" y="5245"/>
                    </a:lnTo>
                    <a:lnTo>
                      <a:pt x="1960" y="5351"/>
                    </a:lnTo>
                    <a:lnTo>
                      <a:pt x="1941" y="5466"/>
                    </a:lnTo>
                    <a:lnTo>
                      <a:pt x="1931" y="5514"/>
                    </a:lnTo>
                    <a:lnTo>
                      <a:pt x="1941" y="5562"/>
                    </a:lnTo>
                    <a:lnTo>
                      <a:pt x="1941" y="5610"/>
                    </a:lnTo>
                    <a:lnTo>
                      <a:pt x="1960" y="5649"/>
                    </a:lnTo>
                    <a:lnTo>
                      <a:pt x="1979" y="5678"/>
                    </a:lnTo>
                    <a:lnTo>
                      <a:pt x="2018" y="5697"/>
                    </a:lnTo>
                    <a:lnTo>
                      <a:pt x="2056" y="5716"/>
                    </a:lnTo>
                    <a:lnTo>
                      <a:pt x="2114" y="5726"/>
                    </a:lnTo>
                    <a:lnTo>
                      <a:pt x="2171" y="5716"/>
                    </a:lnTo>
                    <a:lnTo>
                      <a:pt x="2239" y="5697"/>
                    </a:lnTo>
                    <a:lnTo>
                      <a:pt x="2392" y="5639"/>
                    </a:lnTo>
                    <a:lnTo>
                      <a:pt x="2565" y="5553"/>
                    </a:lnTo>
                    <a:lnTo>
                      <a:pt x="2844" y="5409"/>
                    </a:lnTo>
                    <a:lnTo>
                      <a:pt x="3132" y="5255"/>
                    </a:lnTo>
                    <a:lnTo>
                      <a:pt x="3276" y="5188"/>
                    </a:lnTo>
                    <a:lnTo>
                      <a:pt x="3411" y="5130"/>
                    </a:lnTo>
                    <a:lnTo>
                      <a:pt x="3545" y="5092"/>
                    </a:lnTo>
                    <a:lnTo>
                      <a:pt x="3660" y="5072"/>
                    </a:lnTo>
                    <a:lnTo>
                      <a:pt x="4112" y="5044"/>
                    </a:lnTo>
                    <a:lnTo>
                      <a:pt x="4698" y="4976"/>
                    </a:lnTo>
                    <a:lnTo>
                      <a:pt x="5438" y="4880"/>
                    </a:lnTo>
                    <a:lnTo>
                      <a:pt x="5851" y="4813"/>
                    </a:lnTo>
                    <a:lnTo>
                      <a:pt x="6302" y="4736"/>
                    </a:lnTo>
                    <a:lnTo>
                      <a:pt x="6494" y="4698"/>
                    </a:lnTo>
                    <a:lnTo>
                      <a:pt x="6667" y="4640"/>
                    </a:lnTo>
                    <a:lnTo>
                      <a:pt x="6850" y="4563"/>
                    </a:lnTo>
                    <a:lnTo>
                      <a:pt x="7013" y="4477"/>
                    </a:lnTo>
                    <a:lnTo>
                      <a:pt x="7176" y="4381"/>
                    </a:lnTo>
                    <a:lnTo>
                      <a:pt x="7330" y="4275"/>
                    </a:lnTo>
                    <a:lnTo>
                      <a:pt x="7474" y="4160"/>
                    </a:lnTo>
                    <a:lnTo>
                      <a:pt x="7609" y="4045"/>
                    </a:lnTo>
                    <a:lnTo>
                      <a:pt x="7733" y="3920"/>
                    </a:lnTo>
                    <a:lnTo>
                      <a:pt x="7849" y="3804"/>
                    </a:lnTo>
                    <a:lnTo>
                      <a:pt x="7954" y="3680"/>
                    </a:lnTo>
                    <a:lnTo>
                      <a:pt x="8050" y="3564"/>
                    </a:lnTo>
                    <a:lnTo>
                      <a:pt x="8127" y="3449"/>
                    </a:lnTo>
                    <a:lnTo>
                      <a:pt x="8195" y="3334"/>
                    </a:lnTo>
                    <a:lnTo>
                      <a:pt x="8252" y="3238"/>
                    </a:lnTo>
                    <a:lnTo>
                      <a:pt x="8300" y="3151"/>
                    </a:lnTo>
                    <a:lnTo>
                      <a:pt x="8377" y="2997"/>
                    </a:lnTo>
                    <a:lnTo>
                      <a:pt x="8415" y="2930"/>
                    </a:lnTo>
                    <a:lnTo>
                      <a:pt x="8291" y="2738"/>
                    </a:lnTo>
                    <a:lnTo>
                      <a:pt x="8166" y="2556"/>
                    </a:lnTo>
                    <a:lnTo>
                      <a:pt x="8031" y="2373"/>
                    </a:lnTo>
                    <a:lnTo>
                      <a:pt x="7906" y="2200"/>
                    </a:lnTo>
                    <a:lnTo>
                      <a:pt x="7762" y="2037"/>
                    </a:lnTo>
                    <a:lnTo>
                      <a:pt x="7618" y="1864"/>
                    </a:lnTo>
                    <a:lnTo>
                      <a:pt x="7474" y="1710"/>
                    </a:lnTo>
                    <a:lnTo>
                      <a:pt x="7320" y="1547"/>
                    </a:lnTo>
                    <a:lnTo>
                      <a:pt x="7167" y="1403"/>
                    </a:lnTo>
                    <a:lnTo>
                      <a:pt x="7003" y="1249"/>
                    </a:lnTo>
                    <a:lnTo>
                      <a:pt x="6840" y="1115"/>
                    </a:lnTo>
                    <a:lnTo>
                      <a:pt x="6677" y="971"/>
                    </a:lnTo>
                    <a:lnTo>
                      <a:pt x="6504" y="846"/>
                    </a:lnTo>
                    <a:lnTo>
                      <a:pt x="6321" y="711"/>
                    </a:lnTo>
                    <a:lnTo>
                      <a:pt x="6139" y="596"/>
                    </a:lnTo>
                    <a:lnTo>
                      <a:pt x="5956" y="471"/>
                    </a:lnTo>
                    <a:lnTo>
                      <a:pt x="5793" y="404"/>
                    </a:lnTo>
                    <a:lnTo>
                      <a:pt x="5620" y="337"/>
                    </a:lnTo>
                    <a:lnTo>
                      <a:pt x="5399" y="250"/>
                    </a:lnTo>
                    <a:lnTo>
                      <a:pt x="5169" y="173"/>
                    </a:lnTo>
                    <a:lnTo>
                      <a:pt x="4919" y="96"/>
                    </a:lnTo>
                    <a:lnTo>
                      <a:pt x="4679" y="39"/>
                    </a:lnTo>
                    <a:lnTo>
                      <a:pt x="4563" y="20"/>
                    </a:lnTo>
                    <a:lnTo>
                      <a:pt x="4458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C14644-ECD8-4611-8D59-51066ECA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Zadatak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9232-D97C-4B24-9976-19E595FD0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hr-HR" dirty="0"/>
              <a:t>Razviti programsku podršku u programskom okruženju za statističko računarstvo R, koja će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hr-HR" dirty="0"/>
              <a:t>ostvarivati sljedeće zadatke: 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preuzeti popis mjesta na kojima Državni hidrometeorološki zavod Republike Hrvatske obavlja meteorološka mjerenja te neprekinuta satna opažanja tlaka zraka u razdoblju od 24 sata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pomoću alata OSM </a:t>
            </a:r>
            <a:r>
              <a:rPr lang="hr-HR" dirty="0" err="1"/>
              <a:t>Nominatim</a:t>
            </a:r>
            <a:r>
              <a:rPr lang="hr-HR" dirty="0"/>
              <a:t> odrediti položaje mjesta iz točke (1)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položaje iz točke (2) definirati kao prostorne točke (objekte u prostoru)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odrediti satne </a:t>
            </a:r>
            <a:r>
              <a:rPr lang="hr-HR" dirty="0" err="1"/>
              <a:t>Moranove</a:t>
            </a:r>
            <a:r>
              <a:rPr lang="hr-HR" dirty="0"/>
              <a:t> koeficijente te ih prikazati grafički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u seminarskom radu opisati problem, opisati metodologiju rada te razvijenu programsku podršku u okruženju R, predstaviti i interpretirati rezultate te oblikovati zaključak</a:t>
            </a:r>
          </a:p>
        </p:txBody>
      </p:sp>
    </p:spTree>
    <p:extLst>
      <p:ext uri="{BB962C8B-B14F-4D97-AF65-F5344CB8AC3E}">
        <p14:creationId xmlns:p14="http://schemas.microsoft.com/office/powerpoint/2010/main" val="386965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5943-2035-4653-9488-38B2A2FA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Napravljeno do sad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079-7D1A-4E94-897A-909CFA0A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</p:spPr>
        <p:txBody>
          <a:bodyPr>
            <a:normAutofit/>
          </a:bodyPr>
          <a:lstStyle/>
          <a:p>
            <a:r>
              <a:rPr lang="hr-HR" dirty="0"/>
              <a:t>Dogovorena podjela posla/odgovornosti za seminar</a:t>
            </a:r>
          </a:p>
          <a:p>
            <a:endParaRPr lang="hr-HR" dirty="0"/>
          </a:p>
          <a:p>
            <a:r>
              <a:rPr lang="hr-HR" dirty="0"/>
              <a:t>Izrađena projektna specifikacija</a:t>
            </a:r>
          </a:p>
          <a:p>
            <a:pPr marL="139700" indent="0">
              <a:buNone/>
            </a:pPr>
            <a:endParaRPr lang="hr-HR" dirty="0"/>
          </a:p>
        </p:txBody>
      </p:sp>
      <p:grpSp>
        <p:nvGrpSpPr>
          <p:cNvPr id="4" name="Google Shape;5588;p33">
            <a:extLst>
              <a:ext uri="{FF2B5EF4-FFF2-40B4-BE49-F238E27FC236}">
                <a16:creationId xmlns:a16="http://schemas.microsoft.com/office/drawing/2014/main" id="{0E8C8232-509D-4ED0-92D9-FB0CD14F3332}"/>
              </a:ext>
            </a:extLst>
          </p:cNvPr>
          <p:cNvGrpSpPr/>
          <p:nvPr/>
        </p:nvGrpSpPr>
        <p:grpSpPr>
          <a:xfrm>
            <a:off x="1090687" y="2801825"/>
            <a:ext cx="428700" cy="1930200"/>
            <a:chOff x="1090675" y="1277775"/>
            <a:chExt cx="428700" cy="1930200"/>
          </a:xfrm>
        </p:grpSpPr>
        <p:sp>
          <p:nvSpPr>
            <p:cNvPr id="5" name="Google Shape;5589;p33">
              <a:extLst>
                <a:ext uri="{FF2B5EF4-FFF2-40B4-BE49-F238E27FC236}">
                  <a16:creationId xmlns:a16="http://schemas.microsoft.com/office/drawing/2014/main" id="{8AB9D999-B0F5-4509-9932-00BDA160F161}"/>
                </a:ext>
              </a:extLst>
            </p:cNvPr>
            <p:cNvSpPr/>
            <p:nvPr/>
          </p:nvSpPr>
          <p:spPr>
            <a:xfrm>
              <a:off x="1172550" y="1277775"/>
              <a:ext cx="257100" cy="1728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590;p33">
              <a:extLst>
                <a:ext uri="{FF2B5EF4-FFF2-40B4-BE49-F238E27FC236}">
                  <a16:creationId xmlns:a16="http://schemas.microsoft.com/office/drawing/2014/main" id="{5AD1A604-5B1A-412C-8862-F86913E3F36E}"/>
                </a:ext>
              </a:extLst>
            </p:cNvPr>
            <p:cNvSpPr/>
            <p:nvPr/>
          </p:nvSpPr>
          <p:spPr>
            <a:xfrm>
              <a:off x="1090675" y="2779275"/>
              <a:ext cx="428700" cy="42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91;p33">
              <a:extLst>
                <a:ext uri="{FF2B5EF4-FFF2-40B4-BE49-F238E27FC236}">
                  <a16:creationId xmlns:a16="http://schemas.microsoft.com/office/drawing/2014/main" id="{0DB2D31D-5F09-4A4C-92D7-41BB3FF41407}"/>
                </a:ext>
              </a:extLst>
            </p:cNvPr>
            <p:cNvSpPr/>
            <p:nvPr/>
          </p:nvSpPr>
          <p:spPr>
            <a:xfrm>
              <a:off x="1243975" y="1401600"/>
              <a:ext cx="119100" cy="1578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592;p33">
              <a:extLst>
                <a:ext uri="{FF2B5EF4-FFF2-40B4-BE49-F238E27FC236}">
                  <a16:creationId xmlns:a16="http://schemas.microsoft.com/office/drawing/2014/main" id="{F9C77FAB-09BB-462B-9227-D93CB8FC90FD}"/>
                </a:ext>
              </a:extLst>
            </p:cNvPr>
            <p:cNvSpPr/>
            <p:nvPr/>
          </p:nvSpPr>
          <p:spPr>
            <a:xfrm>
              <a:off x="1241550" y="2152600"/>
              <a:ext cx="116675" cy="82752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5593;p33">
              <a:extLst>
                <a:ext uri="{FF2B5EF4-FFF2-40B4-BE49-F238E27FC236}">
                  <a16:creationId xmlns:a16="http://schemas.microsoft.com/office/drawing/2014/main" id="{0416DAC9-C2CE-4A7F-90AA-8EE0B79475C8}"/>
                </a:ext>
              </a:extLst>
            </p:cNvPr>
            <p:cNvSpPr/>
            <p:nvPr/>
          </p:nvSpPr>
          <p:spPr>
            <a:xfrm>
              <a:off x="1176475" y="2865075"/>
              <a:ext cx="257100" cy="257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94;p33">
              <a:extLst>
                <a:ext uri="{FF2B5EF4-FFF2-40B4-BE49-F238E27FC236}">
                  <a16:creationId xmlns:a16="http://schemas.microsoft.com/office/drawing/2014/main" id="{4D90A28D-8B65-46E8-9B60-8455B88E8CF7}"/>
                </a:ext>
              </a:extLst>
            </p:cNvPr>
            <p:cNvSpPr/>
            <p:nvPr/>
          </p:nvSpPr>
          <p:spPr>
            <a:xfrm>
              <a:off x="1219350" y="2903175"/>
              <a:ext cx="96000" cy="96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" name="Google Shape;5595;p33">
            <a:extLst>
              <a:ext uri="{FF2B5EF4-FFF2-40B4-BE49-F238E27FC236}">
                <a16:creationId xmlns:a16="http://schemas.microsoft.com/office/drawing/2014/main" id="{6B8B23D3-8930-4AF7-9E94-CBA8218D5239}"/>
              </a:ext>
            </a:extLst>
          </p:cNvPr>
          <p:cNvGrpSpPr/>
          <p:nvPr/>
        </p:nvGrpSpPr>
        <p:grpSpPr>
          <a:xfrm>
            <a:off x="1595587" y="2690275"/>
            <a:ext cx="1085700" cy="874525"/>
            <a:chOff x="1595575" y="1166225"/>
            <a:chExt cx="1085700" cy="874525"/>
          </a:xfrm>
        </p:grpSpPr>
        <p:sp>
          <p:nvSpPr>
            <p:cNvPr id="12" name="Google Shape;5596;p33">
              <a:extLst>
                <a:ext uri="{FF2B5EF4-FFF2-40B4-BE49-F238E27FC236}">
                  <a16:creationId xmlns:a16="http://schemas.microsoft.com/office/drawing/2014/main" id="{6C0015B8-0D10-4D60-AAF8-2AE17CF377E7}"/>
                </a:ext>
              </a:extLst>
            </p:cNvPr>
            <p:cNvSpPr txBox="1"/>
            <p:nvPr/>
          </p:nvSpPr>
          <p:spPr>
            <a:xfrm>
              <a:off x="1595575" y="1166225"/>
              <a:ext cx="1085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36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</a:t>
              </a:r>
              <a:r>
                <a:rPr lang="en" sz="36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°</a:t>
              </a:r>
              <a:endParaRPr sz="3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5597;p33">
              <a:extLst>
                <a:ext uri="{FF2B5EF4-FFF2-40B4-BE49-F238E27FC236}">
                  <a16:creationId xmlns:a16="http://schemas.microsoft.com/office/drawing/2014/main" id="{5BEFFC7F-A0D4-4634-B799-323934FBD9B5}"/>
                </a:ext>
              </a:extLst>
            </p:cNvPr>
            <p:cNvSpPr txBox="1"/>
            <p:nvPr/>
          </p:nvSpPr>
          <p:spPr>
            <a:xfrm>
              <a:off x="1595575" y="1783650"/>
              <a:ext cx="10857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Hana 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" name="Google Shape;5599;p33">
            <a:extLst>
              <a:ext uri="{FF2B5EF4-FFF2-40B4-BE49-F238E27FC236}">
                <a16:creationId xmlns:a16="http://schemas.microsoft.com/office/drawing/2014/main" id="{A59946EE-EBFF-4714-BA67-D028314AF0B4}"/>
              </a:ext>
            </a:extLst>
          </p:cNvPr>
          <p:cNvGrpSpPr/>
          <p:nvPr/>
        </p:nvGrpSpPr>
        <p:grpSpPr>
          <a:xfrm>
            <a:off x="457200" y="2801817"/>
            <a:ext cx="549450" cy="549206"/>
            <a:chOff x="2766050" y="-563975"/>
            <a:chExt cx="451850" cy="451650"/>
          </a:xfrm>
          <a:solidFill>
            <a:schemeClr val="accent3"/>
          </a:solidFill>
        </p:grpSpPr>
        <p:sp>
          <p:nvSpPr>
            <p:cNvPr id="16" name="Google Shape;5600;p33">
              <a:extLst>
                <a:ext uri="{FF2B5EF4-FFF2-40B4-BE49-F238E27FC236}">
                  <a16:creationId xmlns:a16="http://schemas.microsoft.com/office/drawing/2014/main" id="{BAC85361-DFD5-4A69-A5AD-2516BD05615A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01;p33">
              <a:extLst>
                <a:ext uri="{FF2B5EF4-FFF2-40B4-BE49-F238E27FC236}">
                  <a16:creationId xmlns:a16="http://schemas.microsoft.com/office/drawing/2014/main" id="{FA08D9AF-8A5F-4FA3-93F7-D4D6011AA21F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02;p33">
              <a:extLst>
                <a:ext uri="{FF2B5EF4-FFF2-40B4-BE49-F238E27FC236}">
                  <a16:creationId xmlns:a16="http://schemas.microsoft.com/office/drawing/2014/main" id="{0FFF7EAB-A8BA-4AFC-AE04-7B1DBA305D5C}"/>
                </a:ext>
              </a:extLst>
            </p:cNvPr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03;p33">
              <a:extLst>
                <a:ext uri="{FF2B5EF4-FFF2-40B4-BE49-F238E27FC236}">
                  <a16:creationId xmlns:a16="http://schemas.microsoft.com/office/drawing/2014/main" id="{B7A3A3C7-464F-4B6F-853F-08CF39CB944C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604;p33">
              <a:extLst>
                <a:ext uri="{FF2B5EF4-FFF2-40B4-BE49-F238E27FC236}">
                  <a16:creationId xmlns:a16="http://schemas.microsoft.com/office/drawing/2014/main" id="{A6400616-E647-44B7-9BF0-F861828FB79B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605;p33">
              <a:extLst>
                <a:ext uri="{FF2B5EF4-FFF2-40B4-BE49-F238E27FC236}">
                  <a16:creationId xmlns:a16="http://schemas.microsoft.com/office/drawing/2014/main" id="{463B757A-9EB8-4028-9AD3-56301A8849AB}"/>
                </a:ext>
              </a:extLst>
            </p:cNvPr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606;p33">
              <a:extLst>
                <a:ext uri="{FF2B5EF4-FFF2-40B4-BE49-F238E27FC236}">
                  <a16:creationId xmlns:a16="http://schemas.microsoft.com/office/drawing/2014/main" id="{9C4F151E-0145-4AA6-978E-620F6307780C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607;p33">
              <a:extLst>
                <a:ext uri="{FF2B5EF4-FFF2-40B4-BE49-F238E27FC236}">
                  <a16:creationId xmlns:a16="http://schemas.microsoft.com/office/drawing/2014/main" id="{6A63D5E0-EC9D-4EA5-A6F9-CCA801C2E7F8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08;p33">
              <a:extLst>
                <a:ext uri="{FF2B5EF4-FFF2-40B4-BE49-F238E27FC236}">
                  <a16:creationId xmlns:a16="http://schemas.microsoft.com/office/drawing/2014/main" id="{9DEF4CF2-CA65-4A4B-9D3B-59F39375DA69}"/>
                </a:ext>
              </a:extLst>
            </p:cNvPr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609;p33">
              <a:extLst>
                <a:ext uri="{FF2B5EF4-FFF2-40B4-BE49-F238E27FC236}">
                  <a16:creationId xmlns:a16="http://schemas.microsoft.com/office/drawing/2014/main" id="{99D68BFF-32AB-4943-9E00-6AC6626D2E74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10;p33">
              <a:extLst>
                <a:ext uri="{FF2B5EF4-FFF2-40B4-BE49-F238E27FC236}">
                  <a16:creationId xmlns:a16="http://schemas.microsoft.com/office/drawing/2014/main" id="{37E7D0A7-A40C-4271-A7A0-FDDFAE06B682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11;p33">
              <a:extLst>
                <a:ext uri="{FF2B5EF4-FFF2-40B4-BE49-F238E27FC236}">
                  <a16:creationId xmlns:a16="http://schemas.microsoft.com/office/drawing/2014/main" id="{7DB3E820-D847-4BDC-BA3F-94CF08047A10}"/>
                </a:ext>
              </a:extLst>
            </p:cNvPr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12;p33">
              <a:extLst>
                <a:ext uri="{FF2B5EF4-FFF2-40B4-BE49-F238E27FC236}">
                  <a16:creationId xmlns:a16="http://schemas.microsoft.com/office/drawing/2014/main" id="{1FFACE8B-5B7C-4813-8595-0A5C9E9DD995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13;p33">
              <a:extLst>
                <a:ext uri="{FF2B5EF4-FFF2-40B4-BE49-F238E27FC236}">
                  <a16:creationId xmlns:a16="http://schemas.microsoft.com/office/drawing/2014/main" id="{074EE881-C4A3-4D23-855E-952AD23EB6D8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14;p33">
              <a:extLst>
                <a:ext uri="{FF2B5EF4-FFF2-40B4-BE49-F238E27FC236}">
                  <a16:creationId xmlns:a16="http://schemas.microsoft.com/office/drawing/2014/main" id="{2A8657C9-2142-456F-B4F5-953A25276801}"/>
                </a:ext>
              </a:extLst>
            </p:cNvPr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15;p33">
              <a:extLst>
                <a:ext uri="{FF2B5EF4-FFF2-40B4-BE49-F238E27FC236}">
                  <a16:creationId xmlns:a16="http://schemas.microsoft.com/office/drawing/2014/main" id="{8597F4A8-8236-424C-B6E3-54A0E06127B6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16;p33">
              <a:extLst>
                <a:ext uri="{FF2B5EF4-FFF2-40B4-BE49-F238E27FC236}">
                  <a16:creationId xmlns:a16="http://schemas.microsoft.com/office/drawing/2014/main" id="{CAA673A0-90A8-4C54-84D5-DF7BA46AD7E2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17;p33">
              <a:extLst>
                <a:ext uri="{FF2B5EF4-FFF2-40B4-BE49-F238E27FC236}">
                  <a16:creationId xmlns:a16="http://schemas.microsoft.com/office/drawing/2014/main" id="{50B08124-E87C-4AC4-9E2B-FDBDB80F6387}"/>
                </a:ext>
              </a:extLst>
            </p:cNvPr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18;p33">
              <a:extLst>
                <a:ext uri="{FF2B5EF4-FFF2-40B4-BE49-F238E27FC236}">
                  <a16:creationId xmlns:a16="http://schemas.microsoft.com/office/drawing/2014/main" id="{128281C4-4027-4061-8722-8A7BDC66E21E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19;p33">
              <a:extLst>
                <a:ext uri="{FF2B5EF4-FFF2-40B4-BE49-F238E27FC236}">
                  <a16:creationId xmlns:a16="http://schemas.microsoft.com/office/drawing/2014/main" id="{887E4F37-BF94-4B65-BC59-5F17330031AC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20;p33">
              <a:extLst>
                <a:ext uri="{FF2B5EF4-FFF2-40B4-BE49-F238E27FC236}">
                  <a16:creationId xmlns:a16="http://schemas.microsoft.com/office/drawing/2014/main" id="{BA06BEE5-CE95-46EC-8EF5-CD4A1D1C1618}"/>
                </a:ext>
              </a:extLst>
            </p:cNvPr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1;p33">
              <a:extLst>
                <a:ext uri="{FF2B5EF4-FFF2-40B4-BE49-F238E27FC236}">
                  <a16:creationId xmlns:a16="http://schemas.microsoft.com/office/drawing/2014/main" id="{69D32D99-B238-4855-9180-8DB0CE6A755A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2;p33">
              <a:extLst>
                <a:ext uri="{FF2B5EF4-FFF2-40B4-BE49-F238E27FC236}">
                  <a16:creationId xmlns:a16="http://schemas.microsoft.com/office/drawing/2014/main" id="{D4EA7E8C-0A71-45C1-BC84-1694FB51C971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3;p33">
              <a:extLst>
                <a:ext uri="{FF2B5EF4-FFF2-40B4-BE49-F238E27FC236}">
                  <a16:creationId xmlns:a16="http://schemas.microsoft.com/office/drawing/2014/main" id="{87CEEE16-E442-4C48-A4C0-2D3C8088F980}"/>
                </a:ext>
              </a:extLst>
            </p:cNvPr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24;p33">
              <a:extLst>
                <a:ext uri="{FF2B5EF4-FFF2-40B4-BE49-F238E27FC236}">
                  <a16:creationId xmlns:a16="http://schemas.microsoft.com/office/drawing/2014/main" id="{FCE61F2E-30C1-49C8-A4FE-08B7CE02C018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5;p33">
              <a:extLst>
                <a:ext uri="{FF2B5EF4-FFF2-40B4-BE49-F238E27FC236}">
                  <a16:creationId xmlns:a16="http://schemas.microsoft.com/office/drawing/2014/main" id="{9B15DDB3-8A59-46CF-86A7-73131F4FF390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26;p33">
              <a:extLst>
                <a:ext uri="{FF2B5EF4-FFF2-40B4-BE49-F238E27FC236}">
                  <a16:creationId xmlns:a16="http://schemas.microsoft.com/office/drawing/2014/main" id="{43B6673A-59FC-4664-8728-52900EF5ECF4}"/>
                </a:ext>
              </a:extLst>
            </p:cNvPr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27;p33">
              <a:extLst>
                <a:ext uri="{FF2B5EF4-FFF2-40B4-BE49-F238E27FC236}">
                  <a16:creationId xmlns:a16="http://schemas.microsoft.com/office/drawing/2014/main" id="{068F3B8F-BFFD-4F11-B574-46259158F8F5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28;p33">
              <a:extLst>
                <a:ext uri="{FF2B5EF4-FFF2-40B4-BE49-F238E27FC236}">
                  <a16:creationId xmlns:a16="http://schemas.microsoft.com/office/drawing/2014/main" id="{5EC96AE5-56F0-4407-B581-B0D4CFDBB6E3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29;p33">
              <a:extLst>
                <a:ext uri="{FF2B5EF4-FFF2-40B4-BE49-F238E27FC236}">
                  <a16:creationId xmlns:a16="http://schemas.microsoft.com/office/drawing/2014/main" id="{6AC2EEAC-31BF-4DCA-B52F-00978B9D5265}"/>
                </a:ext>
              </a:extLst>
            </p:cNvPr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30;p33">
              <a:extLst>
                <a:ext uri="{FF2B5EF4-FFF2-40B4-BE49-F238E27FC236}">
                  <a16:creationId xmlns:a16="http://schemas.microsoft.com/office/drawing/2014/main" id="{8280DFD0-C9C5-4B61-A116-D1A8FD11AB88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31;p33">
              <a:extLst>
                <a:ext uri="{FF2B5EF4-FFF2-40B4-BE49-F238E27FC236}">
                  <a16:creationId xmlns:a16="http://schemas.microsoft.com/office/drawing/2014/main" id="{D6D730FC-72F8-4D18-81D2-07CAC54CF0CA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32;p33">
              <a:extLst>
                <a:ext uri="{FF2B5EF4-FFF2-40B4-BE49-F238E27FC236}">
                  <a16:creationId xmlns:a16="http://schemas.microsoft.com/office/drawing/2014/main" id="{72A24CFF-2C93-4365-9D21-81C86485ACE2}"/>
                </a:ext>
              </a:extLst>
            </p:cNvPr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33;p33">
              <a:extLst>
                <a:ext uri="{FF2B5EF4-FFF2-40B4-BE49-F238E27FC236}">
                  <a16:creationId xmlns:a16="http://schemas.microsoft.com/office/drawing/2014/main" id="{95D705A1-F9E6-48A7-B115-37957E3A0E97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34;p33">
              <a:extLst>
                <a:ext uri="{FF2B5EF4-FFF2-40B4-BE49-F238E27FC236}">
                  <a16:creationId xmlns:a16="http://schemas.microsoft.com/office/drawing/2014/main" id="{E3933512-F78C-45BB-89D5-51E1D24C2BC3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35;p33">
              <a:extLst>
                <a:ext uri="{FF2B5EF4-FFF2-40B4-BE49-F238E27FC236}">
                  <a16:creationId xmlns:a16="http://schemas.microsoft.com/office/drawing/2014/main" id="{DC82DCA7-B493-4567-ADE7-DD4D470BE32D}"/>
                </a:ext>
              </a:extLst>
            </p:cNvPr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36;p33">
              <a:extLst>
                <a:ext uri="{FF2B5EF4-FFF2-40B4-BE49-F238E27FC236}">
                  <a16:creationId xmlns:a16="http://schemas.microsoft.com/office/drawing/2014/main" id="{C44677F9-935E-4D3F-870C-B1FBBD6E97DE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37;p33">
              <a:extLst>
                <a:ext uri="{FF2B5EF4-FFF2-40B4-BE49-F238E27FC236}">
                  <a16:creationId xmlns:a16="http://schemas.microsoft.com/office/drawing/2014/main" id="{21E901AA-651F-4E7E-863E-CFE0915327C1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38;p33">
              <a:extLst>
                <a:ext uri="{FF2B5EF4-FFF2-40B4-BE49-F238E27FC236}">
                  <a16:creationId xmlns:a16="http://schemas.microsoft.com/office/drawing/2014/main" id="{A7ECF27A-3089-4E12-9369-663143DDFBF5}"/>
                </a:ext>
              </a:extLst>
            </p:cNvPr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39;p33">
              <a:extLst>
                <a:ext uri="{FF2B5EF4-FFF2-40B4-BE49-F238E27FC236}">
                  <a16:creationId xmlns:a16="http://schemas.microsoft.com/office/drawing/2014/main" id="{87DB6EDC-3C15-47F8-8214-14C526FEFF0A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40;p33">
              <a:extLst>
                <a:ext uri="{FF2B5EF4-FFF2-40B4-BE49-F238E27FC236}">
                  <a16:creationId xmlns:a16="http://schemas.microsoft.com/office/drawing/2014/main" id="{388D58C7-29CA-4851-8C34-521677A7D144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41;p33">
              <a:extLst>
                <a:ext uri="{FF2B5EF4-FFF2-40B4-BE49-F238E27FC236}">
                  <a16:creationId xmlns:a16="http://schemas.microsoft.com/office/drawing/2014/main" id="{793794E4-588A-4B35-9186-D78C96F427AC}"/>
                </a:ext>
              </a:extLst>
            </p:cNvPr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42;p33">
              <a:extLst>
                <a:ext uri="{FF2B5EF4-FFF2-40B4-BE49-F238E27FC236}">
                  <a16:creationId xmlns:a16="http://schemas.microsoft.com/office/drawing/2014/main" id="{4A2F708F-43C6-43B9-BB1D-3ED0CE73AFE3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43;p33">
              <a:extLst>
                <a:ext uri="{FF2B5EF4-FFF2-40B4-BE49-F238E27FC236}">
                  <a16:creationId xmlns:a16="http://schemas.microsoft.com/office/drawing/2014/main" id="{3C792ED4-A0A0-4CCC-B25E-C907FD2098AE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44;p33">
              <a:extLst>
                <a:ext uri="{FF2B5EF4-FFF2-40B4-BE49-F238E27FC236}">
                  <a16:creationId xmlns:a16="http://schemas.microsoft.com/office/drawing/2014/main" id="{7BE6755D-19FE-41E9-8C1B-5075BCD49F76}"/>
                </a:ext>
              </a:extLst>
            </p:cNvPr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45;p33">
              <a:extLst>
                <a:ext uri="{FF2B5EF4-FFF2-40B4-BE49-F238E27FC236}">
                  <a16:creationId xmlns:a16="http://schemas.microsoft.com/office/drawing/2014/main" id="{E369F31B-DA2B-42D8-A7A5-D63C9E876FAD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46;p33">
              <a:extLst>
                <a:ext uri="{FF2B5EF4-FFF2-40B4-BE49-F238E27FC236}">
                  <a16:creationId xmlns:a16="http://schemas.microsoft.com/office/drawing/2014/main" id="{3CB05955-402D-4D63-91E3-467CE56DA183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47;p33">
              <a:extLst>
                <a:ext uri="{FF2B5EF4-FFF2-40B4-BE49-F238E27FC236}">
                  <a16:creationId xmlns:a16="http://schemas.microsoft.com/office/drawing/2014/main" id="{9172774F-54CB-4C4E-BD3E-078103634C4C}"/>
                </a:ext>
              </a:extLst>
            </p:cNvPr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48;p33">
              <a:extLst>
                <a:ext uri="{FF2B5EF4-FFF2-40B4-BE49-F238E27FC236}">
                  <a16:creationId xmlns:a16="http://schemas.microsoft.com/office/drawing/2014/main" id="{4A619616-F8A2-4E53-8E7C-C7196AC352C5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49;p33">
              <a:extLst>
                <a:ext uri="{FF2B5EF4-FFF2-40B4-BE49-F238E27FC236}">
                  <a16:creationId xmlns:a16="http://schemas.microsoft.com/office/drawing/2014/main" id="{4353447D-30E0-4B83-817B-529D2CD697A7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50;p33">
              <a:extLst>
                <a:ext uri="{FF2B5EF4-FFF2-40B4-BE49-F238E27FC236}">
                  <a16:creationId xmlns:a16="http://schemas.microsoft.com/office/drawing/2014/main" id="{396E3FD2-D616-4A58-83A5-AE1561E008E1}"/>
                </a:ext>
              </a:extLst>
            </p:cNvPr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5651;p33">
            <a:extLst>
              <a:ext uri="{FF2B5EF4-FFF2-40B4-BE49-F238E27FC236}">
                <a16:creationId xmlns:a16="http://schemas.microsoft.com/office/drawing/2014/main" id="{A53F8A67-C48E-4687-B615-15B86DF98B3A}"/>
              </a:ext>
            </a:extLst>
          </p:cNvPr>
          <p:cNvGrpSpPr/>
          <p:nvPr/>
        </p:nvGrpSpPr>
        <p:grpSpPr>
          <a:xfrm>
            <a:off x="3843850" y="2801825"/>
            <a:ext cx="428700" cy="1930200"/>
            <a:chOff x="3843838" y="1277775"/>
            <a:chExt cx="428700" cy="1930200"/>
          </a:xfrm>
        </p:grpSpPr>
        <p:sp>
          <p:nvSpPr>
            <p:cNvPr id="68" name="Google Shape;5652;p33">
              <a:extLst>
                <a:ext uri="{FF2B5EF4-FFF2-40B4-BE49-F238E27FC236}">
                  <a16:creationId xmlns:a16="http://schemas.microsoft.com/office/drawing/2014/main" id="{6044F224-024F-4585-ABA7-0D5BB44C80DC}"/>
                </a:ext>
              </a:extLst>
            </p:cNvPr>
            <p:cNvSpPr/>
            <p:nvPr/>
          </p:nvSpPr>
          <p:spPr>
            <a:xfrm>
              <a:off x="3925713" y="1277775"/>
              <a:ext cx="257100" cy="1728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53;p33">
              <a:extLst>
                <a:ext uri="{FF2B5EF4-FFF2-40B4-BE49-F238E27FC236}">
                  <a16:creationId xmlns:a16="http://schemas.microsoft.com/office/drawing/2014/main" id="{169B65BE-3FB0-46AC-A0A5-69920CDB497C}"/>
                </a:ext>
              </a:extLst>
            </p:cNvPr>
            <p:cNvSpPr/>
            <p:nvPr/>
          </p:nvSpPr>
          <p:spPr>
            <a:xfrm>
              <a:off x="3843838" y="2779275"/>
              <a:ext cx="428700" cy="42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54;p33">
              <a:extLst>
                <a:ext uri="{FF2B5EF4-FFF2-40B4-BE49-F238E27FC236}">
                  <a16:creationId xmlns:a16="http://schemas.microsoft.com/office/drawing/2014/main" id="{3C257533-6785-4A66-9D08-A49F612273AC}"/>
                </a:ext>
              </a:extLst>
            </p:cNvPr>
            <p:cNvSpPr/>
            <p:nvPr/>
          </p:nvSpPr>
          <p:spPr>
            <a:xfrm>
              <a:off x="3997138" y="1401600"/>
              <a:ext cx="119100" cy="1578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55;p33">
              <a:extLst>
                <a:ext uri="{FF2B5EF4-FFF2-40B4-BE49-F238E27FC236}">
                  <a16:creationId xmlns:a16="http://schemas.microsoft.com/office/drawing/2014/main" id="{E06923FA-CD81-4873-9A95-7E4E189B271A}"/>
                </a:ext>
              </a:extLst>
            </p:cNvPr>
            <p:cNvSpPr/>
            <p:nvPr/>
          </p:nvSpPr>
          <p:spPr>
            <a:xfrm>
              <a:off x="3994725" y="2152600"/>
              <a:ext cx="116663" cy="8274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56;p33">
              <a:extLst>
                <a:ext uri="{FF2B5EF4-FFF2-40B4-BE49-F238E27FC236}">
                  <a16:creationId xmlns:a16="http://schemas.microsoft.com/office/drawing/2014/main" id="{0EA2BE10-87B4-4467-A908-67830F36CEE5}"/>
                </a:ext>
              </a:extLst>
            </p:cNvPr>
            <p:cNvSpPr/>
            <p:nvPr/>
          </p:nvSpPr>
          <p:spPr>
            <a:xfrm>
              <a:off x="3929638" y="2865075"/>
              <a:ext cx="257100" cy="25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57;p33">
              <a:extLst>
                <a:ext uri="{FF2B5EF4-FFF2-40B4-BE49-F238E27FC236}">
                  <a16:creationId xmlns:a16="http://schemas.microsoft.com/office/drawing/2014/main" id="{3DB1A65B-5930-4B28-9AF2-6B93A8EBC8F6}"/>
                </a:ext>
              </a:extLst>
            </p:cNvPr>
            <p:cNvSpPr/>
            <p:nvPr/>
          </p:nvSpPr>
          <p:spPr>
            <a:xfrm>
              <a:off x="3972513" y="2903175"/>
              <a:ext cx="96000" cy="96000"/>
            </a:xfrm>
            <a:prstGeom prst="ellipse">
              <a:avLst/>
            </a:prstGeom>
            <a:solidFill>
              <a:srgbClr val="FF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5658;p33">
            <a:extLst>
              <a:ext uri="{FF2B5EF4-FFF2-40B4-BE49-F238E27FC236}">
                <a16:creationId xmlns:a16="http://schemas.microsoft.com/office/drawing/2014/main" id="{77CADF80-6DF8-4225-AD5E-63C4DFC05ABC}"/>
              </a:ext>
            </a:extLst>
          </p:cNvPr>
          <p:cNvGrpSpPr/>
          <p:nvPr/>
        </p:nvGrpSpPr>
        <p:grpSpPr>
          <a:xfrm>
            <a:off x="4343344" y="2690275"/>
            <a:ext cx="1085700" cy="874525"/>
            <a:chOff x="4348738" y="1166225"/>
            <a:chExt cx="1085700" cy="874525"/>
          </a:xfrm>
        </p:grpSpPr>
        <p:sp>
          <p:nvSpPr>
            <p:cNvPr id="75" name="Google Shape;5659;p33">
              <a:extLst>
                <a:ext uri="{FF2B5EF4-FFF2-40B4-BE49-F238E27FC236}">
                  <a16:creationId xmlns:a16="http://schemas.microsoft.com/office/drawing/2014/main" id="{176D55C3-D021-452C-B89E-7924C54115F8}"/>
                </a:ext>
              </a:extLst>
            </p:cNvPr>
            <p:cNvSpPr txBox="1"/>
            <p:nvPr/>
          </p:nvSpPr>
          <p:spPr>
            <a:xfrm>
              <a:off x="4348738" y="1166225"/>
              <a:ext cx="1085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36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</a:t>
              </a:r>
              <a:r>
                <a:rPr lang="en" sz="36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°</a:t>
              </a:r>
              <a:endParaRPr sz="3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" name="Google Shape;5660;p33">
              <a:extLst>
                <a:ext uri="{FF2B5EF4-FFF2-40B4-BE49-F238E27FC236}">
                  <a16:creationId xmlns:a16="http://schemas.microsoft.com/office/drawing/2014/main" id="{75DABA02-721E-4B0C-9EF5-142FFA34CAF2}"/>
                </a:ext>
              </a:extLst>
            </p:cNvPr>
            <p:cNvSpPr txBox="1"/>
            <p:nvPr/>
          </p:nvSpPr>
          <p:spPr>
            <a:xfrm>
              <a:off x="4348738" y="1783650"/>
              <a:ext cx="10857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Ivana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8" name="Google Shape;5662;p33">
            <a:extLst>
              <a:ext uri="{FF2B5EF4-FFF2-40B4-BE49-F238E27FC236}">
                <a16:creationId xmlns:a16="http://schemas.microsoft.com/office/drawing/2014/main" id="{E00A4324-5BAF-4652-A84C-B97524C756EA}"/>
              </a:ext>
            </a:extLst>
          </p:cNvPr>
          <p:cNvGrpSpPr/>
          <p:nvPr/>
        </p:nvGrpSpPr>
        <p:grpSpPr>
          <a:xfrm>
            <a:off x="6597025" y="2801825"/>
            <a:ext cx="428700" cy="1930200"/>
            <a:chOff x="6597013" y="1277775"/>
            <a:chExt cx="428700" cy="1930200"/>
          </a:xfrm>
        </p:grpSpPr>
        <p:sp>
          <p:nvSpPr>
            <p:cNvPr id="79" name="Google Shape;5663;p33">
              <a:extLst>
                <a:ext uri="{FF2B5EF4-FFF2-40B4-BE49-F238E27FC236}">
                  <a16:creationId xmlns:a16="http://schemas.microsoft.com/office/drawing/2014/main" id="{4B9F36FE-DB0B-446F-95DB-D2224656FA46}"/>
                </a:ext>
              </a:extLst>
            </p:cNvPr>
            <p:cNvSpPr/>
            <p:nvPr/>
          </p:nvSpPr>
          <p:spPr>
            <a:xfrm>
              <a:off x="6678888" y="1277775"/>
              <a:ext cx="257100" cy="1728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4;p33">
              <a:extLst>
                <a:ext uri="{FF2B5EF4-FFF2-40B4-BE49-F238E27FC236}">
                  <a16:creationId xmlns:a16="http://schemas.microsoft.com/office/drawing/2014/main" id="{36E26473-00A3-4DA5-9FAA-82231C2200FE}"/>
                </a:ext>
              </a:extLst>
            </p:cNvPr>
            <p:cNvSpPr/>
            <p:nvPr/>
          </p:nvSpPr>
          <p:spPr>
            <a:xfrm>
              <a:off x="6597013" y="2779275"/>
              <a:ext cx="428700" cy="42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65;p33">
              <a:extLst>
                <a:ext uri="{FF2B5EF4-FFF2-40B4-BE49-F238E27FC236}">
                  <a16:creationId xmlns:a16="http://schemas.microsoft.com/office/drawing/2014/main" id="{E7F08435-0518-4F1D-A245-919F72893118}"/>
                </a:ext>
              </a:extLst>
            </p:cNvPr>
            <p:cNvSpPr/>
            <p:nvPr/>
          </p:nvSpPr>
          <p:spPr>
            <a:xfrm>
              <a:off x="6750313" y="1401600"/>
              <a:ext cx="119100" cy="1578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66;p33">
              <a:extLst>
                <a:ext uri="{FF2B5EF4-FFF2-40B4-BE49-F238E27FC236}">
                  <a16:creationId xmlns:a16="http://schemas.microsoft.com/office/drawing/2014/main" id="{CE6BDF97-652D-4763-ABC2-398DB9C00996}"/>
                </a:ext>
              </a:extLst>
            </p:cNvPr>
            <p:cNvSpPr/>
            <p:nvPr/>
          </p:nvSpPr>
          <p:spPr>
            <a:xfrm>
              <a:off x="6747900" y="2152600"/>
              <a:ext cx="125438" cy="8275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5667;p33">
              <a:extLst>
                <a:ext uri="{FF2B5EF4-FFF2-40B4-BE49-F238E27FC236}">
                  <a16:creationId xmlns:a16="http://schemas.microsoft.com/office/drawing/2014/main" id="{D1660916-8D80-4266-84D1-EDA5D644AFA1}"/>
                </a:ext>
              </a:extLst>
            </p:cNvPr>
            <p:cNvSpPr/>
            <p:nvPr/>
          </p:nvSpPr>
          <p:spPr>
            <a:xfrm>
              <a:off x="6682813" y="2865075"/>
              <a:ext cx="257100" cy="257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68;p33">
              <a:extLst>
                <a:ext uri="{FF2B5EF4-FFF2-40B4-BE49-F238E27FC236}">
                  <a16:creationId xmlns:a16="http://schemas.microsoft.com/office/drawing/2014/main" id="{7BD3C974-2101-4992-9EB5-7C4B40887FE5}"/>
                </a:ext>
              </a:extLst>
            </p:cNvPr>
            <p:cNvSpPr/>
            <p:nvPr/>
          </p:nvSpPr>
          <p:spPr>
            <a:xfrm>
              <a:off x="6725688" y="2903175"/>
              <a:ext cx="96000" cy="96000"/>
            </a:xfrm>
            <a:prstGeom prst="ellipse">
              <a:avLst/>
            </a:prstGeom>
            <a:solidFill>
              <a:srgbClr val="217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" name="Google Shape;5701;p33">
            <a:extLst>
              <a:ext uri="{FF2B5EF4-FFF2-40B4-BE49-F238E27FC236}">
                <a16:creationId xmlns:a16="http://schemas.microsoft.com/office/drawing/2014/main" id="{61715E19-42E2-46FD-ADB0-0B7F4AEE10FB}"/>
              </a:ext>
            </a:extLst>
          </p:cNvPr>
          <p:cNvGrpSpPr/>
          <p:nvPr/>
        </p:nvGrpSpPr>
        <p:grpSpPr>
          <a:xfrm>
            <a:off x="5974402" y="2803863"/>
            <a:ext cx="549404" cy="545058"/>
            <a:chOff x="4077625" y="239800"/>
            <a:chExt cx="451850" cy="448275"/>
          </a:xfrm>
          <a:solidFill>
            <a:schemeClr val="accent6"/>
          </a:solidFill>
        </p:grpSpPr>
        <p:sp>
          <p:nvSpPr>
            <p:cNvPr id="86" name="Google Shape;5702;p33">
              <a:extLst>
                <a:ext uri="{FF2B5EF4-FFF2-40B4-BE49-F238E27FC236}">
                  <a16:creationId xmlns:a16="http://schemas.microsoft.com/office/drawing/2014/main" id="{53FFAD83-BE9E-4D3F-B017-EC7B7118D1B4}"/>
                </a:ext>
              </a:extLst>
            </p:cNvPr>
            <p:cNvSpPr/>
            <p:nvPr/>
          </p:nvSpPr>
          <p:spPr>
            <a:xfrm>
              <a:off x="4077625" y="2398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703;p33">
              <a:extLst>
                <a:ext uri="{FF2B5EF4-FFF2-40B4-BE49-F238E27FC236}">
                  <a16:creationId xmlns:a16="http://schemas.microsoft.com/office/drawing/2014/main" id="{7526F188-FBA4-4076-9C74-C17DDEDB542C}"/>
                </a:ext>
              </a:extLst>
            </p:cNvPr>
            <p:cNvSpPr/>
            <p:nvPr/>
          </p:nvSpPr>
          <p:spPr>
            <a:xfrm>
              <a:off x="4077625" y="2398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704;p33">
              <a:extLst>
                <a:ext uri="{FF2B5EF4-FFF2-40B4-BE49-F238E27FC236}">
                  <a16:creationId xmlns:a16="http://schemas.microsoft.com/office/drawing/2014/main" id="{928D19DA-100B-496F-A0F1-A51DD2F86376}"/>
                </a:ext>
              </a:extLst>
            </p:cNvPr>
            <p:cNvSpPr/>
            <p:nvPr/>
          </p:nvSpPr>
          <p:spPr>
            <a:xfrm>
              <a:off x="4507650" y="332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705;p33">
              <a:extLst>
                <a:ext uri="{FF2B5EF4-FFF2-40B4-BE49-F238E27FC236}">
                  <a16:creationId xmlns:a16="http://schemas.microsoft.com/office/drawing/2014/main" id="{30EC5CBC-199D-4E83-ACA6-1BC122A7DF23}"/>
                </a:ext>
              </a:extLst>
            </p:cNvPr>
            <p:cNvSpPr/>
            <p:nvPr/>
          </p:nvSpPr>
          <p:spPr>
            <a:xfrm>
              <a:off x="4215450" y="37807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extrusionOk="0">
                  <a:moveTo>
                    <a:pt x="5650" y="0"/>
                  </a:move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4905" y="505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706;p33">
              <a:extLst>
                <a:ext uri="{FF2B5EF4-FFF2-40B4-BE49-F238E27FC236}">
                  <a16:creationId xmlns:a16="http://schemas.microsoft.com/office/drawing/2014/main" id="{C53AF974-331B-4E2C-B9C4-650C595D3F60}"/>
                </a:ext>
              </a:extLst>
            </p:cNvPr>
            <p:cNvSpPr/>
            <p:nvPr/>
          </p:nvSpPr>
          <p:spPr>
            <a:xfrm>
              <a:off x="4215450" y="37807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fill="none" extrusionOk="0">
                  <a:moveTo>
                    <a:pt x="7395" y="5709"/>
                  </a:moveTo>
                  <a:lnTo>
                    <a:pt x="4905" y="5057"/>
                  </a:lnTo>
                  <a:lnTo>
                    <a:pt x="6150" y="62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lnTo>
                    <a:pt x="5650" y="0"/>
                  </a:ln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7395" y="570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707;p33">
              <a:extLst>
                <a:ext uri="{FF2B5EF4-FFF2-40B4-BE49-F238E27FC236}">
                  <a16:creationId xmlns:a16="http://schemas.microsoft.com/office/drawing/2014/main" id="{A61F35E2-359F-4A97-B547-AD4EF2EC991B}"/>
                </a:ext>
              </a:extLst>
            </p:cNvPr>
            <p:cNvSpPr/>
            <p:nvPr/>
          </p:nvSpPr>
          <p:spPr>
            <a:xfrm>
              <a:off x="4400300" y="5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5708;p33">
            <a:extLst>
              <a:ext uri="{FF2B5EF4-FFF2-40B4-BE49-F238E27FC236}">
                <a16:creationId xmlns:a16="http://schemas.microsoft.com/office/drawing/2014/main" id="{1E618883-3171-40A6-BFCB-8BF233AA3CC5}"/>
              </a:ext>
            </a:extLst>
          </p:cNvPr>
          <p:cNvGrpSpPr/>
          <p:nvPr/>
        </p:nvGrpSpPr>
        <p:grpSpPr>
          <a:xfrm>
            <a:off x="3210426" y="2825522"/>
            <a:ext cx="549435" cy="501802"/>
            <a:chOff x="2378875" y="257600"/>
            <a:chExt cx="451875" cy="412700"/>
          </a:xfrm>
        </p:grpSpPr>
        <p:sp>
          <p:nvSpPr>
            <p:cNvPr id="93" name="Google Shape;5709;p33">
              <a:extLst>
                <a:ext uri="{FF2B5EF4-FFF2-40B4-BE49-F238E27FC236}">
                  <a16:creationId xmlns:a16="http://schemas.microsoft.com/office/drawing/2014/main" id="{72B195DD-C7F2-48C3-AC00-3840B983E5BB}"/>
                </a:ext>
              </a:extLst>
            </p:cNvPr>
            <p:cNvSpPr/>
            <p:nvPr/>
          </p:nvSpPr>
          <p:spPr>
            <a:xfrm>
              <a:off x="2635500" y="2576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710;p33">
              <a:extLst>
                <a:ext uri="{FF2B5EF4-FFF2-40B4-BE49-F238E27FC236}">
                  <a16:creationId xmlns:a16="http://schemas.microsoft.com/office/drawing/2014/main" id="{3F865A33-F759-4DEE-BEF3-EF810D2E9467}"/>
                </a:ext>
              </a:extLst>
            </p:cNvPr>
            <p:cNvSpPr/>
            <p:nvPr/>
          </p:nvSpPr>
          <p:spPr>
            <a:xfrm>
              <a:off x="2635500" y="2576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711;p33">
              <a:extLst>
                <a:ext uri="{FF2B5EF4-FFF2-40B4-BE49-F238E27FC236}">
                  <a16:creationId xmlns:a16="http://schemas.microsoft.com/office/drawing/2014/main" id="{78A98B91-CB71-472C-87E7-F7A315E0F6C4}"/>
                </a:ext>
              </a:extLst>
            </p:cNvPr>
            <p:cNvSpPr/>
            <p:nvPr/>
          </p:nvSpPr>
          <p:spPr>
            <a:xfrm>
              <a:off x="2649050" y="32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12;p33">
              <a:extLst>
                <a:ext uri="{FF2B5EF4-FFF2-40B4-BE49-F238E27FC236}">
                  <a16:creationId xmlns:a16="http://schemas.microsoft.com/office/drawing/2014/main" id="{31C19BEC-5B58-48E7-80EF-72B32C3A588D}"/>
                </a:ext>
              </a:extLst>
            </p:cNvPr>
            <p:cNvSpPr/>
            <p:nvPr/>
          </p:nvSpPr>
          <p:spPr>
            <a:xfrm>
              <a:off x="2768475" y="42337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713;p33">
              <a:extLst>
                <a:ext uri="{FF2B5EF4-FFF2-40B4-BE49-F238E27FC236}">
                  <a16:creationId xmlns:a16="http://schemas.microsoft.com/office/drawing/2014/main" id="{77902FC1-6511-42D4-B5D9-AB22FB8F064F}"/>
                </a:ext>
              </a:extLst>
            </p:cNvPr>
            <p:cNvSpPr/>
            <p:nvPr/>
          </p:nvSpPr>
          <p:spPr>
            <a:xfrm>
              <a:off x="2768475" y="42337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714;p33">
              <a:extLst>
                <a:ext uri="{FF2B5EF4-FFF2-40B4-BE49-F238E27FC236}">
                  <a16:creationId xmlns:a16="http://schemas.microsoft.com/office/drawing/2014/main" id="{C6508360-E2AF-4EFB-9E53-3FAA706A32EA}"/>
                </a:ext>
              </a:extLst>
            </p:cNvPr>
            <p:cNvSpPr/>
            <p:nvPr/>
          </p:nvSpPr>
          <p:spPr>
            <a:xfrm>
              <a:off x="2817600" y="42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715;p33">
              <a:extLst>
                <a:ext uri="{FF2B5EF4-FFF2-40B4-BE49-F238E27FC236}">
                  <a16:creationId xmlns:a16="http://schemas.microsoft.com/office/drawing/2014/main" id="{221BB8F1-B419-46EA-B90A-29154351EDE5}"/>
                </a:ext>
              </a:extLst>
            </p:cNvPr>
            <p:cNvSpPr/>
            <p:nvPr/>
          </p:nvSpPr>
          <p:spPr>
            <a:xfrm>
              <a:off x="2729075" y="3056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716;p33">
              <a:extLst>
                <a:ext uri="{FF2B5EF4-FFF2-40B4-BE49-F238E27FC236}">
                  <a16:creationId xmlns:a16="http://schemas.microsoft.com/office/drawing/2014/main" id="{17A2198C-E2B5-4962-A805-20D58E5C8EF0}"/>
                </a:ext>
              </a:extLst>
            </p:cNvPr>
            <p:cNvSpPr/>
            <p:nvPr/>
          </p:nvSpPr>
          <p:spPr>
            <a:xfrm>
              <a:off x="2729075" y="3056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717;p33">
              <a:extLst>
                <a:ext uri="{FF2B5EF4-FFF2-40B4-BE49-F238E27FC236}">
                  <a16:creationId xmlns:a16="http://schemas.microsoft.com/office/drawing/2014/main" id="{FAF526A5-F0E6-4D44-9F71-3E589222432D}"/>
                </a:ext>
              </a:extLst>
            </p:cNvPr>
            <p:cNvSpPr/>
            <p:nvPr/>
          </p:nvSpPr>
          <p:spPr>
            <a:xfrm>
              <a:off x="2742425" y="35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718;p33">
              <a:extLst>
                <a:ext uri="{FF2B5EF4-FFF2-40B4-BE49-F238E27FC236}">
                  <a16:creationId xmlns:a16="http://schemas.microsoft.com/office/drawing/2014/main" id="{C1F7DAC5-CF9F-47DC-ACAE-1E6B40BA57B0}"/>
                </a:ext>
              </a:extLst>
            </p:cNvPr>
            <p:cNvSpPr/>
            <p:nvPr/>
          </p:nvSpPr>
          <p:spPr>
            <a:xfrm>
              <a:off x="2517775" y="30777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719;p33">
              <a:extLst>
                <a:ext uri="{FF2B5EF4-FFF2-40B4-BE49-F238E27FC236}">
                  <a16:creationId xmlns:a16="http://schemas.microsoft.com/office/drawing/2014/main" id="{3664A160-A3A1-4C8C-8B1F-0235EFB58D0F}"/>
                </a:ext>
              </a:extLst>
            </p:cNvPr>
            <p:cNvSpPr/>
            <p:nvPr/>
          </p:nvSpPr>
          <p:spPr>
            <a:xfrm>
              <a:off x="2517775" y="30777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720;p33">
              <a:extLst>
                <a:ext uri="{FF2B5EF4-FFF2-40B4-BE49-F238E27FC236}">
                  <a16:creationId xmlns:a16="http://schemas.microsoft.com/office/drawing/2014/main" id="{684DB1D7-DB0A-414B-AF7D-86D580FBC32E}"/>
                </a:ext>
              </a:extLst>
            </p:cNvPr>
            <p:cNvSpPr/>
            <p:nvPr/>
          </p:nvSpPr>
          <p:spPr>
            <a:xfrm>
              <a:off x="2547200" y="35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721;p33">
              <a:extLst>
                <a:ext uri="{FF2B5EF4-FFF2-40B4-BE49-F238E27FC236}">
                  <a16:creationId xmlns:a16="http://schemas.microsoft.com/office/drawing/2014/main" id="{3F748ECB-4D2D-4FAF-82CC-CEF6D0361C79}"/>
                </a:ext>
              </a:extLst>
            </p:cNvPr>
            <p:cNvSpPr/>
            <p:nvPr/>
          </p:nvSpPr>
          <p:spPr>
            <a:xfrm>
              <a:off x="2686325" y="26987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722;p33">
              <a:extLst>
                <a:ext uri="{FF2B5EF4-FFF2-40B4-BE49-F238E27FC236}">
                  <a16:creationId xmlns:a16="http://schemas.microsoft.com/office/drawing/2014/main" id="{025B9AB3-9EB1-4F67-83CD-1614035CE5FB}"/>
                </a:ext>
              </a:extLst>
            </p:cNvPr>
            <p:cNvSpPr/>
            <p:nvPr/>
          </p:nvSpPr>
          <p:spPr>
            <a:xfrm>
              <a:off x="2686325" y="26987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723;p33">
              <a:extLst>
                <a:ext uri="{FF2B5EF4-FFF2-40B4-BE49-F238E27FC236}">
                  <a16:creationId xmlns:a16="http://schemas.microsoft.com/office/drawing/2014/main" id="{95270AE4-0B46-4C5F-8961-72884176E4FE}"/>
                </a:ext>
              </a:extLst>
            </p:cNvPr>
            <p:cNvSpPr/>
            <p:nvPr/>
          </p:nvSpPr>
          <p:spPr>
            <a:xfrm>
              <a:off x="2694775" y="328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724;p33">
              <a:extLst>
                <a:ext uri="{FF2B5EF4-FFF2-40B4-BE49-F238E27FC236}">
                  <a16:creationId xmlns:a16="http://schemas.microsoft.com/office/drawing/2014/main" id="{4796B8C6-79DB-4FD2-A03E-271DAF80F272}"/>
                </a:ext>
              </a:extLst>
            </p:cNvPr>
            <p:cNvSpPr/>
            <p:nvPr/>
          </p:nvSpPr>
          <p:spPr>
            <a:xfrm>
              <a:off x="2758950" y="4742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725;p33">
              <a:extLst>
                <a:ext uri="{FF2B5EF4-FFF2-40B4-BE49-F238E27FC236}">
                  <a16:creationId xmlns:a16="http://schemas.microsoft.com/office/drawing/2014/main" id="{F71A0899-347C-4CE7-BDD8-95D5C426FB43}"/>
                </a:ext>
              </a:extLst>
            </p:cNvPr>
            <p:cNvSpPr/>
            <p:nvPr/>
          </p:nvSpPr>
          <p:spPr>
            <a:xfrm>
              <a:off x="2758950" y="4742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726;p33">
              <a:extLst>
                <a:ext uri="{FF2B5EF4-FFF2-40B4-BE49-F238E27FC236}">
                  <a16:creationId xmlns:a16="http://schemas.microsoft.com/office/drawing/2014/main" id="{F2DA1ABD-2AF6-432B-B714-20642F1B7DFC}"/>
                </a:ext>
              </a:extLst>
            </p:cNvPr>
            <p:cNvSpPr/>
            <p:nvPr/>
          </p:nvSpPr>
          <p:spPr>
            <a:xfrm>
              <a:off x="2810400" y="488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727;p33">
              <a:extLst>
                <a:ext uri="{FF2B5EF4-FFF2-40B4-BE49-F238E27FC236}">
                  <a16:creationId xmlns:a16="http://schemas.microsoft.com/office/drawing/2014/main" id="{4A92BE94-B643-48D3-9866-04E50C59C0D5}"/>
                </a:ext>
              </a:extLst>
            </p:cNvPr>
            <p:cNvSpPr/>
            <p:nvPr/>
          </p:nvSpPr>
          <p:spPr>
            <a:xfrm>
              <a:off x="2482000" y="3622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728;p33">
              <a:extLst>
                <a:ext uri="{FF2B5EF4-FFF2-40B4-BE49-F238E27FC236}">
                  <a16:creationId xmlns:a16="http://schemas.microsoft.com/office/drawing/2014/main" id="{F114AC56-EDF0-4528-9D14-398535B93BA1}"/>
                </a:ext>
              </a:extLst>
            </p:cNvPr>
            <p:cNvSpPr/>
            <p:nvPr/>
          </p:nvSpPr>
          <p:spPr>
            <a:xfrm>
              <a:off x="2482000" y="3622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729;p33">
              <a:extLst>
                <a:ext uri="{FF2B5EF4-FFF2-40B4-BE49-F238E27FC236}">
                  <a16:creationId xmlns:a16="http://schemas.microsoft.com/office/drawing/2014/main" id="{8653E030-9FF8-4064-BCDE-3E60E1F677C9}"/>
                </a:ext>
              </a:extLst>
            </p:cNvPr>
            <p:cNvSpPr/>
            <p:nvPr/>
          </p:nvSpPr>
          <p:spPr>
            <a:xfrm>
              <a:off x="2490450" y="387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730;p33">
              <a:extLst>
                <a:ext uri="{FF2B5EF4-FFF2-40B4-BE49-F238E27FC236}">
                  <a16:creationId xmlns:a16="http://schemas.microsoft.com/office/drawing/2014/main" id="{075098EE-F3ED-42A6-8207-3D26D94A6116}"/>
                </a:ext>
              </a:extLst>
            </p:cNvPr>
            <p:cNvSpPr/>
            <p:nvPr/>
          </p:nvSpPr>
          <p:spPr>
            <a:xfrm>
              <a:off x="2758100" y="3596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731;p33">
              <a:extLst>
                <a:ext uri="{FF2B5EF4-FFF2-40B4-BE49-F238E27FC236}">
                  <a16:creationId xmlns:a16="http://schemas.microsoft.com/office/drawing/2014/main" id="{ECA79201-831A-44FB-A4B8-54105656DBB8}"/>
                </a:ext>
              </a:extLst>
            </p:cNvPr>
            <p:cNvSpPr/>
            <p:nvPr/>
          </p:nvSpPr>
          <p:spPr>
            <a:xfrm>
              <a:off x="2758100" y="3596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32;p33">
              <a:extLst>
                <a:ext uri="{FF2B5EF4-FFF2-40B4-BE49-F238E27FC236}">
                  <a16:creationId xmlns:a16="http://schemas.microsoft.com/office/drawing/2014/main" id="{CA16532A-A58A-4FC3-8A43-081AC492693C}"/>
                </a:ext>
              </a:extLst>
            </p:cNvPr>
            <p:cNvSpPr/>
            <p:nvPr/>
          </p:nvSpPr>
          <p:spPr>
            <a:xfrm>
              <a:off x="2759150" y="39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733;p33">
              <a:extLst>
                <a:ext uri="{FF2B5EF4-FFF2-40B4-BE49-F238E27FC236}">
                  <a16:creationId xmlns:a16="http://schemas.microsoft.com/office/drawing/2014/main" id="{4053D6FF-11E0-4917-A954-AA68D30730F7}"/>
                </a:ext>
              </a:extLst>
            </p:cNvPr>
            <p:cNvSpPr/>
            <p:nvPr/>
          </p:nvSpPr>
          <p:spPr>
            <a:xfrm>
              <a:off x="2571775" y="27092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734;p33">
              <a:extLst>
                <a:ext uri="{FF2B5EF4-FFF2-40B4-BE49-F238E27FC236}">
                  <a16:creationId xmlns:a16="http://schemas.microsoft.com/office/drawing/2014/main" id="{E045C3AC-E871-4B41-91C6-3DD26ACF4BE9}"/>
                </a:ext>
              </a:extLst>
            </p:cNvPr>
            <p:cNvSpPr/>
            <p:nvPr/>
          </p:nvSpPr>
          <p:spPr>
            <a:xfrm>
              <a:off x="2571775" y="27092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735;p33">
              <a:extLst>
                <a:ext uri="{FF2B5EF4-FFF2-40B4-BE49-F238E27FC236}">
                  <a16:creationId xmlns:a16="http://schemas.microsoft.com/office/drawing/2014/main" id="{4E60785D-D5DF-4E84-9E57-D2C2C1507176}"/>
                </a:ext>
              </a:extLst>
            </p:cNvPr>
            <p:cNvSpPr/>
            <p:nvPr/>
          </p:nvSpPr>
          <p:spPr>
            <a:xfrm>
              <a:off x="2586800" y="32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736;p33">
              <a:extLst>
                <a:ext uri="{FF2B5EF4-FFF2-40B4-BE49-F238E27FC236}">
                  <a16:creationId xmlns:a16="http://schemas.microsoft.com/office/drawing/2014/main" id="{E09A7C76-6FBF-4627-A19D-71509E936D73}"/>
                </a:ext>
              </a:extLst>
            </p:cNvPr>
            <p:cNvSpPr/>
            <p:nvPr/>
          </p:nvSpPr>
          <p:spPr>
            <a:xfrm>
              <a:off x="2559275" y="3389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37;p33">
              <a:extLst>
                <a:ext uri="{FF2B5EF4-FFF2-40B4-BE49-F238E27FC236}">
                  <a16:creationId xmlns:a16="http://schemas.microsoft.com/office/drawing/2014/main" id="{13D92188-22EC-45CC-95A3-1982883AB42F}"/>
                </a:ext>
              </a:extLst>
            </p:cNvPr>
            <p:cNvSpPr/>
            <p:nvPr/>
          </p:nvSpPr>
          <p:spPr>
            <a:xfrm>
              <a:off x="2559275" y="3389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38;p33">
              <a:extLst>
                <a:ext uri="{FF2B5EF4-FFF2-40B4-BE49-F238E27FC236}">
                  <a16:creationId xmlns:a16="http://schemas.microsoft.com/office/drawing/2014/main" id="{B3CB364B-4E48-4070-B660-7D85545A8B16}"/>
                </a:ext>
              </a:extLst>
            </p:cNvPr>
            <p:cNvSpPr/>
            <p:nvPr/>
          </p:nvSpPr>
          <p:spPr>
            <a:xfrm>
              <a:off x="2650325" y="338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39;p33">
              <a:extLst>
                <a:ext uri="{FF2B5EF4-FFF2-40B4-BE49-F238E27FC236}">
                  <a16:creationId xmlns:a16="http://schemas.microsoft.com/office/drawing/2014/main" id="{C0836278-5E4E-4F4F-8167-57419390FACC}"/>
                </a:ext>
              </a:extLst>
            </p:cNvPr>
            <p:cNvSpPr/>
            <p:nvPr/>
          </p:nvSpPr>
          <p:spPr>
            <a:xfrm>
              <a:off x="2378875" y="4236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40;p33">
              <a:extLst>
                <a:ext uri="{FF2B5EF4-FFF2-40B4-BE49-F238E27FC236}">
                  <a16:creationId xmlns:a16="http://schemas.microsoft.com/office/drawing/2014/main" id="{CEEE2F21-4562-4A20-BC69-3D9DF5AAFD8F}"/>
                </a:ext>
              </a:extLst>
            </p:cNvPr>
            <p:cNvSpPr/>
            <p:nvPr/>
          </p:nvSpPr>
          <p:spPr>
            <a:xfrm>
              <a:off x="2378875" y="4236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1;p33">
              <a:extLst>
                <a:ext uri="{FF2B5EF4-FFF2-40B4-BE49-F238E27FC236}">
                  <a16:creationId xmlns:a16="http://schemas.microsoft.com/office/drawing/2014/main" id="{FBC7CC27-0F00-48FD-AF24-AE6A4E4ED1FF}"/>
                </a:ext>
              </a:extLst>
            </p:cNvPr>
            <p:cNvSpPr/>
            <p:nvPr/>
          </p:nvSpPr>
          <p:spPr>
            <a:xfrm>
              <a:off x="2753225" y="503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5658;p33">
            <a:extLst>
              <a:ext uri="{FF2B5EF4-FFF2-40B4-BE49-F238E27FC236}">
                <a16:creationId xmlns:a16="http://schemas.microsoft.com/office/drawing/2014/main" id="{8A4127D2-331D-4E63-A083-D06DA28C303D}"/>
              </a:ext>
            </a:extLst>
          </p:cNvPr>
          <p:cNvGrpSpPr/>
          <p:nvPr/>
        </p:nvGrpSpPr>
        <p:grpSpPr>
          <a:xfrm>
            <a:off x="7342645" y="1247950"/>
            <a:ext cx="1085700" cy="874525"/>
            <a:chOff x="4348738" y="1166225"/>
            <a:chExt cx="1085700" cy="874525"/>
          </a:xfrm>
        </p:grpSpPr>
        <p:sp>
          <p:nvSpPr>
            <p:cNvPr id="127" name="Google Shape;5659;p33">
              <a:extLst>
                <a:ext uri="{FF2B5EF4-FFF2-40B4-BE49-F238E27FC236}">
                  <a16:creationId xmlns:a16="http://schemas.microsoft.com/office/drawing/2014/main" id="{6B3F601C-55D0-4FA2-A4C8-D513E16A697B}"/>
                </a:ext>
              </a:extLst>
            </p:cNvPr>
            <p:cNvSpPr txBox="1"/>
            <p:nvPr/>
          </p:nvSpPr>
          <p:spPr>
            <a:xfrm>
              <a:off x="4348738" y="1166225"/>
              <a:ext cx="1085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36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r>
                <a:rPr lang="en" sz="36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°</a:t>
              </a:r>
              <a:r>
                <a:rPr lang="hr-HR" sz="36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sz="36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" name="Google Shape;5660;p33">
              <a:extLst>
                <a:ext uri="{FF2B5EF4-FFF2-40B4-BE49-F238E27FC236}">
                  <a16:creationId xmlns:a16="http://schemas.microsoft.com/office/drawing/2014/main" id="{E1B2E5B5-B762-4783-B5E6-6EE76D30D973}"/>
                </a:ext>
              </a:extLst>
            </p:cNvPr>
            <p:cNvSpPr txBox="1"/>
            <p:nvPr/>
          </p:nvSpPr>
          <p:spPr>
            <a:xfrm>
              <a:off x="4348738" y="1783650"/>
              <a:ext cx="10857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svi skupa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" name="Google Shape;5658;p33">
            <a:extLst>
              <a:ext uri="{FF2B5EF4-FFF2-40B4-BE49-F238E27FC236}">
                <a16:creationId xmlns:a16="http://schemas.microsoft.com/office/drawing/2014/main" id="{2F679414-9936-4012-B186-5D51BEE08A26}"/>
              </a:ext>
            </a:extLst>
          </p:cNvPr>
          <p:cNvGrpSpPr/>
          <p:nvPr/>
        </p:nvGrpSpPr>
        <p:grpSpPr>
          <a:xfrm>
            <a:off x="7342645" y="2848712"/>
            <a:ext cx="1085700" cy="874525"/>
            <a:chOff x="4348738" y="1166225"/>
            <a:chExt cx="1085700" cy="874525"/>
          </a:xfrm>
        </p:grpSpPr>
        <p:sp>
          <p:nvSpPr>
            <p:cNvPr id="132" name="Google Shape;5659;p33">
              <a:extLst>
                <a:ext uri="{FF2B5EF4-FFF2-40B4-BE49-F238E27FC236}">
                  <a16:creationId xmlns:a16="http://schemas.microsoft.com/office/drawing/2014/main" id="{67675969-C36C-4DC3-A1D2-8F2B25EE0CFE}"/>
                </a:ext>
              </a:extLst>
            </p:cNvPr>
            <p:cNvSpPr txBox="1"/>
            <p:nvPr/>
          </p:nvSpPr>
          <p:spPr>
            <a:xfrm>
              <a:off x="4348738" y="1166225"/>
              <a:ext cx="1085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3600" b="1" dirty="0">
                  <a:solidFill>
                    <a:srgbClr val="2586C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</a:t>
              </a:r>
              <a:r>
                <a:rPr lang="en" sz="3600" b="1" dirty="0">
                  <a:solidFill>
                    <a:srgbClr val="2586C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°</a:t>
              </a:r>
              <a:endParaRPr sz="3600" b="1" dirty="0">
                <a:solidFill>
                  <a:srgbClr val="2586C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" name="Google Shape;5660;p33">
              <a:extLst>
                <a:ext uri="{FF2B5EF4-FFF2-40B4-BE49-F238E27FC236}">
                  <a16:creationId xmlns:a16="http://schemas.microsoft.com/office/drawing/2014/main" id="{6B224E38-C043-48CD-846E-DEBB4877D2D7}"/>
                </a:ext>
              </a:extLst>
            </p:cNvPr>
            <p:cNvSpPr txBox="1"/>
            <p:nvPr/>
          </p:nvSpPr>
          <p:spPr>
            <a:xfrm>
              <a:off x="4348738" y="1783650"/>
              <a:ext cx="10857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Stjepan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2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DFA4-6BDA-4E5A-B937-ACE4BEB1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822" y="1065292"/>
            <a:ext cx="5362354" cy="391951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hr-HR" dirty="0"/>
              <a:t>S web stranice DHMZ-a preuzeta su s</a:t>
            </a:r>
            <a:r>
              <a:rPr lang="sv-SE" dirty="0"/>
              <a:t>atna</a:t>
            </a:r>
            <a:r>
              <a:rPr lang="hr-HR" dirty="0"/>
              <a:t> opažanja tlaka zraka </a:t>
            </a:r>
            <a:r>
              <a:rPr lang="sv-SE" dirty="0"/>
              <a:t>na</a:t>
            </a:r>
            <a:r>
              <a:rPr lang="hr-HR" dirty="0"/>
              <a:t> dostupnim</a:t>
            </a:r>
            <a:r>
              <a:rPr lang="sv-SE" dirty="0"/>
              <a:t> meteorološkim</a:t>
            </a:r>
            <a:r>
              <a:rPr lang="hr-HR" dirty="0"/>
              <a:t> </a:t>
            </a:r>
            <a:r>
              <a:rPr lang="pl-PL" dirty="0"/>
              <a:t>postajama u RH:</a:t>
            </a:r>
          </a:p>
          <a:p>
            <a:pPr marL="939800" lvl="1" indent="-342900">
              <a:lnSpc>
                <a:spcPct val="160000"/>
              </a:lnSpc>
              <a:buFont typeface="+mj-lt"/>
              <a:buAutoNum type="arabicPeriod"/>
            </a:pPr>
            <a:r>
              <a:rPr lang="pl-PL" dirty="0"/>
              <a:t>Preuzeti su nazivi mjernih postaja</a:t>
            </a:r>
          </a:p>
          <a:p>
            <a:pPr marL="939800" lvl="1" indent="-342900">
              <a:lnSpc>
                <a:spcPct val="160000"/>
              </a:lnSpc>
              <a:buFont typeface="+mj-lt"/>
              <a:buAutoNum type="arabicPeriod"/>
            </a:pPr>
            <a:r>
              <a:rPr lang="hr-HR" dirty="0"/>
              <a:t>Iz tablice opažanja s iste web stranice preuzeta su mjerenja tlaka zraka za svakih sat vremena unutar jednog dana, i to za svaku postaju iz točke 1.</a:t>
            </a:r>
          </a:p>
          <a:p>
            <a:pPr marL="939800" lvl="1" indent="-342900">
              <a:lnSpc>
                <a:spcPct val="160000"/>
              </a:lnSpc>
              <a:buFont typeface="+mj-lt"/>
              <a:buAutoNum type="arabicPeriod"/>
            </a:pPr>
            <a:r>
              <a:rPr lang="hr-HR" dirty="0"/>
              <a:t>Izrađena je matrica opažanja dimenzija 1224x3 </a:t>
            </a:r>
          </a:p>
          <a:p>
            <a:pPr lvl="2">
              <a:lnSpc>
                <a:spcPct val="160000"/>
              </a:lnSpc>
            </a:pPr>
            <a:r>
              <a:rPr lang="hr-HR" dirty="0"/>
              <a:t>1224 = 24 opažanja po postaji x 51 postaja</a:t>
            </a:r>
          </a:p>
          <a:p>
            <a:pPr lvl="2">
              <a:lnSpc>
                <a:spcPct val="160000"/>
              </a:lnSpc>
            </a:pPr>
            <a:r>
              <a:rPr lang="hr-HR" dirty="0"/>
              <a:t>3 = vrijeme opažanja, mjesto opažanja i željena informacija (opaženi tlak zraka)</a:t>
            </a:r>
          </a:p>
          <a:p>
            <a:pPr marL="482600" indent="-342900">
              <a:lnSpc>
                <a:spcPct val="160000"/>
              </a:lnSpc>
              <a:buFont typeface="+mj-lt"/>
              <a:buAutoNum type="arabicPeriod"/>
            </a:pPr>
            <a:endParaRPr lang="hr-HR" dirty="0"/>
          </a:p>
          <a:p>
            <a:pPr>
              <a:lnSpc>
                <a:spcPct val="160000"/>
              </a:lnSpc>
            </a:pPr>
            <a:endParaRPr lang="hr-HR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3D7BDFB-492E-44A4-9DF3-9D8E4F7FEE9A}"/>
              </a:ext>
            </a:extLst>
          </p:cNvPr>
          <p:cNvGrpSpPr/>
          <p:nvPr/>
        </p:nvGrpSpPr>
        <p:grpSpPr>
          <a:xfrm>
            <a:off x="5622215" y="1191684"/>
            <a:ext cx="2844845" cy="3666733"/>
            <a:chOff x="5449062" y="411475"/>
            <a:chExt cx="3390900" cy="4370546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91D8F97B-6C7D-4005-8B00-4C229ACE5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9062" y="411475"/>
              <a:ext cx="3390900" cy="4124325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942EB43-547B-4C20-8212-0C3A39D16EB3}"/>
                </a:ext>
              </a:extLst>
            </p:cNvPr>
            <p:cNvSpPr txBox="1"/>
            <p:nvPr/>
          </p:nvSpPr>
          <p:spPr>
            <a:xfrm>
              <a:off x="6116025" y="4535800"/>
              <a:ext cx="20569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000" dirty="0"/>
                <a:t>Slika 1. Prvih 16 redaka matrice</a:t>
              </a:r>
            </a:p>
          </p:txBody>
        </p:sp>
      </p:grpSp>
      <p:sp>
        <p:nvSpPr>
          <p:cNvPr id="141" name="Title 1">
            <a:extLst>
              <a:ext uri="{FF2B5EF4-FFF2-40B4-BE49-F238E27FC236}">
                <a16:creationId xmlns:a16="http://schemas.microsoft.com/office/drawing/2014/main" id="{4CE8C661-BF9A-489D-82FE-515A5C5B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hr-HR" dirty="0"/>
              <a:t>Napravljeno do sad</a:t>
            </a:r>
          </a:p>
        </p:txBody>
      </p:sp>
    </p:spTree>
    <p:extLst>
      <p:ext uri="{BB962C8B-B14F-4D97-AF65-F5344CB8AC3E}">
        <p14:creationId xmlns:p14="http://schemas.microsoft.com/office/powerpoint/2010/main" val="12764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4C43F469-F902-4D75-A23D-6A2289DEC604}"/>
              </a:ext>
            </a:extLst>
          </p:cNvPr>
          <p:cNvSpPr txBox="1">
            <a:spLocks/>
          </p:cNvSpPr>
          <p:nvPr/>
        </p:nvSpPr>
        <p:spPr>
          <a:xfrm>
            <a:off x="176964" y="1195145"/>
            <a:ext cx="3870089" cy="35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hr-HR" dirty="0"/>
              <a:t>Izrađena je </a:t>
            </a:r>
            <a:r>
              <a:rPr lang="hr-HR" dirty="0" err="1"/>
              <a:t>csv</a:t>
            </a:r>
            <a:r>
              <a:rPr lang="hr-HR" dirty="0"/>
              <a:t> datoteka s nazivom postaja i geografskim širinama i dužinama svake postaje pomoću tražilice OSM </a:t>
            </a:r>
            <a:r>
              <a:rPr lang="hr-HR" dirty="0" err="1"/>
              <a:t>Nominatim</a:t>
            </a:r>
            <a:r>
              <a:rPr lang="hr-HR" dirty="0"/>
              <a:t> </a:t>
            </a:r>
          </a:p>
          <a:p>
            <a:pPr>
              <a:lnSpc>
                <a:spcPct val="150000"/>
              </a:lnSpc>
            </a:pPr>
            <a:endParaRPr lang="hr-HR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065C95-3342-4EA8-BFC5-2587F45137F3}"/>
              </a:ext>
            </a:extLst>
          </p:cNvPr>
          <p:cNvGrpSpPr/>
          <p:nvPr/>
        </p:nvGrpSpPr>
        <p:grpSpPr>
          <a:xfrm>
            <a:off x="4330994" y="1112874"/>
            <a:ext cx="4403899" cy="4026667"/>
            <a:chOff x="3573992" y="286300"/>
            <a:chExt cx="5160902" cy="4853241"/>
          </a:xfrm>
        </p:grpSpPr>
        <p:pic>
          <p:nvPicPr>
            <p:cNvPr id="43" name="Picture 2" descr="Grey Map of Croatia | Free Vector Maps">
              <a:extLst>
                <a:ext uri="{FF2B5EF4-FFF2-40B4-BE49-F238E27FC236}">
                  <a16:creationId xmlns:a16="http://schemas.microsoft.com/office/drawing/2014/main" id="{61C941EF-973F-44E7-AD98-58F0D9625D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1" t="2344" r="15375" b="5227"/>
            <a:stretch/>
          </p:blipFill>
          <p:spPr bwMode="auto">
            <a:xfrm>
              <a:off x="3936066" y="385459"/>
              <a:ext cx="4798828" cy="4754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oogle Shape;411;p17">
              <a:extLst>
                <a:ext uri="{FF2B5EF4-FFF2-40B4-BE49-F238E27FC236}">
                  <a16:creationId xmlns:a16="http://schemas.microsoft.com/office/drawing/2014/main" id="{7B7DF9EA-7786-42D0-8D7F-9173BEC1B540}"/>
                </a:ext>
              </a:extLst>
            </p:cNvPr>
            <p:cNvGrpSpPr/>
            <p:nvPr/>
          </p:nvGrpSpPr>
          <p:grpSpPr>
            <a:xfrm>
              <a:off x="6416986" y="286300"/>
              <a:ext cx="1799102" cy="371400"/>
              <a:chOff x="2966724" y="1487525"/>
              <a:chExt cx="1799102" cy="371400"/>
            </a:xfrm>
          </p:grpSpPr>
          <p:sp>
            <p:nvSpPr>
              <p:cNvPr id="16" name="Google Shape;412;p17">
                <a:extLst>
                  <a:ext uri="{FF2B5EF4-FFF2-40B4-BE49-F238E27FC236}">
                    <a16:creationId xmlns:a16="http://schemas.microsoft.com/office/drawing/2014/main" id="{973F1123-8489-4E98-8716-9E713FD83B79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Zagreb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" name="Google Shape;413;p17">
                <a:extLst>
                  <a:ext uri="{FF2B5EF4-FFF2-40B4-BE49-F238E27FC236}">
                    <a16:creationId xmlns:a16="http://schemas.microsoft.com/office/drawing/2014/main" id="{391ED679-AFAB-4BB0-BDE7-A31673A96063}"/>
                  </a:ext>
                </a:extLst>
              </p:cNvPr>
              <p:cNvSpPr/>
              <p:nvPr/>
            </p:nvSpPr>
            <p:spPr>
              <a:xfrm>
                <a:off x="4246526" y="1487525"/>
                <a:ext cx="5193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8" name="Google Shape;414;p17">
              <a:extLst>
                <a:ext uri="{FF2B5EF4-FFF2-40B4-BE49-F238E27FC236}">
                  <a16:creationId xmlns:a16="http://schemas.microsoft.com/office/drawing/2014/main" id="{17256C7C-55A4-49FE-9522-289D206A07DB}"/>
                </a:ext>
              </a:extLst>
            </p:cNvPr>
            <p:cNvGrpSpPr/>
            <p:nvPr/>
          </p:nvGrpSpPr>
          <p:grpSpPr>
            <a:xfrm>
              <a:off x="3573992" y="1204825"/>
              <a:ext cx="1799102" cy="371400"/>
              <a:chOff x="2966724" y="1487525"/>
              <a:chExt cx="1799102" cy="371400"/>
            </a:xfrm>
          </p:grpSpPr>
          <p:sp>
            <p:nvSpPr>
              <p:cNvPr id="19" name="Google Shape;415;p17">
                <a:extLst>
                  <a:ext uri="{FF2B5EF4-FFF2-40B4-BE49-F238E27FC236}">
                    <a16:creationId xmlns:a16="http://schemas.microsoft.com/office/drawing/2014/main" id="{DA6D4EAE-4993-49BA-9A2C-F08E76838E81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Karlovac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" name="Google Shape;416;p17">
                <a:extLst>
                  <a:ext uri="{FF2B5EF4-FFF2-40B4-BE49-F238E27FC236}">
                    <a16:creationId xmlns:a16="http://schemas.microsoft.com/office/drawing/2014/main" id="{046AE0FE-9211-445D-A08A-3D06E20EEAA0}"/>
                  </a:ext>
                </a:extLst>
              </p:cNvPr>
              <p:cNvSpPr/>
              <p:nvPr/>
            </p:nvSpPr>
            <p:spPr>
              <a:xfrm>
                <a:off x="4246526" y="1487525"/>
                <a:ext cx="5193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1" name="Google Shape;417;p17">
              <a:extLst>
                <a:ext uri="{FF2B5EF4-FFF2-40B4-BE49-F238E27FC236}">
                  <a16:creationId xmlns:a16="http://schemas.microsoft.com/office/drawing/2014/main" id="{AD084648-115D-4A9A-ADE8-D940EDEDA9D7}"/>
                </a:ext>
              </a:extLst>
            </p:cNvPr>
            <p:cNvGrpSpPr/>
            <p:nvPr/>
          </p:nvGrpSpPr>
          <p:grpSpPr>
            <a:xfrm>
              <a:off x="6451082" y="3266146"/>
              <a:ext cx="1799102" cy="371400"/>
              <a:chOff x="2966724" y="1487525"/>
              <a:chExt cx="1799102" cy="371400"/>
            </a:xfrm>
          </p:grpSpPr>
          <p:sp>
            <p:nvSpPr>
              <p:cNvPr id="22" name="Google Shape;418;p17">
                <a:extLst>
                  <a:ext uri="{FF2B5EF4-FFF2-40B4-BE49-F238E27FC236}">
                    <a16:creationId xmlns:a16="http://schemas.microsoft.com/office/drawing/2014/main" id="{4DF16179-6BF0-4BA5-89D4-D25DDEDFB572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Split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" name="Google Shape;419;p17">
                <a:extLst>
                  <a:ext uri="{FF2B5EF4-FFF2-40B4-BE49-F238E27FC236}">
                    <a16:creationId xmlns:a16="http://schemas.microsoft.com/office/drawing/2014/main" id="{41E08A88-1B18-49D4-B720-EAD885F7DE81}"/>
                  </a:ext>
                </a:extLst>
              </p:cNvPr>
              <p:cNvSpPr/>
              <p:nvPr/>
            </p:nvSpPr>
            <p:spPr>
              <a:xfrm>
                <a:off x="4246526" y="1487525"/>
                <a:ext cx="5193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4" name="Google Shape;420;p17">
              <a:extLst>
                <a:ext uri="{FF2B5EF4-FFF2-40B4-BE49-F238E27FC236}">
                  <a16:creationId xmlns:a16="http://schemas.microsoft.com/office/drawing/2014/main" id="{6FE1C190-1533-43A4-B032-6DEA06BD21A7}"/>
                </a:ext>
              </a:extLst>
            </p:cNvPr>
            <p:cNvGrpSpPr/>
            <p:nvPr/>
          </p:nvGrpSpPr>
          <p:grpSpPr>
            <a:xfrm>
              <a:off x="6126217" y="2244823"/>
              <a:ext cx="1799102" cy="371400"/>
              <a:chOff x="2966724" y="1487525"/>
              <a:chExt cx="1799102" cy="371400"/>
            </a:xfrm>
          </p:grpSpPr>
          <p:sp>
            <p:nvSpPr>
              <p:cNvPr id="25" name="Google Shape;421;p17">
                <a:extLst>
                  <a:ext uri="{FF2B5EF4-FFF2-40B4-BE49-F238E27FC236}">
                    <a16:creationId xmlns:a16="http://schemas.microsoft.com/office/drawing/2014/main" id="{3A109231-E956-4172-90AE-7B9EE1CACA97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Gospić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" name="Google Shape;422;p17">
                <a:extLst>
                  <a:ext uri="{FF2B5EF4-FFF2-40B4-BE49-F238E27FC236}">
                    <a16:creationId xmlns:a16="http://schemas.microsoft.com/office/drawing/2014/main" id="{5BF0F9B9-74BA-44E9-B54C-0241B2D0C975}"/>
                  </a:ext>
                </a:extLst>
              </p:cNvPr>
              <p:cNvSpPr/>
              <p:nvPr/>
            </p:nvSpPr>
            <p:spPr>
              <a:xfrm>
                <a:off x="4246526" y="1487525"/>
                <a:ext cx="5193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" name="Google Shape;423;p17">
              <a:extLst>
                <a:ext uri="{FF2B5EF4-FFF2-40B4-BE49-F238E27FC236}">
                  <a16:creationId xmlns:a16="http://schemas.microsoft.com/office/drawing/2014/main" id="{CFF8BB3C-4D83-41CB-B828-30127B9CF8EB}"/>
                </a:ext>
              </a:extLst>
            </p:cNvPr>
            <p:cNvGrpSpPr/>
            <p:nvPr/>
          </p:nvGrpSpPr>
          <p:grpSpPr>
            <a:xfrm>
              <a:off x="5326668" y="1849875"/>
              <a:ext cx="464100" cy="114600"/>
              <a:chOff x="3551650" y="3183425"/>
              <a:chExt cx="464100" cy="114600"/>
            </a:xfrm>
          </p:grpSpPr>
          <p:sp>
            <p:nvSpPr>
              <p:cNvPr id="28" name="Google Shape;424;p17">
                <a:extLst>
                  <a:ext uri="{FF2B5EF4-FFF2-40B4-BE49-F238E27FC236}">
                    <a16:creationId xmlns:a16="http://schemas.microsoft.com/office/drawing/2014/main" id="{D1129BBF-3820-419A-8504-08636D80DEC3}"/>
                  </a:ext>
                </a:extLst>
              </p:cNvPr>
              <p:cNvSpPr/>
              <p:nvPr/>
            </p:nvSpPr>
            <p:spPr>
              <a:xfrm>
                <a:off x="3551650" y="3183425"/>
                <a:ext cx="464100" cy="114600"/>
              </a:xfrm>
              <a:prstGeom prst="ellipse">
                <a:avLst/>
              </a:prstGeom>
              <a:solidFill>
                <a:srgbClr val="E41719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25;p17">
                <a:extLst>
                  <a:ext uri="{FF2B5EF4-FFF2-40B4-BE49-F238E27FC236}">
                    <a16:creationId xmlns:a16="http://schemas.microsoft.com/office/drawing/2014/main" id="{A4385AB5-0AAE-4C46-AA64-0072938FA23B}"/>
                  </a:ext>
                </a:extLst>
              </p:cNvPr>
              <p:cNvSpPr/>
              <p:nvPr/>
            </p:nvSpPr>
            <p:spPr>
              <a:xfrm>
                <a:off x="3714050" y="3223525"/>
                <a:ext cx="139200" cy="3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" name="Google Shape;426;p17">
              <a:extLst>
                <a:ext uri="{FF2B5EF4-FFF2-40B4-BE49-F238E27FC236}">
                  <a16:creationId xmlns:a16="http://schemas.microsoft.com/office/drawing/2014/main" id="{B68563F1-24BE-4F77-9A1F-4524409A826A}"/>
                </a:ext>
              </a:extLst>
            </p:cNvPr>
            <p:cNvCxnSpPr>
              <a:stCxn id="20" idx="3"/>
              <a:endCxn id="29" idx="0"/>
            </p:cNvCxnSpPr>
            <p:nvPr/>
          </p:nvCxnSpPr>
          <p:spPr>
            <a:xfrm>
              <a:off x="5373094" y="1390525"/>
              <a:ext cx="185700" cy="499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" name="Google Shape;427;p17">
              <a:extLst>
                <a:ext uri="{FF2B5EF4-FFF2-40B4-BE49-F238E27FC236}">
                  <a16:creationId xmlns:a16="http://schemas.microsoft.com/office/drawing/2014/main" id="{FA6BFA44-B6E3-48D3-89E2-939933F87683}"/>
                </a:ext>
              </a:extLst>
            </p:cNvPr>
            <p:cNvGrpSpPr/>
            <p:nvPr/>
          </p:nvGrpSpPr>
          <p:grpSpPr>
            <a:xfrm>
              <a:off x="6078208" y="3823246"/>
              <a:ext cx="464100" cy="114600"/>
              <a:chOff x="3551650" y="3183425"/>
              <a:chExt cx="464100" cy="114600"/>
            </a:xfrm>
          </p:grpSpPr>
          <p:sp>
            <p:nvSpPr>
              <p:cNvPr id="32" name="Google Shape;428;p17">
                <a:extLst>
                  <a:ext uri="{FF2B5EF4-FFF2-40B4-BE49-F238E27FC236}">
                    <a16:creationId xmlns:a16="http://schemas.microsoft.com/office/drawing/2014/main" id="{A7831C0A-7BF0-4FD7-B23E-0DD2BF1F4655}"/>
                  </a:ext>
                </a:extLst>
              </p:cNvPr>
              <p:cNvSpPr/>
              <p:nvPr/>
            </p:nvSpPr>
            <p:spPr>
              <a:xfrm>
                <a:off x="3551650" y="3183425"/>
                <a:ext cx="464100" cy="114600"/>
              </a:xfrm>
              <a:prstGeom prst="ellipse">
                <a:avLst/>
              </a:prstGeom>
              <a:solidFill>
                <a:srgbClr val="F5D239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9;p17">
                <a:extLst>
                  <a:ext uri="{FF2B5EF4-FFF2-40B4-BE49-F238E27FC236}">
                    <a16:creationId xmlns:a16="http://schemas.microsoft.com/office/drawing/2014/main" id="{BBB4A214-C4E6-4C9B-B46B-3D035B2F65BE}"/>
                  </a:ext>
                </a:extLst>
              </p:cNvPr>
              <p:cNvSpPr/>
              <p:nvPr/>
            </p:nvSpPr>
            <p:spPr>
              <a:xfrm>
                <a:off x="3714050" y="3223525"/>
                <a:ext cx="139200" cy="3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4" name="Google Shape;430;p17">
              <a:extLst>
                <a:ext uri="{FF2B5EF4-FFF2-40B4-BE49-F238E27FC236}">
                  <a16:creationId xmlns:a16="http://schemas.microsoft.com/office/drawing/2014/main" id="{1CFDA6B5-88B2-4F70-8E90-10C38B88FB8D}"/>
                </a:ext>
              </a:extLst>
            </p:cNvPr>
            <p:cNvCxnSpPr>
              <a:stCxn id="22" idx="1"/>
              <a:endCxn id="33" idx="0"/>
            </p:cNvCxnSpPr>
            <p:nvPr/>
          </p:nvCxnSpPr>
          <p:spPr>
            <a:xfrm flipH="1">
              <a:off x="6310082" y="3451846"/>
              <a:ext cx="141000" cy="411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431;p17">
              <a:extLst>
                <a:ext uri="{FF2B5EF4-FFF2-40B4-BE49-F238E27FC236}">
                  <a16:creationId xmlns:a16="http://schemas.microsoft.com/office/drawing/2014/main" id="{699A1516-8A92-4493-BD68-C2252C2D0339}"/>
                </a:ext>
              </a:extLst>
            </p:cNvPr>
            <p:cNvGrpSpPr/>
            <p:nvPr/>
          </p:nvGrpSpPr>
          <p:grpSpPr>
            <a:xfrm>
              <a:off x="5329368" y="2746920"/>
              <a:ext cx="464100" cy="114600"/>
              <a:chOff x="3551650" y="3183425"/>
              <a:chExt cx="464100" cy="114600"/>
            </a:xfrm>
          </p:grpSpPr>
          <p:sp>
            <p:nvSpPr>
              <p:cNvPr id="36" name="Google Shape;432;p17">
                <a:extLst>
                  <a:ext uri="{FF2B5EF4-FFF2-40B4-BE49-F238E27FC236}">
                    <a16:creationId xmlns:a16="http://schemas.microsoft.com/office/drawing/2014/main" id="{5B40E823-1269-4549-B23B-BB9DB41A1644}"/>
                  </a:ext>
                </a:extLst>
              </p:cNvPr>
              <p:cNvSpPr/>
              <p:nvPr/>
            </p:nvSpPr>
            <p:spPr>
              <a:xfrm>
                <a:off x="3551650" y="3183425"/>
                <a:ext cx="464100" cy="114600"/>
              </a:xfrm>
              <a:prstGeom prst="ellipse">
                <a:avLst/>
              </a:prstGeom>
              <a:solidFill>
                <a:srgbClr val="56C7B8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33;p17">
                <a:extLst>
                  <a:ext uri="{FF2B5EF4-FFF2-40B4-BE49-F238E27FC236}">
                    <a16:creationId xmlns:a16="http://schemas.microsoft.com/office/drawing/2014/main" id="{03DA7043-BE66-49F8-B3E7-B3EEFDF4D9EB}"/>
                  </a:ext>
                </a:extLst>
              </p:cNvPr>
              <p:cNvSpPr/>
              <p:nvPr/>
            </p:nvSpPr>
            <p:spPr>
              <a:xfrm>
                <a:off x="3714050" y="3223525"/>
                <a:ext cx="139200" cy="3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8" name="Google Shape;434;p17">
              <a:extLst>
                <a:ext uri="{FF2B5EF4-FFF2-40B4-BE49-F238E27FC236}">
                  <a16:creationId xmlns:a16="http://schemas.microsoft.com/office/drawing/2014/main" id="{ADAA4714-DBBD-4C3F-ACD5-68AF480D35DF}"/>
                </a:ext>
              </a:extLst>
            </p:cNvPr>
            <p:cNvCxnSpPr>
              <a:stCxn id="37" idx="0"/>
              <a:endCxn id="25" idx="1"/>
            </p:cNvCxnSpPr>
            <p:nvPr/>
          </p:nvCxnSpPr>
          <p:spPr>
            <a:xfrm rot="5400000" flipH="1" flipV="1">
              <a:off x="5665544" y="2326348"/>
              <a:ext cx="356497" cy="564849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" name="Google Shape;435;p17">
              <a:extLst>
                <a:ext uri="{FF2B5EF4-FFF2-40B4-BE49-F238E27FC236}">
                  <a16:creationId xmlns:a16="http://schemas.microsoft.com/office/drawing/2014/main" id="{21999BD8-F806-4D14-9C0E-D3E12BE00F8A}"/>
                </a:ext>
              </a:extLst>
            </p:cNvPr>
            <p:cNvGrpSpPr/>
            <p:nvPr/>
          </p:nvGrpSpPr>
          <p:grpSpPr>
            <a:xfrm>
              <a:off x="5952887" y="1369125"/>
              <a:ext cx="464100" cy="114600"/>
              <a:chOff x="3551650" y="3183425"/>
              <a:chExt cx="464100" cy="114600"/>
            </a:xfrm>
          </p:grpSpPr>
          <p:sp>
            <p:nvSpPr>
              <p:cNvPr id="40" name="Google Shape;436;p17">
                <a:extLst>
                  <a:ext uri="{FF2B5EF4-FFF2-40B4-BE49-F238E27FC236}">
                    <a16:creationId xmlns:a16="http://schemas.microsoft.com/office/drawing/2014/main" id="{CB2C988C-1777-41C0-B9B4-33448DDEDE2F}"/>
                  </a:ext>
                </a:extLst>
              </p:cNvPr>
              <p:cNvSpPr/>
              <p:nvPr/>
            </p:nvSpPr>
            <p:spPr>
              <a:xfrm>
                <a:off x="3551650" y="3183425"/>
                <a:ext cx="464100" cy="114600"/>
              </a:xfrm>
              <a:prstGeom prst="ellipse">
                <a:avLst/>
              </a:prstGeom>
              <a:solidFill>
                <a:srgbClr val="F4603C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37;p17">
                <a:extLst>
                  <a:ext uri="{FF2B5EF4-FFF2-40B4-BE49-F238E27FC236}">
                    <a16:creationId xmlns:a16="http://schemas.microsoft.com/office/drawing/2014/main" id="{F2BD4B77-1B68-43FC-982A-559A38441CDA}"/>
                  </a:ext>
                </a:extLst>
              </p:cNvPr>
              <p:cNvSpPr/>
              <p:nvPr/>
            </p:nvSpPr>
            <p:spPr>
              <a:xfrm>
                <a:off x="3714050" y="3223525"/>
                <a:ext cx="139200" cy="3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2" name="Google Shape;438;p17">
              <a:extLst>
                <a:ext uri="{FF2B5EF4-FFF2-40B4-BE49-F238E27FC236}">
                  <a16:creationId xmlns:a16="http://schemas.microsoft.com/office/drawing/2014/main" id="{745F8063-0A12-4AF9-A498-EAD6C9C9D71F}"/>
                </a:ext>
              </a:extLst>
            </p:cNvPr>
            <p:cNvCxnSpPr>
              <a:stCxn id="16" idx="1"/>
              <a:endCxn id="41" idx="0"/>
            </p:cNvCxnSpPr>
            <p:nvPr/>
          </p:nvCxnSpPr>
          <p:spPr>
            <a:xfrm flipH="1">
              <a:off x="6184786" y="472000"/>
              <a:ext cx="232200" cy="9372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809E9D-E961-44A8-A8EE-7726D380BFF6}"/>
              </a:ext>
            </a:extLst>
          </p:cNvPr>
          <p:cNvGrpSpPr/>
          <p:nvPr/>
        </p:nvGrpSpPr>
        <p:grpSpPr>
          <a:xfrm>
            <a:off x="413625" y="2891905"/>
            <a:ext cx="3630036" cy="2097227"/>
            <a:chOff x="493135" y="2534186"/>
            <a:chExt cx="3630036" cy="209722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05012DC-A650-4691-BED9-1DAB27EE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135" y="2534186"/>
              <a:ext cx="3630036" cy="183532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B1F288-5151-4523-AD10-498D9F0E9F3A}"/>
                </a:ext>
              </a:extLst>
            </p:cNvPr>
            <p:cNvSpPr txBox="1"/>
            <p:nvPr/>
          </p:nvSpPr>
          <p:spPr>
            <a:xfrm>
              <a:off x="1202722" y="4385192"/>
              <a:ext cx="2210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000" dirty="0"/>
                <a:t>Slika 2. Prvih 8 redaka </a:t>
              </a:r>
              <a:r>
                <a:rPr lang="hr-HR" sz="1000" dirty="0" err="1"/>
                <a:t>csv</a:t>
              </a:r>
              <a:r>
                <a:rPr lang="hr-HR" sz="1000" dirty="0"/>
                <a:t> datoteke</a:t>
              </a: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8CA82286-D86D-4D8B-83BC-069A30C6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hr-HR" dirty="0"/>
              <a:t>Napravljeno do sad</a:t>
            </a:r>
          </a:p>
        </p:txBody>
      </p:sp>
    </p:spTree>
    <p:extLst>
      <p:ext uri="{BB962C8B-B14F-4D97-AF65-F5344CB8AC3E}">
        <p14:creationId xmlns:p14="http://schemas.microsoft.com/office/powerpoint/2010/main" val="293774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DD92-CEA9-4765-AE9E-2A44ED68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Problemi i rješenja</a:t>
            </a:r>
          </a:p>
        </p:txBody>
      </p:sp>
      <p:sp>
        <p:nvSpPr>
          <p:cNvPr id="4" name="Google Shape;5059;p31">
            <a:extLst>
              <a:ext uri="{FF2B5EF4-FFF2-40B4-BE49-F238E27FC236}">
                <a16:creationId xmlns:a16="http://schemas.microsoft.com/office/drawing/2014/main" id="{CCD71AD9-8A7A-4AB4-896E-764669707277}"/>
              </a:ext>
            </a:extLst>
          </p:cNvPr>
          <p:cNvSpPr/>
          <p:nvPr/>
        </p:nvSpPr>
        <p:spPr>
          <a:xfrm>
            <a:off x="3751576" y="1953288"/>
            <a:ext cx="1584900" cy="1584900"/>
          </a:xfrm>
          <a:prstGeom prst="ellipse">
            <a:avLst/>
          </a:prstGeom>
          <a:solidFill>
            <a:schemeClr val="accent6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" name="Google Shape;5061;p31">
            <a:extLst>
              <a:ext uri="{FF2B5EF4-FFF2-40B4-BE49-F238E27FC236}">
                <a16:creationId xmlns:a16="http://schemas.microsoft.com/office/drawing/2014/main" id="{14C52028-18DD-43C7-BD28-1BA8D96B99D1}"/>
              </a:ext>
            </a:extLst>
          </p:cNvPr>
          <p:cNvGrpSpPr/>
          <p:nvPr/>
        </p:nvGrpSpPr>
        <p:grpSpPr>
          <a:xfrm>
            <a:off x="7081031" y="1337771"/>
            <a:ext cx="1807325" cy="853049"/>
            <a:chOff x="6879475" y="1182074"/>
            <a:chExt cx="1807325" cy="853049"/>
          </a:xfrm>
        </p:grpSpPr>
        <p:sp>
          <p:nvSpPr>
            <p:cNvPr id="6" name="Google Shape;5062;p31">
              <a:extLst>
                <a:ext uri="{FF2B5EF4-FFF2-40B4-BE49-F238E27FC236}">
                  <a16:creationId xmlns:a16="http://schemas.microsoft.com/office/drawing/2014/main" id="{C2FA7248-9931-43DD-BEB3-B0187939B426}"/>
                </a:ext>
              </a:extLst>
            </p:cNvPr>
            <p:cNvSpPr txBox="1"/>
            <p:nvPr/>
          </p:nvSpPr>
          <p:spPr>
            <a:xfrm>
              <a:off x="6879475" y="1182074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hr-HR" sz="1800" b="1" dirty="0">
                  <a:solidFill>
                    <a:schemeClr val="dk1"/>
                  </a:solidFill>
                  <a:latin typeface="Fira Sans Extra Condensed"/>
                </a:rPr>
                <a:t>Knjižnica </a:t>
              </a:r>
              <a:r>
                <a:rPr lang="hr-HR" sz="1800" b="1" dirty="0" err="1">
                  <a:solidFill>
                    <a:schemeClr val="dk1"/>
                  </a:solidFill>
                  <a:latin typeface="Fira Sans Extra Condensed"/>
                </a:rPr>
                <a:t>rvest</a:t>
              </a:r>
              <a:endParaRPr sz="1800" b="1" dirty="0">
                <a:solidFill>
                  <a:schemeClr val="dk1"/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7" name="Google Shape;5063;p31">
              <a:extLst>
                <a:ext uri="{FF2B5EF4-FFF2-40B4-BE49-F238E27FC236}">
                  <a16:creationId xmlns:a16="http://schemas.microsoft.com/office/drawing/2014/main" id="{06C53613-65F4-4411-AFB2-9A76F56E97ED}"/>
                </a:ext>
              </a:extLst>
            </p:cNvPr>
            <p:cNvSpPr txBox="1"/>
            <p:nvPr/>
          </p:nvSpPr>
          <p:spPr>
            <a:xfrm>
              <a:off x="7101900" y="1520323"/>
              <a:ext cx="15849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hr-HR" dirty="0" err="1"/>
                <a:t>Scraping</a:t>
              </a:r>
              <a:r>
                <a:rPr lang="hr-HR" dirty="0"/>
                <a:t> </a:t>
              </a:r>
              <a:r>
                <a:rPr lang="hr-HR" dirty="0" err="1"/>
                <a:t>html-a</a:t>
              </a:r>
              <a:r>
                <a:rPr lang="hr-HR" dirty="0"/>
                <a:t> *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" name="Google Shape;5066;p31">
            <a:extLst>
              <a:ext uri="{FF2B5EF4-FFF2-40B4-BE49-F238E27FC236}">
                <a16:creationId xmlns:a16="http://schemas.microsoft.com/office/drawing/2014/main" id="{40757BA3-99E2-436E-A1AE-A49DF17CF238}"/>
              </a:ext>
            </a:extLst>
          </p:cNvPr>
          <p:cNvSpPr txBox="1"/>
          <p:nvPr/>
        </p:nvSpPr>
        <p:spPr>
          <a:xfrm>
            <a:off x="0" y="1149025"/>
            <a:ext cx="2463428" cy="150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algn="ctr"/>
            <a:r>
              <a:rPr lang="hr-HR" sz="1800" dirty="0">
                <a:solidFill>
                  <a:schemeClr val="dk1"/>
                </a:solidFill>
                <a:latin typeface="Fira Sans Extra Condensed"/>
              </a:rPr>
              <a:t>Kako preuzeti podatke direktno s web stranice, a ne korištenjem API usluge?</a:t>
            </a:r>
          </a:p>
        </p:txBody>
      </p:sp>
      <p:sp>
        <p:nvSpPr>
          <p:cNvPr id="12" name="Google Shape;5068;p31">
            <a:extLst>
              <a:ext uri="{FF2B5EF4-FFF2-40B4-BE49-F238E27FC236}">
                <a16:creationId xmlns:a16="http://schemas.microsoft.com/office/drawing/2014/main" id="{16BB9D75-B822-4E48-AA63-F119F0D038A0}"/>
              </a:ext>
            </a:extLst>
          </p:cNvPr>
          <p:cNvSpPr/>
          <p:nvPr/>
        </p:nvSpPr>
        <p:spPr>
          <a:xfrm>
            <a:off x="2499300" y="1328475"/>
            <a:ext cx="798000" cy="798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7" name="Google Shape;5073;p31">
            <a:extLst>
              <a:ext uri="{FF2B5EF4-FFF2-40B4-BE49-F238E27FC236}">
                <a16:creationId xmlns:a16="http://schemas.microsoft.com/office/drawing/2014/main" id="{6E9C40D9-F237-403B-90A4-F14843D6872A}"/>
              </a:ext>
            </a:extLst>
          </p:cNvPr>
          <p:cNvGrpSpPr/>
          <p:nvPr/>
        </p:nvGrpSpPr>
        <p:grpSpPr>
          <a:xfrm>
            <a:off x="6746396" y="3175885"/>
            <a:ext cx="2142712" cy="1234306"/>
            <a:chOff x="6778853" y="3224250"/>
            <a:chExt cx="1907947" cy="853050"/>
          </a:xfrm>
        </p:grpSpPr>
        <p:sp>
          <p:nvSpPr>
            <p:cNvPr id="18" name="Google Shape;5074;p31">
              <a:extLst>
                <a:ext uri="{FF2B5EF4-FFF2-40B4-BE49-F238E27FC236}">
                  <a16:creationId xmlns:a16="http://schemas.microsoft.com/office/drawing/2014/main" id="{E8EA5474-05D1-4319-A511-35F3535D73E0}"/>
                </a:ext>
              </a:extLst>
            </p:cNvPr>
            <p:cNvSpPr txBox="1"/>
            <p:nvPr/>
          </p:nvSpPr>
          <p:spPr>
            <a:xfrm>
              <a:off x="6879475" y="3224250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hr-HR" sz="1800" b="1" dirty="0" err="1">
                  <a:solidFill>
                    <a:schemeClr val="dk1"/>
                  </a:solidFill>
                  <a:latin typeface="Fira Sans Extra Condensed"/>
                </a:rPr>
                <a:t>xml_remove</a:t>
              </a:r>
              <a:endParaRPr sz="1800" b="1" dirty="0">
                <a:solidFill>
                  <a:schemeClr val="dk1"/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19" name="Google Shape;5075;p31">
              <a:extLst>
                <a:ext uri="{FF2B5EF4-FFF2-40B4-BE49-F238E27FC236}">
                  <a16:creationId xmlns:a16="http://schemas.microsoft.com/office/drawing/2014/main" id="{F2C6D6B7-4422-4FB0-B9DB-D2E1789F55BA}"/>
                </a:ext>
              </a:extLst>
            </p:cNvPr>
            <p:cNvSpPr txBox="1"/>
            <p:nvPr/>
          </p:nvSpPr>
          <p:spPr>
            <a:xfrm>
              <a:off x="6778853" y="3562500"/>
              <a:ext cx="1907947" cy="5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Funkcija za uklanjanje </a:t>
              </a:r>
              <a:r>
                <a:rPr lang="hr-HR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podelemenata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5177;p31">
            <a:extLst>
              <a:ext uri="{FF2B5EF4-FFF2-40B4-BE49-F238E27FC236}">
                <a16:creationId xmlns:a16="http://schemas.microsoft.com/office/drawing/2014/main" id="{BB6F134B-62EA-49CD-B674-0F9BB45B84EB}"/>
              </a:ext>
            </a:extLst>
          </p:cNvPr>
          <p:cNvGrpSpPr/>
          <p:nvPr/>
        </p:nvGrpSpPr>
        <p:grpSpPr>
          <a:xfrm>
            <a:off x="2673805" y="1501638"/>
            <a:ext cx="451875" cy="451650"/>
            <a:chOff x="4736525" y="238125"/>
            <a:chExt cx="451875" cy="451650"/>
          </a:xfrm>
        </p:grpSpPr>
        <p:sp>
          <p:nvSpPr>
            <p:cNvPr id="122" name="Google Shape;5178;p31">
              <a:extLst>
                <a:ext uri="{FF2B5EF4-FFF2-40B4-BE49-F238E27FC236}">
                  <a16:creationId xmlns:a16="http://schemas.microsoft.com/office/drawing/2014/main" id="{A7C4117C-C992-4F64-8D5B-8CB25D9D4A3A}"/>
                </a:ext>
              </a:extLst>
            </p:cNvPr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179;p31">
              <a:extLst>
                <a:ext uri="{FF2B5EF4-FFF2-40B4-BE49-F238E27FC236}">
                  <a16:creationId xmlns:a16="http://schemas.microsoft.com/office/drawing/2014/main" id="{DA0DC1C2-DB75-4C6C-B845-25E76CA1EC9E}"/>
                </a:ext>
              </a:extLst>
            </p:cNvPr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180;p31">
              <a:extLst>
                <a:ext uri="{FF2B5EF4-FFF2-40B4-BE49-F238E27FC236}">
                  <a16:creationId xmlns:a16="http://schemas.microsoft.com/office/drawing/2014/main" id="{3E0D0082-C2A7-4053-B091-34F45284CA09}"/>
                </a:ext>
              </a:extLst>
            </p:cNvPr>
            <p:cNvSpPr/>
            <p:nvPr/>
          </p:nvSpPr>
          <p:spPr>
            <a:xfrm>
              <a:off x="4978750" y="59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181;p31">
              <a:extLst>
                <a:ext uri="{FF2B5EF4-FFF2-40B4-BE49-F238E27FC236}">
                  <a16:creationId xmlns:a16="http://schemas.microsoft.com/office/drawing/2014/main" id="{26BE45B2-5F0D-4EE7-9C61-FC73BF2FE3CF}"/>
                </a:ext>
              </a:extLst>
            </p:cNvPr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182;p31">
              <a:extLst>
                <a:ext uri="{FF2B5EF4-FFF2-40B4-BE49-F238E27FC236}">
                  <a16:creationId xmlns:a16="http://schemas.microsoft.com/office/drawing/2014/main" id="{8E513072-CD34-44A4-A3E8-27795C333012}"/>
                </a:ext>
              </a:extLst>
            </p:cNvPr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183;p31">
              <a:extLst>
                <a:ext uri="{FF2B5EF4-FFF2-40B4-BE49-F238E27FC236}">
                  <a16:creationId xmlns:a16="http://schemas.microsoft.com/office/drawing/2014/main" id="{69BF2A90-51F9-40DB-BA73-43E9E428C27C}"/>
                </a:ext>
              </a:extLst>
            </p:cNvPr>
            <p:cNvSpPr/>
            <p:nvPr/>
          </p:nvSpPr>
          <p:spPr>
            <a:xfrm>
              <a:off x="484282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184;p31">
              <a:extLst>
                <a:ext uri="{FF2B5EF4-FFF2-40B4-BE49-F238E27FC236}">
                  <a16:creationId xmlns:a16="http://schemas.microsoft.com/office/drawing/2014/main" id="{3B3B9337-6E42-4B03-B11E-961ABC780B52}"/>
                </a:ext>
              </a:extLst>
            </p:cNvPr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185;p31">
              <a:extLst>
                <a:ext uri="{FF2B5EF4-FFF2-40B4-BE49-F238E27FC236}">
                  <a16:creationId xmlns:a16="http://schemas.microsoft.com/office/drawing/2014/main" id="{19FA5C8F-59E6-4C4A-81B3-107660E9F0C3}"/>
                </a:ext>
              </a:extLst>
            </p:cNvPr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186;p31">
              <a:extLst>
                <a:ext uri="{FF2B5EF4-FFF2-40B4-BE49-F238E27FC236}">
                  <a16:creationId xmlns:a16="http://schemas.microsoft.com/office/drawing/2014/main" id="{4CAF2AC5-5652-45CC-B76E-70D0386BF83B}"/>
                </a:ext>
              </a:extLst>
            </p:cNvPr>
            <p:cNvSpPr/>
            <p:nvPr/>
          </p:nvSpPr>
          <p:spPr>
            <a:xfrm>
              <a:off x="511447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187;p31">
              <a:extLst>
                <a:ext uri="{FF2B5EF4-FFF2-40B4-BE49-F238E27FC236}">
                  <a16:creationId xmlns:a16="http://schemas.microsoft.com/office/drawing/2014/main" id="{036BFB26-7CEF-4832-B9C9-13E711C8E17D}"/>
                </a:ext>
              </a:extLst>
            </p:cNvPr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188;p31">
              <a:extLst>
                <a:ext uri="{FF2B5EF4-FFF2-40B4-BE49-F238E27FC236}">
                  <a16:creationId xmlns:a16="http://schemas.microsoft.com/office/drawing/2014/main" id="{242BDB1D-F78C-4897-90DF-271006AA697F}"/>
                </a:ext>
              </a:extLst>
            </p:cNvPr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189;p31">
              <a:extLst>
                <a:ext uri="{FF2B5EF4-FFF2-40B4-BE49-F238E27FC236}">
                  <a16:creationId xmlns:a16="http://schemas.microsoft.com/office/drawing/2014/main" id="{7A67F064-076A-4F09-94DA-383F49C77FA5}"/>
                </a:ext>
              </a:extLst>
            </p:cNvPr>
            <p:cNvSpPr/>
            <p:nvPr/>
          </p:nvSpPr>
          <p:spPr>
            <a:xfrm>
              <a:off x="5166575" y="330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5190;p31">
            <a:extLst>
              <a:ext uri="{FF2B5EF4-FFF2-40B4-BE49-F238E27FC236}">
                <a16:creationId xmlns:a16="http://schemas.microsoft.com/office/drawing/2014/main" id="{2ACEAA7F-2E98-46BE-B9D9-59604D24EBEC}"/>
              </a:ext>
            </a:extLst>
          </p:cNvPr>
          <p:cNvGrpSpPr/>
          <p:nvPr/>
        </p:nvGrpSpPr>
        <p:grpSpPr>
          <a:xfrm>
            <a:off x="2499300" y="2222706"/>
            <a:ext cx="4145400" cy="1011584"/>
            <a:chOff x="2499300" y="2521150"/>
            <a:chExt cx="4145400" cy="451800"/>
          </a:xfrm>
        </p:grpSpPr>
        <p:sp>
          <p:nvSpPr>
            <p:cNvPr id="135" name="Google Shape;5191;p31">
              <a:extLst>
                <a:ext uri="{FF2B5EF4-FFF2-40B4-BE49-F238E27FC236}">
                  <a16:creationId xmlns:a16="http://schemas.microsoft.com/office/drawing/2014/main" id="{3F68CF18-2409-4636-B56C-A38976394B8B}"/>
                </a:ext>
              </a:extLst>
            </p:cNvPr>
            <p:cNvSpPr txBox="1"/>
            <p:nvPr/>
          </p:nvSpPr>
          <p:spPr>
            <a:xfrm>
              <a:off x="2499300" y="2521150"/>
              <a:ext cx="2091000" cy="45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" name="Google Shape;5192;p31">
              <a:extLst>
                <a:ext uri="{FF2B5EF4-FFF2-40B4-BE49-F238E27FC236}">
                  <a16:creationId xmlns:a16="http://schemas.microsoft.com/office/drawing/2014/main" id="{46E818AF-6292-49A8-80D5-7E64DB34365F}"/>
                </a:ext>
              </a:extLst>
            </p:cNvPr>
            <p:cNvSpPr txBox="1"/>
            <p:nvPr/>
          </p:nvSpPr>
          <p:spPr>
            <a:xfrm>
              <a:off x="4553700" y="2521150"/>
              <a:ext cx="2091000" cy="451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Rješenja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7" name="Google Shape;5193;p31">
            <a:extLst>
              <a:ext uri="{FF2B5EF4-FFF2-40B4-BE49-F238E27FC236}">
                <a16:creationId xmlns:a16="http://schemas.microsoft.com/office/drawing/2014/main" id="{C291CA68-1FD7-49D8-BA0C-25B4F96FFA6F}"/>
              </a:ext>
            </a:extLst>
          </p:cNvPr>
          <p:cNvSpPr/>
          <p:nvPr/>
        </p:nvSpPr>
        <p:spPr>
          <a:xfrm>
            <a:off x="4172875" y="2348050"/>
            <a:ext cx="798000" cy="7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5194;p31">
            <a:extLst>
              <a:ext uri="{FF2B5EF4-FFF2-40B4-BE49-F238E27FC236}">
                <a16:creationId xmlns:a16="http://schemas.microsoft.com/office/drawing/2014/main" id="{4C0D406B-D49B-4589-8CCF-80AFA32CD8D8}"/>
              </a:ext>
            </a:extLst>
          </p:cNvPr>
          <p:cNvGrpSpPr/>
          <p:nvPr/>
        </p:nvGrpSpPr>
        <p:grpSpPr>
          <a:xfrm>
            <a:off x="4345938" y="2521125"/>
            <a:ext cx="451850" cy="451850"/>
            <a:chOff x="6031300" y="5025025"/>
            <a:chExt cx="451850" cy="451850"/>
          </a:xfrm>
        </p:grpSpPr>
        <p:sp>
          <p:nvSpPr>
            <p:cNvPr id="139" name="Google Shape;5195;p31">
              <a:extLst>
                <a:ext uri="{FF2B5EF4-FFF2-40B4-BE49-F238E27FC236}">
                  <a16:creationId xmlns:a16="http://schemas.microsoft.com/office/drawing/2014/main" id="{56935916-3A5F-456B-9F91-CCE389F3E820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extrusionOk="0">
                  <a:moveTo>
                    <a:pt x="9774" y="2346"/>
                  </a:moveTo>
                  <a:lnTo>
                    <a:pt x="9867" y="2355"/>
                  </a:lnTo>
                  <a:lnTo>
                    <a:pt x="9952" y="2380"/>
                  </a:lnTo>
                  <a:lnTo>
                    <a:pt x="10037" y="2414"/>
                  </a:lnTo>
                  <a:lnTo>
                    <a:pt x="10113" y="2473"/>
                  </a:lnTo>
                  <a:lnTo>
                    <a:pt x="10596" y="2871"/>
                  </a:lnTo>
                  <a:lnTo>
                    <a:pt x="11214" y="2922"/>
                  </a:lnTo>
                  <a:lnTo>
                    <a:pt x="11307" y="2939"/>
                  </a:lnTo>
                  <a:lnTo>
                    <a:pt x="11392" y="2973"/>
                  </a:lnTo>
                  <a:lnTo>
                    <a:pt x="11468" y="3024"/>
                  </a:lnTo>
                  <a:lnTo>
                    <a:pt x="11536" y="3083"/>
                  </a:lnTo>
                  <a:lnTo>
                    <a:pt x="11595" y="3151"/>
                  </a:lnTo>
                  <a:lnTo>
                    <a:pt x="11646" y="3227"/>
                  </a:lnTo>
                  <a:lnTo>
                    <a:pt x="11671" y="3312"/>
                  </a:lnTo>
                  <a:lnTo>
                    <a:pt x="11688" y="3405"/>
                  </a:lnTo>
                  <a:lnTo>
                    <a:pt x="11747" y="4023"/>
                  </a:lnTo>
                  <a:lnTo>
                    <a:pt x="12145" y="4498"/>
                  </a:lnTo>
                  <a:lnTo>
                    <a:pt x="12196" y="4582"/>
                  </a:lnTo>
                  <a:lnTo>
                    <a:pt x="12239" y="4667"/>
                  </a:lnTo>
                  <a:lnTo>
                    <a:pt x="12264" y="4752"/>
                  </a:lnTo>
                  <a:lnTo>
                    <a:pt x="12264" y="4845"/>
                  </a:lnTo>
                  <a:lnTo>
                    <a:pt x="12264" y="4929"/>
                  </a:lnTo>
                  <a:lnTo>
                    <a:pt x="12239" y="5023"/>
                  </a:lnTo>
                  <a:lnTo>
                    <a:pt x="12196" y="5107"/>
                  </a:lnTo>
                  <a:lnTo>
                    <a:pt x="12145" y="5184"/>
                  </a:lnTo>
                  <a:lnTo>
                    <a:pt x="11747" y="5658"/>
                  </a:lnTo>
                  <a:lnTo>
                    <a:pt x="11697" y="6251"/>
                  </a:lnTo>
                  <a:lnTo>
                    <a:pt x="11764" y="6378"/>
                  </a:lnTo>
                  <a:lnTo>
                    <a:pt x="11832" y="6505"/>
                  </a:lnTo>
                  <a:lnTo>
                    <a:pt x="11891" y="6640"/>
                  </a:lnTo>
                  <a:lnTo>
                    <a:pt x="11942" y="6784"/>
                  </a:lnTo>
                  <a:lnTo>
                    <a:pt x="11976" y="6928"/>
                  </a:lnTo>
                  <a:lnTo>
                    <a:pt x="12010" y="7081"/>
                  </a:lnTo>
                  <a:lnTo>
                    <a:pt x="12018" y="7225"/>
                  </a:lnTo>
                  <a:lnTo>
                    <a:pt x="12027" y="7386"/>
                  </a:lnTo>
                  <a:lnTo>
                    <a:pt x="12027" y="7487"/>
                  </a:lnTo>
                  <a:lnTo>
                    <a:pt x="12018" y="7597"/>
                  </a:lnTo>
                  <a:lnTo>
                    <a:pt x="12002" y="7699"/>
                  </a:lnTo>
                  <a:lnTo>
                    <a:pt x="11985" y="7801"/>
                  </a:lnTo>
                  <a:lnTo>
                    <a:pt x="11959" y="7902"/>
                  </a:lnTo>
                  <a:lnTo>
                    <a:pt x="11934" y="8004"/>
                  </a:lnTo>
                  <a:lnTo>
                    <a:pt x="11866" y="8190"/>
                  </a:lnTo>
                  <a:lnTo>
                    <a:pt x="11781" y="8377"/>
                  </a:lnTo>
                  <a:lnTo>
                    <a:pt x="11671" y="8546"/>
                  </a:lnTo>
                  <a:lnTo>
                    <a:pt x="11553" y="8707"/>
                  </a:lnTo>
                  <a:lnTo>
                    <a:pt x="11417" y="8851"/>
                  </a:lnTo>
                  <a:lnTo>
                    <a:pt x="11273" y="8986"/>
                  </a:lnTo>
                  <a:lnTo>
                    <a:pt x="11112" y="9105"/>
                  </a:lnTo>
                  <a:lnTo>
                    <a:pt x="10943" y="9215"/>
                  </a:lnTo>
                  <a:lnTo>
                    <a:pt x="10757" y="9300"/>
                  </a:lnTo>
                  <a:lnTo>
                    <a:pt x="10570" y="9367"/>
                  </a:lnTo>
                  <a:lnTo>
                    <a:pt x="10469" y="9393"/>
                  </a:lnTo>
                  <a:lnTo>
                    <a:pt x="10367" y="9418"/>
                  </a:lnTo>
                  <a:lnTo>
                    <a:pt x="10265" y="9435"/>
                  </a:lnTo>
                  <a:lnTo>
                    <a:pt x="10164" y="9452"/>
                  </a:lnTo>
                  <a:lnTo>
                    <a:pt x="10054" y="9461"/>
                  </a:lnTo>
                  <a:lnTo>
                    <a:pt x="7428" y="9461"/>
                  </a:lnTo>
                  <a:lnTo>
                    <a:pt x="7301" y="9452"/>
                  </a:lnTo>
                  <a:lnTo>
                    <a:pt x="7174" y="9435"/>
                  </a:lnTo>
                  <a:lnTo>
                    <a:pt x="7047" y="9410"/>
                  </a:lnTo>
                  <a:lnTo>
                    <a:pt x="6928" y="9384"/>
                  </a:lnTo>
                  <a:lnTo>
                    <a:pt x="6801" y="9351"/>
                  </a:lnTo>
                  <a:lnTo>
                    <a:pt x="6683" y="9308"/>
                  </a:lnTo>
                  <a:lnTo>
                    <a:pt x="6573" y="9257"/>
                  </a:lnTo>
                  <a:lnTo>
                    <a:pt x="6454" y="9207"/>
                  </a:lnTo>
                  <a:lnTo>
                    <a:pt x="6344" y="9156"/>
                  </a:lnTo>
                  <a:lnTo>
                    <a:pt x="6242" y="9088"/>
                  </a:lnTo>
                  <a:lnTo>
                    <a:pt x="6141" y="9029"/>
                  </a:lnTo>
                  <a:lnTo>
                    <a:pt x="6039" y="8952"/>
                  </a:lnTo>
                  <a:lnTo>
                    <a:pt x="5937" y="8876"/>
                  </a:lnTo>
                  <a:lnTo>
                    <a:pt x="5844" y="8800"/>
                  </a:lnTo>
                  <a:lnTo>
                    <a:pt x="5760" y="8715"/>
                  </a:lnTo>
                  <a:lnTo>
                    <a:pt x="5675" y="8622"/>
                  </a:lnTo>
                  <a:lnTo>
                    <a:pt x="5590" y="8529"/>
                  </a:lnTo>
                  <a:lnTo>
                    <a:pt x="5514" y="8436"/>
                  </a:lnTo>
                  <a:lnTo>
                    <a:pt x="5446" y="8334"/>
                  </a:lnTo>
                  <a:lnTo>
                    <a:pt x="5378" y="8233"/>
                  </a:lnTo>
                  <a:lnTo>
                    <a:pt x="5319" y="8122"/>
                  </a:lnTo>
                  <a:lnTo>
                    <a:pt x="5260" y="8012"/>
                  </a:lnTo>
                  <a:lnTo>
                    <a:pt x="5209" y="7902"/>
                  </a:lnTo>
                  <a:lnTo>
                    <a:pt x="5167" y="7784"/>
                  </a:lnTo>
                  <a:lnTo>
                    <a:pt x="5124" y="7665"/>
                  </a:lnTo>
                  <a:lnTo>
                    <a:pt x="5091" y="7547"/>
                  </a:lnTo>
                  <a:lnTo>
                    <a:pt x="5065" y="7419"/>
                  </a:lnTo>
                  <a:lnTo>
                    <a:pt x="5040" y="7292"/>
                  </a:lnTo>
                  <a:lnTo>
                    <a:pt x="5023" y="7165"/>
                  </a:lnTo>
                  <a:lnTo>
                    <a:pt x="5014" y="7038"/>
                  </a:lnTo>
                  <a:lnTo>
                    <a:pt x="5006" y="6911"/>
                  </a:lnTo>
                  <a:lnTo>
                    <a:pt x="5014" y="6776"/>
                  </a:lnTo>
                  <a:lnTo>
                    <a:pt x="5023" y="6649"/>
                  </a:lnTo>
                  <a:lnTo>
                    <a:pt x="5040" y="6522"/>
                  </a:lnTo>
                  <a:lnTo>
                    <a:pt x="5057" y="6395"/>
                  </a:lnTo>
                  <a:lnTo>
                    <a:pt x="5091" y="6276"/>
                  </a:lnTo>
                  <a:lnTo>
                    <a:pt x="5124" y="6158"/>
                  </a:lnTo>
                  <a:lnTo>
                    <a:pt x="5158" y="6039"/>
                  </a:lnTo>
                  <a:lnTo>
                    <a:pt x="5209" y="5920"/>
                  </a:lnTo>
                  <a:lnTo>
                    <a:pt x="5260" y="5810"/>
                  </a:lnTo>
                  <a:lnTo>
                    <a:pt x="5311" y="5700"/>
                  </a:lnTo>
                  <a:lnTo>
                    <a:pt x="5370" y="5590"/>
                  </a:lnTo>
                  <a:lnTo>
                    <a:pt x="5438" y="5488"/>
                  </a:lnTo>
                  <a:lnTo>
                    <a:pt x="5514" y="5395"/>
                  </a:lnTo>
                  <a:lnTo>
                    <a:pt x="5582" y="5294"/>
                  </a:lnTo>
                  <a:lnTo>
                    <a:pt x="5666" y="5201"/>
                  </a:lnTo>
                  <a:lnTo>
                    <a:pt x="5751" y="5116"/>
                  </a:lnTo>
                  <a:lnTo>
                    <a:pt x="5836" y="5031"/>
                  </a:lnTo>
                  <a:lnTo>
                    <a:pt x="5929" y="4946"/>
                  </a:lnTo>
                  <a:lnTo>
                    <a:pt x="6022" y="4870"/>
                  </a:lnTo>
                  <a:lnTo>
                    <a:pt x="6124" y="4802"/>
                  </a:lnTo>
                  <a:lnTo>
                    <a:pt x="6225" y="4735"/>
                  </a:lnTo>
                  <a:lnTo>
                    <a:pt x="6327" y="4675"/>
                  </a:lnTo>
                  <a:lnTo>
                    <a:pt x="6437" y="4616"/>
                  </a:lnTo>
                  <a:lnTo>
                    <a:pt x="6547" y="4565"/>
                  </a:lnTo>
                  <a:lnTo>
                    <a:pt x="6666" y="4514"/>
                  </a:lnTo>
                  <a:lnTo>
                    <a:pt x="6776" y="4481"/>
                  </a:lnTo>
                  <a:lnTo>
                    <a:pt x="6903" y="4438"/>
                  </a:lnTo>
                  <a:lnTo>
                    <a:pt x="7022" y="4413"/>
                  </a:lnTo>
                  <a:lnTo>
                    <a:pt x="7149" y="4387"/>
                  </a:lnTo>
                  <a:lnTo>
                    <a:pt x="7276" y="4371"/>
                  </a:lnTo>
                  <a:lnTo>
                    <a:pt x="7403" y="4362"/>
                  </a:lnTo>
                  <a:lnTo>
                    <a:pt x="7530" y="4354"/>
                  </a:lnTo>
                  <a:lnTo>
                    <a:pt x="7809" y="4023"/>
                  </a:lnTo>
                  <a:lnTo>
                    <a:pt x="7860" y="3405"/>
                  </a:lnTo>
                  <a:lnTo>
                    <a:pt x="7877" y="3312"/>
                  </a:lnTo>
                  <a:lnTo>
                    <a:pt x="7911" y="3227"/>
                  </a:lnTo>
                  <a:lnTo>
                    <a:pt x="7953" y="3151"/>
                  </a:lnTo>
                  <a:lnTo>
                    <a:pt x="8012" y="3083"/>
                  </a:lnTo>
                  <a:lnTo>
                    <a:pt x="8080" y="3024"/>
                  </a:lnTo>
                  <a:lnTo>
                    <a:pt x="8165" y="2973"/>
                  </a:lnTo>
                  <a:lnTo>
                    <a:pt x="8250" y="2939"/>
                  </a:lnTo>
                  <a:lnTo>
                    <a:pt x="8343" y="2922"/>
                  </a:lnTo>
                  <a:lnTo>
                    <a:pt x="8961" y="2871"/>
                  </a:lnTo>
                  <a:lnTo>
                    <a:pt x="9435" y="2473"/>
                  </a:lnTo>
                  <a:lnTo>
                    <a:pt x="9512" y="2414"/>
                  </a:lnTo>
                  <a:lnTo>
                    <a:pt x="9596" y="2380"/>
                  </a:lnTo>
                  <a:lnTo>
                    <a:pt x="9689" y="2355"/>
                  </a:lnTo>
                  <a:lnTo>
                    <a:pt x="9774" y="2346"/>
                  </a:lnTo>
                  <a:close/>
                  <a:moveTo>
                    <a:pt x="534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196;p31">
              <a:extLst>
                <a:ext uri="{FF2B5EF4-FFF2-40B4-BE49-F238E27FC236}">
                  <a16:creationId xmlns:a16="http://schemas.microsoft.com/office/drawing/2014/main" id="{1C579FC5-D34A-4CB1-9BB4-ABE34CDE244B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fill="none" extrusionOk="0">
                  <a:moveTo>
                    <a:pt x="13873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lnTo>
                    <a:pt x="1387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197;p31">
              <a:extLst>
                <a:ext uri="{FF2B5EF4-FFF2-40B4-BE49-F238E27FC236}">
                  <a16:creationId xmlns:a16="http://schemas.microsoft.com/office/drawing/2014/main" id="{8538B5A5-CBDF-49AC-BCCC-BD487A9AC73C}"/>
                </a:ext>
              </a:extLst>
            </p:cNvPr>
            <p:cNvSpPr/>
            <p:nvPr/>
          </p:nvSpPr>
          <p:spPr>
            <a:xfrm>
              <a:off x="6248100" y="5083675"/>
              <a:ext cx="181500" cy="177875"/>
            </a:xfrm>
            <a:custGeom>
              <a:avLst/>
              <a:gdLst/>
              <a:ahLst/>
              <a:cxnLst/>
              <a:rect l="l" t="t" r="r" b="b"/>
              <a:pathLst>
                <a:path w="7260" h="7115" fill="none" extrusionOk="0">
                  <a:moveTo>
                    <a:pt x="7140" y="2838"/>
                  </a:moveTo>
                  <a:lnTo>
                    <a:pt x="6742" y="3312"/>
                  </a:lnTo>
                  <a:lnTo>
                    <a:pt x="6692" y="3905"/>
                  </a:lnTo>
                  <a:lnTo>
                    <a:pt x="6692" y="3905"/>
                  </a:lnTo>
                  <a:lnTo>
                    <a:pt x="6759" y="4032"/>
                  </a:lnTo>
                  <a:lnTo>
                    <a:pt x="6827" y="4159"/>
                  </a:lnTo>
                  <a:lnTo>
                    <a:pt x="6886" y="4294"/>
                  </a:lnTo>
                  <a:lnTo>
                    <a:pt x="6937" y="4438"/>
                  </a:lnTo>
                  <a:lnTo>
                    <a:pt x="6971" y="4582"/>
                  </a:lnTo>
                  <a:lnTo>
                    <a:pt x="7005" y="4735"/>
                  </a:lnTo>
                  <a:lnTo>
                    <a:pt x="7013" y="4879"/>
                  </a:lnTo>
                  <a:lnTo>
                    <a:pt x="7022" y="5040"/>
                  </a:lnTo>
                  <a:lnTo>
                    <a:pt x="7022" y="5040"/>
                  </a:lnTo>
                  <a:lnTo>
                    <a:pt x="7022" y="5141"/>
                  </a:lnTo>
                  <a:lnTo>
                    <a:pt x="7013" y="5251"/>
                  </a:lnTo>
                  <a:lnTo>
                    <a:pt x="6997" y="5353"/>
                  </a:lnTo>
                  <a:lnTo>
                    <a:pt x="6980" y="5455"/>
                  </a:lnTo>
                  <a:lnTo>
                    <a:pt x="6954" y="5556"/>
                  </a:lnTo>
                  <a:lnTo>
                    <a:pt x="6929" y="5658"/>
                  </a:lnTo>
                  <a:lnTo>
                    <a:pt x="6861" y="5844"/>
                  </a:lnTo>
                  <a:lnTo>
                    <a:pt x="6776" y="6031"/>
                  </a:lnTo>
                  <a:lnTo>
                    <a:pt x="6666" y="6200"/>
                  </a:lnTo>
                  <a:lnTo>
                    <a:pt x="6548" y="6361"/>
                  </a:lnTo>
                  <a:lnTo>
                    <a:pt x="6412" y="6505"/>
                  </a:lnTo>
                  <a:lnTo>
                    <a:pt x="6268" y="6640"/>
                  </a:lnTo>
                  <a:lnTo>
                    <a:pt x="6107" y="6759"/>
                  </a:lnTo>
                  <a:lnTo>
                    <a:pt x="5938" y="6869"/>
                  </a:lnTo>
                  <a:lnTo>
                    <a:pt x="5752" y="6954"/>
                  </a:lnTo>
                  <a:lnTo>
                    <a:pt x="5565" y="7021"/>
                  </a:lnTo>
                  <a:lnTo>
                    <a:pt x="5464" y="7047"/>
                  </a:lnTo>
                  <a:lnTo>
                    <a:pt x="5362" y="7072"/>
                  </a:lnTo>
                  <a:lnTo>
                    <a:pt x="5260" y="7089"/>
                  </a:lnTo>
                  <a:lnTo>
                    <a:pt x="5159" y="7106"/>
                  </a:lnTo>
                  <a:lnTo>
                    <a:pt x="5049" y="7115"/>
                  </a:lnTo>
                  <a:lnTo>
                    <a:pt x="4947" y="7115"/>
                  </a:lnTo>
                  <a:lnTo>
                    <a:pt x="2559" y="7115"/>
                  </a:lnTo>
                  <a:lnTo>
                    <a:pt x="2559" y="7115"/>
                  </a:lnTo>
                  <a:lnTo>
                    <a:pt x="2423" y="7115"/>
                  </a:lnTo>
                  <a:lnTo>
                    <a:pt x="2296" y="7106"/>
                  </a:lnTo>
                  <a:lnTo>
                    <a:pt x="2169" y="7089"/>
                  </a:lnTo>
                  <a:lnTo>
                    <a:pt x="2042" y="7064"/>
                  </a:lnTo>
                  <a:lnTo>
                    <a:pt x="1923" y="7038"/>
                  </a:lnTo>
                  <a:lnTo>
                    <a:pt x="1796" y="7005"/>
                  </a:lnTo>
                  <a:lnTo>
                    <a:pt x="1678" y="6962"/>
                  </a:lnTo>
                  <a:lnTo>
                    <a:pt x="1568" y="6911"/>
                  </a:lnTo>
                  <a:lnTo>
                    <a:pt x="1449" y="6861"/>
                  </a:lnTo>
                  <a:lnTo>
                    <a:pt x="1339" y="6810"/>
                  </a:lnTo>
                  <a:lnTo>
                    <a:pt x="1237" y="6742"/>
                  </a:lnTo>
                  <a:lnTo>
                    <a:pt x="1136" y="6683"/>
                  </a:lnTo>
                  <a:lnTo>
                    <a:pt x="1034" y="6606"/>
                  </a:lnTo>
                  <a:lnTo>
                    <a:pt x="932" y="6530"/>
                  </a:lnTo>
                  <a:lnTo>
                    <a:pt x="839" y="6454"/>
                  </a:lnTo>
                  <a:lnTo>
                    <a:pt x="755" y="6369"/>
                  </a:lnTo>
                  <a:lnTo>
                    <a:pt x="670" y="6276"/>
                  </a:lnTo>
                  <a:lnTo>
                    <a:pt x="585" y="6183"/>
                  </a:lnTo>
                  <a:lnTo>
                    <a:pt x="509" y="6090"/>
                  </a:lnTo>
                  <a:lnTo>
                    <a:pt x="441" y="5988"/>
                  </a:lnTo>
                  <a:lnTo>
                    <a:pt x="373" y="5887"/>
                  </a:lnTo>
                  <a:lnTo>
                    <a:pt x="314" y="5776"/>
                  </a:lnTo>
                  <a:lnTo>
                    <a:pt x="255" y="5666"/>
                  </a:lnTo>
                  <a:lnTo>
                    <a:pt x="204" y="5556"/>
                  </a:lnTo>
                  <a:lnTo>
                    <a:pt x="162" y="5438"/>
                  </a:lnTo>
                  <a:lnTo>
                    <a:pt x="119" y="5319"/>
                  </a:lnTo>
                  <a:lnTo>
                    <a:pt x="86" y="5201"/>
                  </a:lnTo>
                  <a:lnTo>
                    <a:pt x="60" y="5073"/>
                  </a:lnTo>
                  <a:lnTo>
                    <a:pt x="35" y="4946"/>
                  </a:lnTo>
                  <a:lnTo>
                    <a:pt x="18" y="4819"/>
                  </a:lnTo>
                  <a:lnTo>
                    <a:pt x="9" y="4692"/>
                  </a:lnTo>
                  <a:lnTo>
                    <a:pt x="1" y="4565"/>
                  </a:lnTo>
                  <a:lnTo>
                    <a:pt x="1" y="4565"/>
                  </a:lnTo>
                  <a:lnTo>
                    <a:pt x="9" y="4430"/>
                  </a:lnTo>
                  <a:lnTo>
                    <a:pt x="18" y="4303"/>
                  </a:lnTo>
                  <a:lnTo>
                    <a:pt x="35" y="4176"/>
                  </a:lnTo>
                  <a:lnTo>
                    <a:pt x="52" y="4049"/>
                  </a:lnTo>
                  <a:lnTo>
                    <a:pt x="86" y="3930"/>
                  </a:lnTo>
                  <a:lnTo>
                    <a:pt x="119" y="3812"/>
                  </a:lnTo>
                  <a:lnTo>
                    <a:pt x="153" y="3693"/>
                  </a:lnTo>
                  <a:lnTo>
                    <a:pt x="204" y="3574"/>
                  </a:lnTo>
                  <a:lnTo>
                    <a:pt x="255" y="3464"/>
                  </a:lnTo>
                  <a:lnTo>
                    <a:pt x="306" y="3354"/>
                  </a:lnTo>
                  <a:lnTo>
                    <a:pt x="365" y="3244"/>
                  </a:lnTo>
                  <a:lnTo>
                    <a:pt x="433" y="3142"/>
                  </a:lnTo>
                  <a:lnTo>
                    <a:pt x="509" y="3049"/>
                  </a:lnTo>
                  <a:lnTo>
                    <a:pt x="577" y="2948"/>
                  </a:lnTo>
                  <a:lnTo>
                    <a:pt x="661" y="2855"/>
                  </a:lnTo>
                  <a:lnTo>
                    <a:pt x="746" y="2770"/>
                  </a:lnTo>
                  <a:lnTo>
                    <a:pt x="831" y="2685"/>
                  </a:lnTo>
                  <a:lnTo>
                    <a:pt x="924" y="2600"/>
                  </a:lnTo>
                  <a:lnTo>
                    <a:pt x="1017" y="2524"/>
                  </a:lnTo>
                  <a:lnTo>
                    <a:pt x="1119" y="2456"/>
                  </a:lnTo>
                  <a:lnTo>
                    <a:pt x="1220" y="2389"/>
                  </a:lnTo>
                  <a:lnTo>
                    <a:pt x="1322" y="2329"/>
                  </a:lnTo>
                  <a:lnTo>
                    <a:pt x="1432" y="2270"/>
                  </a:lnTo>
                  <a:lnTo>
                    <a:pt x="1542" y="2219"/>
                  </a:lnTo>
                  <a:lnTo>
                    <a:pt x="1661" y="2168"/>
                  </a:lnTo>
                  <a:lnTo>
                    <a:pt x="1771" y="2135"/>
                  </a:lnTo>
                  <a:lnTo>
                    <a:pt x="1898" y="2092"/>
                  </a:lnTo>
                  <a:lnTo>
                    <a:pt x="2017" y="2067"/>
                  </a:lnTo>
                  <a:lnTo>
                    <a:pt x="2144" y="2041"/>
                  </a:lnTo>
                  <a:lnTo>
                    <a:pt x="2271" y="2025"/>
                  </a:lnTo>
                  <a:lnTo>
                    <a:pt x="2398" y="2016"/>
                  </a:lnTo>
                  <a:lnTo>
                    <a:pt x="2525" y="2008"/>
                  </a:lnTo>
                  <a:lnTo>
                    <a:pt x="2804" y="1677"/>
                  </a:lnTo>
                  <a:lnTo>
                    <a:pt x="2855" y="1059"/>
                  </a:lnTo>
                  <a:lnTo>
                    <a:pt x="2855" y="1059"/>
                  </a:lnTo>
                  <a:lnTo>
                    <a:pt x="2872" y="966"/>
                  </a:lnTo>
                  <a:lnTo>
                    <a:pt x="2906" y="881"/>
                  </a:lnTo>
                  <a:lnTo>
                    <a:pt x="2948" y="805"/>
                  </a:lnTo>
                  <a:lnTo>
                    <a:pt x="3007" y="737"/>
                  </a:lnTo>
                  <a:lnTo>
                    <a:pt x="3075" y="678"/>
                  </a:lnTo>
                  <a:lnTo>
                    <a:pt x="3160" y="627"/>
                  </a:lnTo>
                  <a:lnTo>
                    <a:pt x="3245" y="593"/>
                  </a:lnTo>
                  <a:lnTo>
                    <a:pt x="3338" y="576"/>
                  </a:lnTo>
                  <a:lnTo>
                    <a:pt x="3956" y="525"/>
                  </a:lnTo>
                  <a:lnTo>
                    <a:pt x="4430" y="127"/>
                  </a:lnTo>
                  <a:lnTo>
                    <a:pt x="4430" y="127"/>
                  </a:lnTo>
                  <a:lnTo>
                    <a:pt x="4507" y="68"/>
                  </a:lnTo>
                  <a:lnTo>
                    <a:pt x="4591" y="34"/>
                  </a:lnTo>
                  <a:lnTo>
                    <a:pt x="4684" y="9"/>
                  </a:lnTo>
                  <a:lnTo>
                    <a:pt x="4769" y="0"/>
                  </a:lnTo>
                  <a:lnTo>
                    <a:pt x="4862" y="9"/>
                  </a:lnTo>
                  <a:lnTo>
                    <a:pt x="4947" y="34"/>
                  </a:lnTo>
                  <a:lnTo>
                    <a:pt x="5032" y="68"/>
                  </a:lnTo>
                  <a:lnTo>
                    <a:pt x="5108" y="127"/>
                  </a:lnTo>
                  <a:lnTo>
                    <a:pt x="5591" y="525"/>
                  </a:lnTo>
                  <a:lnTo>
                    <a:pt x="6209" y="576"/>
                  </a:lnTo>
                  <a:lnTo>
                    <a:pt x="6209" y="576"/>
                  </a:lnTo>
                  <a:lnTo>
                    <a:pt x="6302" y="593"/>
                  </a:lnTo>
                  <a:lnTo>
                    <a:pt x="6387" y="627"/>
                  </a:lnTo>
                  <a:lnTo>
                    <a:pt x="6463" y="678"/>
                  </a:lnTo>
                  <a:lnTo>
                    <a:pt x="6531" y="737"/>
                  </a:lnTo>
                  <a:lnTo>
                    <a:pt x="6590" y="805"/>
                  </a:lnTo>
                  <a:lnTo>
                    <a:pt x="6641" y="881"/>
                  </a:lnTo>
                  <a:lnTo>
                    <a:pt x="6666" y="966"/>
                  </a:lnTo>
                  <a:lnTo>
                    <a:pt x="6683" y="1059"/>
                  </a:lnTo>
                  <a:lnTo>
                    <a:pt x="6742" y="1677"/>
                  </a:lnTo>
                  <a:lnTo>
                    <a:pt x="7140" y="2152"/>
                  </a:lnTo>
                  <a:lnTo>
                    <a:pt x="7140" y="2152"/>
                  </a:lnTo>
                  <a:lnTo>
                    <a:pt x="7191" y="2236"/>
                  </a:lnTo>
                  <a:lnTo>
                    <a:pt x="7234" y="2321"/>
                  </a:lnTo>
                  <a:lnTo>
                    <a:pt x="7259" y="2406"/>
                  </a:lnTo>
                  <a:lnTo>
                    <a:pt x="7259" y="2499"/>
                  </a:lnTo>
                  <a:lnTo>
                    <a:pt x="7259" y="2583"/>
                  </a:lnTo>
                  <a:lnTo>
                    <a:pt x="7234" y="2677"/>
                  </a:lnTo>
                  <a:lnTo>
                    <a:pt x="7191" y="2761"/>
                  </a:lnTo>
                  <a:lnTo>
                    <a:pt x="7140" y="2838"/>
                  </a:lnTo>
                  <a:lnTo>
                    <a:pt x="7140" y="28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198;p31">
              <a:extLst>
                <a:ext uri="{FF2B5EF4-FFF2-40B4-BE49-F238E27FC236}">
                  <a16:creationId xmlns:a16="http://schemas.microsoft.com/office/drawing/2014/main" id="{C57C150D-4562-4276-8DB6-F1D79237939D}"/>
                </a:ext>
              </a:extLst>
            </p:cNvPr>
            <p:cNvSpPr/>
            <p:nvPr/>
          </p:nvSpPr>
          <p:spPr>
            <a:xfrm>
              <a:off x="6426600" y="5154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199;p31">
              <a:extLst>
                <a:ext uri="{FF2B5EF4-FFF2-40B4-BE49-F238E27FC236}">
                  <a16:creationId xmlns:a16="http://schemas.microsoft.com/office/drawing/2014/main" id="{43250659-1060-44CA-BD69-AFDCCC54BEFB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extrusionOk="0">
                  <a:moveTo>
                    <a:pt x="1500" y="0"/>
                  </a:move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00;p31">
              <a:extLst>
                <a:ext uri="{FF2B5EF4-FFF2-40B4-BE49-F238E27FC236}">
                  <a16:creationId xmlns:a16="http://schemas.microsoft.com/office/drawing/2014/main" id="{56636C07-C8FE-4DE5-AFB2-C5F37DD68EF2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fill="none" extrusionOk="0">
                  <a:moveTo>
                    <a:pt x="3888" y="949"/>
                  </a:move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lnTo>
                    <a:pt x="1500" y="0"/>
                  </a:lnTo>
                  <a:lnTo>
                    <a:pt x="1500" y="0"/>
                  </a:ln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888" y="2990"/>
                  </a:lnTo>
                  <a:lnTo>
                    <a:pt x="3888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888" y="9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01;p31">
              <a:extLst>
                <a:ext uri="{FF2B5EF4-FFF2-40B4-BE49-F238E27FC236}">
                  <a16:creationId xmlns:a16="http://schemas.microsoft.com/office/drawing/2014/main" id="{0D1B0838-98F3-4E6D-A7FC-CC28EA222DD5}"/>
                </a:ext>
              </a:extLst>
            </p:cNvPr>
            <p:cNvSpPr/>
            <p:nvPr/>
          </p:nvSpPr>
          <p:spPr>
            <a:xfrm>
              <a:off x="6371750" y="5184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02;p31">
              <a:extLst>
                <a:ext uri="{FF2B5EF4-FFF2-40B4-BE49-F238E27FC236}">
                  <a16:creationId xmlns:a16="http://schemas.microsoft.com/office/drawing/2014/main" id="{71C1DECE-19A6-49D3-BD3D-7F7602C8D644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extrusionOk="0">
                  <a:moveTo>
                    <a:pt x="1085" y="1"/>
                  </a:move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1983" y="374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03;p31">
              <a:extLst>
                <a:ext uri="{FF2B5EF4-FFF2-40B4-BE49-F238E27FC236}">
                  <a16:creationId xmlns:a16="http://schemas.microsoft.com/office/drawing/2014/main" id="{1AA858F1-1309-4D43-8668-5085557A00CC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fill="none" extrusionOk="0">
                  <a:moveTo>
                    <a:pt x="2017" y="721"/>
                  </a:moveTo>
                  <a:lnTo>
                    <a:pt x="1983" y="374"/>
                  </a:lnTo>
                  <a:lnTo>
                    <a:pt x="1644" y="348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lnTo>
                    <a:pt x="823" y="221"/>
                  </a:ln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2017" y="72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04;p31">
              <a:extLst>
                <a:ext uri="{FF2B5EF4-FFF2-40B4-BE49-F238E27FC236}">
                  <a16:creationId xmlns:a16="http://schemas.microsoft.com/office/drawing/2014/main" id="{2FAC7B44-1C09-47B4-BF06-05D6031D8FAD}"/>
                </a:ext>
              </a:extLst>
            </p:cNvPr>
            <p:cNvSpPr/>
            <p:nvPr/>
          </p:nvSpPr>
          <p:spPr>
            <a:xfrm>
              <a:off x="6390600" y="51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05;p31">
              <a:extLst>
                <a:ext uri="{FF2B5EF4-FFF2-40B4-BE49-F238E27FC236}">
                  <a16:creationId xmlns:a16="http://schemas.microsoft.com/office/drawing/2014/main" id="{68EF1E5A-D9C2-4678-8F75-A1EE5173071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extrusionOk="0">
                  <a:moveTo>
                    <a:pt x="0" y="0"/>
                  </a:move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06;p31">
              <a:extLst>
                <a:ext uri="{FF2B5EF4-FFF2-40B4-BE49-F238E27FC236}">
                  <a16:creationId xmlns:a16="http://schemas.microsoft.com/office/drawing/2014/main" id="{C59DB3B6-3B8E-4610-9FC3-BE30D361F8F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fill="none" extrusionOk="0">
                  <a:moveTo>
                    <a:pt x="0" y="0"/>
                  </a:moveTo>
                  <a:lnTo>
                    <a:pt x="0" y="517"/>
                  </a:ln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07;p31">
              <a:extLst>
                <a:ext uri="{FF2B5EF4-FFF2-40B4-BE49-F238E27FC236}">
                  <a16:creationId xmlns:a16="http://schemas.microsoft.com/office/drawing/2014/main" id="{0FF15360-C688-41D5-9EBD-54C95777CED4}"/>
                </a:ext>
              </a:extLst>
            </p:cNvPr>
            <p:cNvSpPr/>
            <p:nvPr/>
          </p:nvSpPr>
          <p:spPr>
            <a:xfrm>
              <a:off x="6133350" y="535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08;p31">
              <a:extLst>
                <a:ext uri="{FF2B5EF4-FFF2-40B4-BE49-F238E27FC236}">
                  <a16:creationId xmlns:a16="http://schemas.microsoft.com/office/drawing/2014/main" id="{5FC6768C-3D43-46F0-9603-2EED1A664131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extrusionOk="0">
                  <a:moveTo>
                    <a:pt x="1652" y="1"/>
                  </a:move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09;p31">
              <a:extLst>
                <a:ext uri="{FF2B5EF4-FFF2-40B4-BE49-F238E27FC236}">
                  <a16:creationId xmlns:a16="http://schemas.microsoft.com/office/drawing/2014/main" id="{D1CC657E-4FD8-4C3B-9662-6BCD8D4D5810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fill="none" extrusionOk="0">
                  <a:moveTo>
                    <a:pt x="7580" y="1"/>
                  </a:move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616" y="3566"/>
                  </a:lnTo>
                  <a:lnTo>
                    <a:pt x="4616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lnTo>
                    <a:pt x="1652" y="1"/>
                  </a:ln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534" y="6463"/>
                  </a:lnTo>
                  <a:lnTo>
                    <a:pt x="8698" y="6463"/>
                  </a:lnTo>
                  <a:lnTo>
                    <a:pt x="8698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58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10;p31">
              <a:extLst>
                <a:ext uri="{FF2B5EF4-FFF2-40B4-BE49-F238E27FC236}">
                  <a16:creationId xmlns:a16="http://schemas.microsoft.com/office/drawing/2014/main" id="{A06C1798-9C58-4619-98AC-EB7FC4C7AD15}"/>
                </a:ext>
              </a:extLst>
            </p:cNvPr>
            <p:cNvSpPr/>
            <p:nvPr/>
          </p:nvSpPr>
          <p:spPr>
            <a:xfrm>
              <a:off x="6220800" y="531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11;p31">
              <a:extLst>
                <a:ext uri="{FF2B5EF4-FFF2-40B4-BE49-F238E27FC236}">
                  <a16:creationId xmlns:a16="http://schemas.microsoft.com/office/drawing/2014/main" id="{B0C5509D-1996-4A77-B3C5-B1FD33007DF7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extrusionOk="0">
                  <a:moveTo>
                    <a:pt x="2330" y="1"/>
                  </a:move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12;p31">
              <a:extLst>
                <a:ext uri="{FF2B5EF4-FFF2-40B4-BE49-F238E27FC236}">
                  <a16:creationId xmlns:a16="http://schemas.microsoft.com/office/drawing/2014/main" id="{54DCB755-1ECD-4C4B-BB5A-DC71E5CEE28A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fill="none" extrusionOk="0">
                  <a:moveTo>
                    <a:pt x="2330" y="1"/>
                  </a:moveTo>
                  <a:lnTo>
                    <a:pt x="2330" y="1"/>
                  </a:ln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lnTo>
                    <a:pt x="233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13;p31">
              <a:extLst>
                <a:ext uri="{FF2B5EF4-FFF2-40B4-BE49-F238E27FC236}">
                  <a16:creationId xmlns:a16="http://schemas.microsoft.com/office/drawing/2014/main" id="{56281049-1383-4439-AEF9-A6CE099E5326}"/>
                </a:ext>
              </a:extLst>
            </p:cNvPr>
            <p:cNvSpPr/>
            <p:nvPr/>
          </p:nvSpPr>
          <p:spPr>
            <a:xfrm>
              <a:off x="6146675" y="5195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14;p31">
              <a:extLst>
                <a:ext uri="{FF2B5EF4-FFF2-40B4-BE49-F238E27FC236}">
                  <a16:creationId xmlns:a16="http://schemas.microsoft.com/office/drawing/2014/main" id="{48F63985-323B-4641-99D1-6951EB37E006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extrusionOk="0">
                  <a:moveTo>
                    <a:pt x="9" y="1"/>
                  </a:move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15;p31">
              <a:extLst>
                <a:ext uri="{FF2B5EF4-FFF2-40B4-BE49-F238E27FC236}">
                  <a16:creationId xmlns:a16="http://schemas.microsoft.com/office/drawing/2014/main" id="{D5BAF611-AC49-4F6A-BDC7-F9FF63CC8157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fill="none" extrusionOk="0">
                  <a:moveTo>
                    <a:pt x="2618" y="2745"/>
                  </a:move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35" y="128"/>
                  </a:lnTo>
                  <a:lnTo>
                    <a:pt x="522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618" y="27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16;p31">
              <a:extLst>
                <a:ext uri="{FF2B5EF4-FFF2-40B4-BE49-F238E27FC236}">
                  <a16:creationId xmlns:a16="http://schemas.microsoft.com/office/drawing/2014/main" id="{DE1A3F78-0CA6-467C-9A0A-469AC6ECBC83}"/>
                </a:ext>
              </a:extLst>
            </p:cNvPr>
            <p:cNvSpPr/>
            <p:nvPr/>
          </p:nvSpPr>
          <p:spPr>
            <a:xfrm>
              <a:off x="6163200" y="527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" name="Google Shape;5217;p31">
            <a:extLst>
              <a:ext uri="{FF2B5EF4-FFF2-40B4-BE49-F238E27FC236}">
                <a16:creationId xmlns:a16="http://schemas.microsoft.com/office/drawing/2014/main" id="{00DBFFBD-AB2E-416D-82AE-D8B951011410}"/>
              </a:ext>
            </a:extLst>
          </p:cNvPr>
          <p:cNvCxnSpPr>
            <a:stCxn id="4" idx="0"/>
            <a:endCxn id="12" idx="6"/>
          </p:cNvCxnSpPr>
          <p:nvPr/>
        </p:nvCxnSpPr>
        <p:spPr>
          <a:xfrm rot="16200000" flipV="1">
            <a:off x="3807757" y="1217019"/>
            <a:ext cx="225813" cy="124672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5218;p31">
            <a:extLst>
              <a:ext uri="{FF2B5EF4-FFF2-40B4-BE49-F238E27FC236}">
                <a16:creationId xmlns:a16="http://schemas.microsoft.com/office/drawing/2014/main" id="{78CB35AE-2764-49F8-9253-05D47887A791}"/>
              </a:ext>
            </a:extLst>
          </p:cNvPr>
          <p:cNvCxnSpPr>
            <a:cxnSpLocks/>
            <a:stCxn id="4" idx="0"/>
          </p:cNvCxnSpPr>
          <p:nvPr/>
        </p:nvCxnSpPr>
        <p:spPr>
          <a:xfrm rot="-5400000">
            <a:off x="5067826" y="1202388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5219;p31">
            <a:extLst>
              <a:ext uri="{FF2B5EF4-FFF2-40B4-BE49-F238E27FC236}">
                <a16:creationId xmlns:a16="http://schemas.microsoft.com/office/drawing/2014/main" id="{130F81FC-3DB2-40AB-9C46-2EF523B64F8B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>
            <a:off x="3793126" y="3014388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5220;p31">
            <a:extLst>
              <a:ext uri="{FF2B5EF4-FFF2-40B4-BE49-F238E27FC236}">
                <a16:creationId xmlns:a16="http://schemas.microsoft.com/office/drawing/2014/main" id="{E5000BA8-2DF3-4942-9A83-3125780F396E}"/>
              </a:ext>
            </a:extLst>
          </p:cNvPr>
          <p:cNvCxnSpPr>
            <a:cxnSpLocks/>
            <a:stCxn id="4" idx="4"/>
          </p:cNvCxnSpPr>
          <p:nvPr/>
        </p:nvCxnSpPr>
        <p:spPr>
          <a:xfrm rot="16200000" flipH="1">
            <a:off x="5108244" y="2973970"/>
            <a:ext cx="225479" cy="135391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5064;p31">
            <a:extLst>
              <a:ext uri="{FF2B5EF4-FFF2-40B4-BE49-F238E27FC236}">
                <a16:creationId xmlns:a16="http://schemas.microsoft.com/office/drawing/2014/main" id="{E97E8E34-5CCE-44CD-9550-CEE69D1CE19C}"/>
              </a:ext>
            </a:extLst>
          </p:cNvPr>
          <p:cNvSpPr/>
          <p:nvPr/>
        </p:nvSpPr>
        <p:spPr>
          <a:xfrm>
            <a:off x="2495910" y="3367600"/>
            <a:ext cx="798000" cy="798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67" name="Google Shape;5161;p31">
            <a:extLst>
              <a:ext uri="{FF2B5EF4-FFF2-40B4-BE49-F238E27FC236}">
                <a16:creationId xmlns:a16="http://schemas.microsoft.com/office/drawing/2014/main" id="{7FB861D0-2FD4-4F3A-91F6-C78CD22EC8C6}"/>
              </a:ext>
            </a:extLst>
          </p:cNvPr>
          <p:cNvGrpSpPr/>
          <p:nvPr/>
        </p:nvGrpSpPr>
        <p:grpSpPr>
          <a:xfrm>
            <a:off x="2668973" y="3540663"/>
            <a:ext cx="451875" cy="451850"/>
            <a:chOff x="5937275" y="3361000"/>
            <a:chExt cx="451875" cy="451850"/>
          </a:xfrm>
        </p:grpSpPr>
        <p:sp>
          <p:nvSpPr>
            <p:cNvPr id="168" name="Google Shape;5162;p31">
              <a:extLst>
                <a:ext uri="{FF2B5EF4-FFF2-40B4-BE49-F238E27FC236}">
                  <a16:creationId xmlns:a16="http://schemas.microsoft.com/office/drawing/2014/main" id="{5F9C4598-DED2-413F-B622-E480F41A6C63}"/>
                </a:ext>
              </a:extLst>
            </p:cNvPr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extrusionOk="0">
                  <a:moveTo>
                    <a:pt x="534" y="1"/>
                  </a:move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163;p31">
              <a:extLst>
                <a:ext uri="{FF2B5EF4-FFF2-40B4-BE49-F238E27FC236}">
                  <a16:creationId xmlns:a16="http://schemas.microsoft.com/office/drawing/2014/main" id="{8A43DB57-CD9D-43AF-9023-50837F0575FC}"/>
                </a:ext>
              </a:extLst>
            </p:cNvPr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fill="none" extrusionOk="0">
                  <a:moveTo>
                    <a:pt x="8216" y="9"/>
                  </a:moveTo>
                  <a:lnTo>
                    <a:pt x="8216" y="9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8173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8216" y="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164;p31">
              <a:extLst>
                <a:ext uri="{FF2B5EF4-FFF2-40B4-BE49-F238E27FC236}">
                  <a16:creationId xmlns:a16="http://schemas.microsoft.com/office/drawing/2014/main" id="{33DEB2A8-3FF0-4FF0-B589-DC911BEB288A}"/>
                </a:ext>
              </a:extLst>
            </p:cNvPr>
            <p:cNvSpPr/>
            <p:nvPr/>
          </p:nvSpPr>
          <p:spPr>
            <a:xfrm>
              <a:off x="6214225" y="3673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165;p31">
              <a:extLst>
                <a:ext uri="{FF2B5EF4-FFF2-40B4-BE49-F238E27FC236}">
                  <a16:creationId xmlns:a16="http://schemas.microsoft.com/office/drawing/2014/main" id="{4B9ED1ED-AF17-4CCF-8CFF-33CA98BA2E55}"/>
                </a:ext>
              </a:extLst>
            </p:cNvPr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166;p31">
              <a:extLst>
                <a:ext uri="{FF2B5EF4-FFF2-40B4-BE49-F238E27FC236}">
                  <a16:creationId xmlns:a16="http://schemas.microsoft.com/office/drawing/2014/main" id="{AA802D62-BB0B-4399-A452-BC9F096EF453}"/>
                </a:ext>
              </a:extLst>
            </p:cNvPr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fill="none" extrusionOk="0">
                  <a:moveTo>
                    <a:pt x="2982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982" y="1059"/>
                  </a:lnTo>
                  <a:lnTo>
                    <a:pt x="2982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lnTo>
                    <a:pt x="298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167;p31">
              <a:extLst>
                <a:ext uri="{FF2B5EF4-FFF2-40B4-BE49-F238E27FC236}">
                  <a16:creationId xmlns:a16="http://schemas.microsoft.com/office/drawing/2014/main" id="{2970E8ED-D0C1-4E09-A81C-394FD8AA787E}"/>
                </a:ext>
              </a:extLst>
            </p:cNvPr>
            <p:cNvSpPr/>
            <p:nvPr/>
          </p:nvSpPr>
          <p:spPr>
            <a:xfrm>
              <a:off x="6135250" y="372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168;p31">
              <a:extLst>
                <a:ext uri="{FF2B5EF4-FFF2-40B4-BE49-F238E27FC236}">
                  <a16:creationId xmlns:a16="http://schemas.microsoft.com/office/drawing/2014/main" id="{DC1742A2-0534-41F9-AEB6-E703BF832349}"/>
                </a:ext>
              </a:extLst>
            </p:cNvPr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extrusionOk="0">
                  <a:moveTo>
                    <a:pt x="525" y="1"/>
                  </a:move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169;p31">
              <a:extLst>
                <a:ext uri="{FF2B5EF4-FFF2-40B4-BE49-F238E27FC236}">
                  <a16:creationId xmlns:a16="http://schemas.microsoft.com/office/drawing/2014/main" id="{0BE175CD-822E-4130-8E21-68B9F09BA8CC}"/>
                </a:ext>
              </a:extLst>
            </p:cNvPr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fill="none" extrusionOk="0">
                  <a:moveTo>
                    <a:pt x="1584" y="1"/>
                  </a:moveTo>
                  <a:lnTo>
                    <a:pt x="525" y="1"/>
                  </a:lnTo>
                  <a:lnTo>
                    <a:pt x="525" y="1"/>
                  </a:ln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525" y="1059"/>
                  </a:lnTo>
                  <a:lnTo>
                    <a:pt x="1584" y="1059"/>
                  </a:lnTo>
                  <a:lnTo>
                    <a:pt x="158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170;p31">
              <a:extLst>
                <a:ext uri="{FF2B5EF4-FFF2-40B4-BE49-F238E27FC236}">
                  <a16:creationId xmlns:a16="http://schemas.microsoft.com/office/drawing/2014/main" id="{227E6966-C3B8-404C-AFD8-C3E6DFA5E1A4}"/>
                </a:ext>
              </a:extLst>
            </p:cNvPr>
            <p:cNvSpPr/>
            <p:nvPr/>
          </p:nvSpPr>
          <p:spPr>
            <a:xfrm>
              <a:off x="5977925" y="367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171;p31">
              <a:extLst>
                <a:ext uri="{FF2B5EF4-FFF2-40B4-BE49-F238E27FC236}">
                  <a16:creationId xmlns:a16="http://schemas.microsoft.com/office/drawing/2014/main" id="{CD1E515B-826E-4A0E-84BA-301D7686B695}"/>
                </a:ext>
              </a:extLst>
            </p:cNvPr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extrusionOk="0">
                  <a:moveTo>
                    <a:pt x="2161" y="0"/>
                  </a:move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172;p31">
              <a:extLst>
                <a:ext uri="{FF2B5EF4-FFF2-40B4-BE49-F238E27FC236}">
                  <a16:creationId xmlns:a16="http://schemas.microsoft.com/office/drawing/2014/main" id="{120C4716-B6ED-4ABF-90CB-96BAD138EDAF}"/>
                </a:ext>
              </a:extLst>
            </p:cNvPr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fill="none" extrusionOk="0">
                  <a:moveTo>
                    <a:pt x="2161" y="0"/>
                  </a:moveTo>
                  <a:lnTo>
                    <a:pt x="2161" y="0"/>
                  </a:ln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161" y="1059"/>
                  </a:lnTo>
                  <a:lnTo>
                    <a:pt x="2161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2161" y="2855"/>
                  </a:lnTo>
                  <a:lnTo>
                    <a:pt x="526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526" y="3913"/>
                  </a:lnTo>
                  <a:lnTo>
                    <a:pt x="526" y="3913"/>
                  </a:lnTo>
                  <a:lnTo>
                    <a:pt x="2203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lnTo>
                    <a:pt x="2161" y="0"/>
                  </a:lnTo>
                  <a:lnTo>
                    <a:pt x="216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173;p31">
              <a:extLst>
                <a:ext uri="{FF2B5EF4-FFF2-40B4-BE49-F238E27FC236}">
                  <a16:creationId xmlns:a16="http://schemas.microsoft.com/office/drawing/2014/main" id="{5B365DEA-8769-492A-BE10-62C98EA6C7E4}"/>
                </a:ext>
              </a:extLst>
            </p:cNvPr>
            <p:cNvSpPr/>
            <p:nvPr/>
          </p:nvSpPr>
          <p:spPr>
            <a:xfrm>
              <a:off x="6340000" y="36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174;p31">
              <a:extLst>
                <a:ext uri="{FF2B5EF4-FFF2-40B4-BE49-F238E27FC236}">
                  <a16:creationId xmlns:a16="http://schemas.microsoft.com/office/drawing/2014/main" id="{800F5B29-7155-48EB-9282-CC9DA4FA8596}"/>
                </a:ext>
              </a:extLst>
            </p:cNvPr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extrusionOk="0">
                  <a:moveTo>
                    <a:pt x="8902" y="0"/>
                  </a:move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175;p31">
              <a:extLst>
                <a:ext uri="{FF2B5EF4-FFF2-40B4-BE49-F238E27FC236}">
                  <a16:creationId xmlns:a16="http://schemas.microsoft.com/office/drawing/2014/main" id="{C0C1C84C-D8F2-4D16-8F23-B8BE422E4C21}"/>
                </a:ext>
              </a:extLst>
            </p:cNvPr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fill="none" extrusionOk="0">
                  <a:moveTo>
                    <a:pt x="4871" y="10096"/>
                  </a:move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196" y="1194"/>
                  </a:lnTo>
                  <a:lnTo>
                    <a:pt x="13196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02" y="0"/>
                  </a:ln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871" y="1194"/>
                  </a:lnTo>
                  <a:lnTo>
                    <a:pt x="4871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4871" y="100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176;p31">
              <a:extLst>
                <a:ext uri="{FF2B5EF4-FFF2-40B4-BE49-F238E27FC236}">
                  <a16:creationId xmlns:a16="http://schemas.microsoft.com/office/drawing/2014/main" id="{44DB630F-7B6D-4153-AFF6-9056A2E618E4}"/>
                </a:ext>
              </a:extLst>
            </p:cNvPr>
            <p:cNvSpPr/>
            <p:nvPr/>
          </p:nvSpPr>
          <p:spPr>
            <a:xfrm>
              <a:off x="6059025" y="361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5072;p31">
            <a:extLst>
              <a:ext uri="{FF2B5EF4-FFF2-40B4-BE49-F238E27FC236}">
                <a16:creationId xmlns:a16="http://schemas.microsoft.com/office/drawing/2014/main" id="{D4C069EA-369F-4899-91EC-EA84FCBCCF74}"/>
              </a:ext>
            </a:extLst>
          </p:cNvPr>
          <p:cNvSpPr/>
          <p:nvPr/>
        </p:nvSpPr>
        <p:spPr>
          <a:xfrm>
            <a:off x="5926022" y="3365979"/>
            <a:ext cx="798000" cy="79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84" name="Google Shape;5077;p31">
            <a:extLst>
              <a:ext uri="{FF2B5EF4-FFF2-40B4-BE49-F238E27FC236}">
                <a16:creationId xmlns:a16="http://schemas.microsoft.com/office/drawing/2014/main" id="{9ACC905C-E05B-4315-8BBB-4105F42410EC}"/>
              </a:ext>
            </a:extLst>
          </p:cNvPr>
          <p:cNvGrpSpPr/>
          <p:nvPr/>
        </p:nvGrpSpPr>
        <p:grpSpPr>
          <a:xfrm>
            <a:off x="6051735" y="3490371"/>
            <a:ext cx="549450" cy="549206"/>
            <a:chOff x="2766050" y="-563975"/>
            <a:chExt cx="451850" cy="451650"/>
          </a:xfrm>
        </p:grpSpPr>
        <p:sp>
          <p:nvSpPr>
            <p:cNvPr id="185" name="Google Shape;5078;p31">
              <a:extLst>
                <a:ext uri="{FF2B5EF4-FFF2-40B4-BE49-F238E27FC236}">
                  <a16:creationId xmlns:a16="http://schemas.microsoft.com/office/drawing/2014/main" id="{DEAECA8D-13E2-4C0B-B4BC-A5CBB542D9C2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079;p31">
              <a:extLst>
                <a:ext uri="{FF2B5EF4-FFF2-40B4-BE49-F238E27FC236}">
                  <a16:creationId xmlns:a16="http://schemas.microsoft.com/office/drawing/2014/main" id="{713B17A3-6E6C-4C5D-B21E-61D4918B8BB2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080;p31">
              <a:extLst>
                <a:ext uri="{FF2B5EF4-FFF2-40B4-BE49-F238E27FC236}">
                  <a16:creationId xmlns:a16="http://schemas.microsoft.com/office/drawing/2014/main" id="{3FD868DF-B1D9-4BC9-9212-AD87A4A3A01C}"/>
                </a:ext>
              </a:extLst>
            </p:cNvPr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081;p31">
              <a:extLst>
                <a:ext uri="{FF2B5EF4-FFF2-40B4-BE49-F238E27FC236}">
                  <a16:creationId xmlns:a16="http://schemas.microsoft.com/office/drawing/2014/main" id="{586DAE52-621A-4A80-BF6C-E4CE44B0AAEA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082;p31">
              <a:extLst>
                <a:ext uri="{FF2B5EF4-FFF2-40B4-BE49-F238E27FC236}">
                  <a16:creationId xmlns:a16="http://schemas.microsoft.com/office/drawing/2014/main" id="{187BF3AA-620A-4E0A-B729-CA70CF84EFB7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083;p31">
              <a:extLst>
                <a:ext uri="{FF2B5EF4-FFF2-40B4-BE49-F238E27FC236}">
                  <a16:creationId xmlns:a16="http://schemas.microsoft.com/office/drawing/2014/main" id="{EA851E8C-DC40-4692-BC8A-878B215FE69F}"/>
                </a:ext>
              </a:extLst>
            </p:cNvPr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084;p31">
              <a:extLst>
                <a:ext uri="{FF2B5EF4-FFF2-40B4-BE49-F238E27FC236}">
                  <a16:creationId xmlns:a16="http://schemas.microsoft.com/office/drawing/2014/main" id="{7EEF5E92-57AB-437E-BEBB-936ABA6884E1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085;p31">
              <a:extLst>
                <a:ext uri="{FF2B5EF4-FFF2-40B4-BE49-F238E27FC236}">
                  <a16:creationId xmlns:a16="http://schemas.microsoft.com/office/drawing/2014/main" id="{3312865E-3FFD-46AE-9995-F60987E0A2B0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086;p31">
              <a:extLst>
                <a:ext uri="{FF2B5EF4-FFF2-40B4-BE49-F238E27FC236}">
                  <a16:creationId xmlns:a16="http://schemas.microsoft.com/office/drawing/2014/main" id="{A5C24CEC-9032-42E3-976E-08BB2088F0AA}"/>
                </a:ext>
              </a:extLst>
            </p:cNvPr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087;p31">
              <a:extLst>
                <a:ext uri="{FF2B5EF4-FFF2-40B4-BE49-F238E27FC236}">
                  <a16:creationId xmlns:a16="http://schemas.microsoft.com/office/drawing/2014/main" id="{F4BF3FFF-F9AC-4948-BB05-9A3A8F601286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088;p31">
              <a:extLst>
                <a:ext uri="{FF2B5EF4-FFF2-40B4-BE49-F238E27FC236}">
                  <a16:creationId xmlns:a16="http://schemas.microsoft.com/office/drawing/2014/main" id="{5FAF0CDA-223A-4C3C-9740-B2959B81F37C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089;p31">
              <a:extLst>
                <a:ext uri="{FF2B5EF4-FFF2-40B4-BE49-F238E27FC236}">
                  <a16:creationId xmlns:a16="http://schemas.microsoft.com/office/drawing/2014/main" id="{223F40AE-AE09-40C4-BAAE-E28543B29510}"/>
                </a:ext>
              </a:extLst>
            </p:cNvPr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090;p31">
              <a:extLst>
                <a:ext uri="{FF2B5EF4-FFF2-40B4-BE49-F238E27FC236}">
                  <a16:creationId xmlns:a16="http://schemas.microsoft.com/office/drawing/2014/main" id="{B392292E-972D-47C3-B5AF-57171E15723B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091;p31">
              <a:extLst>
                <a:ext uri="{FF2B5EF4-FFF2-40B4-BE49-F238E27FC236}">
                  <a16:creationId xmlns:a16="http://schemas.microsoft.com/office/drawing/2014/main" id="{C79EBFF3-7511-4473-8A91-F19EFB467F24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092;p31">
              <a:extLst>
                <a:ext uri="{FF2B5EF4-FFF2-40B4-BE49-F238E27FC236}">
                  <a16:creationId xmlns:a16="http://schemas.microsoft.com/office/drawing/2014/main" id="{A52A2A4D-2E71-49BF-87B3-F430294DEDA4}"/>
                </a:ext>
              </a:extLst>
            </p:cNvPr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093;p31">
              <a:extLst>
                <a:ext uri="{FF2B5EF4-FFF2-40B4-BE49-F238E27FC236}">
                  <a16:creationId xmlns:a16="http://schemas.microsoft.com/office/drawing/2014/main" id="{CB989347-B048-44D9-9158-31AE5A4557BD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094;p31">
              <a:extLst>
                <a:ext uri="{FF2B5EF4-FFF2-40B4-BE49-F238E27FC236}">
                  <a16:creationId xmlns:a16="http://schemas.microsoft.com/office/drawing/2014/main" id="{1932F728-59A4-4B19-B2AA-B63590F62516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095;p31">
              <a:extLst>
                <a:ext uri="{FF2B5EF4-FFF2-40B4-BE49-F238E27FC236}">
                  <a16:creationId xmlns:a16="http://schemas.microsoft.com/office/drawing/2014/main" id="{4024DFF4-E662-42D2-B3DF-75FA4F51A30C}"/>
                </a:ext>
              </a:extLst>
            </p:cNvPr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096;p31">
              <a:extLst>
                <a:ext uri="{FF2B5EF4-FFF2-40B4-BE49-F238E27FC236}">
                  <a16:creationId xmlns:a16="http://schemas.microsoft.com/office/drawing/2014/main" id="{8459D5B7-7828-428C-8BEF-A6E75E2E266C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097;p31">
              <a:extLst>
                <a:ext uri="{FF2B5EF4-FFF2-40B4-BE49-F238E27FC236}">
                  <a16:creationId xmlns:a16="http://schemas.microsoft.com/office/drawing/2014/main" id="{B2059032-49CC-4889-A871-62753DCE1C86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098;p31">
              <a:extLst>
                <a:ext uri="{FF2B5EF4-FFF2-40B4-BE49-F238E27FC236}">
                  <a16:creationId xmlns:a16="http://schemas.microsoft.com/office/drawing/2014/main" id="{7AB9ABA9-3EAC-4E03-80FA-E258D4EC2277}"/>
                </a:ext>
              </a:extLst>
            </p:cNvPr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099;p31">
              <a:extLst>
                <a:ext uri="{FF2B5EF4-FFF2-40B4-BE49-F238E27FC236}">
                  <a16:creationId xmlns:a16="http://schemas.microsoft.com/office/drawing/2014/main" id="{15E0BAF0-6F2A-45B9-AC5C-CE52E7A648CC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100;p31">
              <a:extLst>
                <a:ext uri="{FF2B5EF4-FFF2-40B4-BE49-F238E27FC236}">
                  <a16:creationId xmlns:a16="http://schemas.microsoft.com/office/drawing/2014/main" id="{4B29D0B6-97F0-4A85-9686-91BFE6A535B6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101;p31">
              <a:extLst>
                <a:ext uri="{FF2B5EF4-FFF2-40B4-BE49-F238E27FC236}">
                  <a16:creationId xmlns:a16="http://schemas.microsoft.com/office/drawing/2014/main" id="{2C9FCC66-BC59-4A94-B121-951E906F2929}"/>
                </a:ext>
              </a:extLst>
            </p:cNvPr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102;p31">
              <a:extLst>
                <a:ext uri="{FF2B5EF4-FFF2-40B4-BE49-F238E27FC236}">
                  <a16:creationId xmlns:a16="http://schemas.microsoft.com/office/drawing/2014/main" id="{337C4D2B-9B9E-49B7-91C7-794A71FCAE01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103;p31">
              <a:extLst>
                <a:ext uri="{FF2B5EF4-FFF2-40B4-BE49-F238E27FC236}">
                  <a16:creationId xmlns:a16="http://schemas.microsoft.com/office/drawing/2014/main" id="{189D3704-4497-4CB5-805B-AF31AE604700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104;p31">
              <a:extLst>
                <a:ext uri="{FF2B5EF4-FFF2-40B4-BE49-F238E27FC236}">
                  <a16:creationId xmlns:a16="http://schemas.microsoft.com/office/drawing/2014/main" id="{44C78EE2-186C-46E8-94A2-CB772EB33734}"/>
                </a:ext>
              </a:extLst>
            </p:cNvPr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105;p31">
              <a:extLst>
                <a:ext uri="{FF2B5EF4-FFF2-40B4-BE49-F238E27FC236}">
                  <a16:creationId xmlns:a16="http://schemas.microsoft.com/office/drawing/2014/main" id="{2778D6BF-5932-4E1E-A10E-91FF5D455220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106;p31">
              <a:extLst>
                <a:ext uri="{FF2B5EF4-FFF2-40B4-BE49-F238E27FC236}">
                  <a16:creationId xmlns:a16="http://schemas.microsoft.com/office/drawing/2014/main" id="{DF4863A8-4D47-40AB-A293-F5F1F29AFFFD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107;p31">
              <a:extLst>
                <a:ext uri="{FF2B5EF4-FFF2-40B4-BE49-F238E27FC236}">
                  <a16:creationId xmlns:a16="http://schemas.microsoft.com/office/drawing/2014/main" id="{DF4A3822-B048-4687-B95E-424E30CBFA4B}"/>
                </a:ext>
              </a:extLst>
            </p:cNvPr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108;p31">
              <a:extLst>
                <a:ext uri="{FF2B5EF4-FFF2-40B4-BE49-F238E27FC236}">
                  <a16:creationId xmlns:a16="http://schemas.microsoft.com/office/drawing/2014/main" id="{326BB1C2-0067-4A6F-A0EB-6D0B59D47C66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109;p31">
              <a:extLst>
                <a:ext uri="{FF2B5EF4-FFF2-40B4-BE49-F238E27FC236}">
                  <a16:creationId xmlns:a16="http://schemas.microsoft.com/office/drawing/2014/main" id="{4FA7694C-7645-4D80-9A74-CD073F5BE6A4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110;p31">
              <a:extLst>
                <a:ext uri="{FF2B5EF4-FFF2-40B4-BE49-F238E27FC236}">
                  <a16:creationId xmlns:a16="http://schemas.microsoft.com/office/drawing/2014/main" id="{10E1950B-6BD6-473F-9E54-663A36B956FF}"/>
                </a:ext>
              </a:extLst>
            </p:cNvPr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111;p31">
              <a:extLst>
                <a:ext uri="{FF2B5EF4-FFF2-40B4-BE49-F238E27FC236}">
                  <a16:creationId xmlns:a16="http://schemas.microsoft.com/office/drawing/2014/main" id="{5DC12517-6822-471A-8598-70EF59576743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112;p31">
              <a:extLst>
                <a:ext uri="{FF2B5EF4-FFF2-40B4-BE49-F238E27FC236}">
                  <a16:creationId xmlns:a16="http://schemas.microsoft.com/office/drawing/2014/main" id="{CD8F4480-4F3F-448E-9A96-D45F74E407DD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113;p31">
              <a:extLst>
                <a:ext uri="{FF2B5EF4-FFF2-40B4-BE49-F238E27FC236}">
                  <a16:creationId xmlns:a16="http://schemas.microsoft.com/office/drawing/2014/main" id="{62BE10CD-90E5-445C-A33C-8707878100B0}"/>
                </a:ext>
              </a:extLst>
            </p:cNvPr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114;p31">
              <a:extLst>
                <a:ext uri="{FF2B5EF4-FFF2-40B4-BE49-F238E27FC236}">
                  <a16:creationId xmlns:a16="http://schemas.microsoft.com/office/drawing/2014/main" id="{C4F47869-981E-4FB0-8798-7ABB5E5FCF06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115;p31">
              <a:extLst>
                <a:ext uri="{FF2B5EF4-FFF2-40B4-BE49-F238E27FC236}">
                  <a16:creationId xmlns:a16="http://schemas.microsoft.com/office/drawing/2014/main" id="{45C4EF67-FBC1-4640-85FE-379C14B112EC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116;p31">
              <a:extLst>
                <a:ext uri="{FF2B5EF4-FFF2-40B4-BE49-F238E27FC236}">
                  <a16:creationId xmlns:a16="http://schemas.microsoft.com/office/drawing/2014/main" id="{438ABD11-EA3E-45ED-83E0-E1292F688026}"/>
                </a:ext>
              </a:extLst>
            </p:cNvPr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117;p31">
              <a:extLst>
                <a:ext uri="{FF2B5EF4-FFF2-40B4-BE49-F238E27FC236}">
                  <a16:creationId xmlns:a16="http://schemas.microsoft.com/office/drawing/2014/main" id="{21EE1051-23EF-42E4-8106-1EA80635C638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118;p31">
              <a:extLst>
                <a:ext uri="{FF2B5EF4-FFF2-40B4-BE49-F238E27FC236}">
                  <a16:creationId xmlns:a16="http://schemas.microsoft.com/office/drawing/2014/main" id="{A30DF4D1-E2F8-406A-BDC1-4B6E5145CF14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119;p31">
              <a:extLst>
                <a:ext uri="{FF2B5EF4-FFF2-40B4-BE49-F238E27FC236}">
                  <a16:creationId xmlns:a16="http://schemas.microsoft.com/office/drawing/2014/main" id="{35AFFF86-68D7-4B2C-A671-D45A3FC6CA60}"/>
                </a:ext>
              </a:extLst>
            </p:cNvPr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120;p31">
              <a:extLst>
                <a:ext uri="{FF2B5EF4-FFF2-40B4-BE49-F238E27FC236}">
                  <a16:creationId xmlns:a16="http://schemas.microsoft.com/office/drawing/2014/main" id="{498C47EF-D70F-48DF-84DD-D2D4EB53BC98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121;p31">
              <a:extLst>
                <a:ext uri="{FF2B5EF4-FFF2-40B4-BE49-F238E27FC236}">
                  <a16:creationId xmlns:a16="http://schemas.microsoft.com/office/drawing/2014/main" id="{446CF1FB-DC55-4D81-B084-BAB67E012316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122;p31">
              <a:extLst>
                <a:ext uri="{FF2B5EF4-FFF2-40B4-BE49-F238E27FC236}">
                  <a16:creationId xmlns:a16="http://schemas.microsoft.com/office/drawing/2014/main" id="{EF93DB5F-BB7F-4FA4-9B82-10ECE095DD1F}"/>
                </a:ext>
              </a:extLst>
            </p:cNvPr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123;p31">
              <a:extLst>
                <a:ext uri="{FF2B5EF4-FFF2-40B4-BE49-F238E27FC236}">
                  <a16:creationId xmlns:a16="http://schemas.microsoft.com/office/drawing/2014/main" id="{A96D57EC-16DD-412E-9B5B-AAE96930ADCD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124;p31">
              <a:extLst>
                <a:ext uri="{FF2B5EF4-FFF2-40B4-BE49-F238E27FC236}">
                  <a16:creationId xmlns:a16="http://schemas.microsoft.com/office/drawing/2014/main" id="{195F2615-E0A6-4AC9-9876-67D438F36187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125;p31">
              <a:extLst>
                <a:ext uri="{FF2B5EF4-FFF2-40B4-BE49-F238E27FC236}">
                  <a16:creationId xmlns:a16="http://schemas.microsoft.com/office/drawing/2014/main" id="{5E78596C-1F16-4D7B-848F-F1363A49E0CD}"/>
                </a:ext>
              </a:extLst>
            </p:cNvPr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126;p31">
              <a:extLst>
                <a:ext uri="{FF2B5EF4-FFF2-40B4-BE49-F238E27FC236}">
                  <a16:creationId xmlns:a16="http://schemas.microsoft.com/office/drawing/2014/main" id="{9C7958AF-06DF-4065-B6D2-EF14CAE3CF5E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127;p31">
              <a:extLst>
                <a:ext uri="{FF2B5EF4-FFF2-40B4-BE49-F238E27FC236}">
                  <a16:creationId xmlns:a16="http://schemas.microsoft.com/office/drawing/2014/main" id="{13737289-3844-4BEE-A7FB-32824DF29DC6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128;p31">
              <a:extLst>
                <a:ext uri="{FF2B5EF4-FFF2-40B4-BE49-F238E27FC236}">
                  <a16:creationId xmlns:a16="http://schemas.microsoft.com/office/drawing/2014/main" id="{F20A9E46-272E-4944-B4C2-46A1470977CB}"/>
                </a:ext>
              </a:extLst>
            </p:cNvPr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5076;p31">
            <a:extLst>
              <a:ext uri="{FF2B5EF4-FFF2-40B4-BE49-F238E27FC236}">
                <a16:creationId xmlns:a16="http://schemas.microsoft.com/office/drawing/2014/main" id="{23DE1DBB-176E-4F78-8B47-7BE6C308EBBE}"/>
              </a:ext>
            </a:extLst>
          </p:cNvPr>
          <p:cNvSpPr/>
          <p:nvPr/>
        </p:nvSpPr>
        <p:spPr>
          <a:xfrm>
            <a:off x="5846702" y="1328475"/>
            <a:ext cx="798000" cy="79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241" name="Google Shape;5129;p31">
            <a:extLst>
              <a:ext uri="{FF2B5EF4-FFF2-40B4-BE49-F238E27FC236}">
                <a16:creationId xmlns:a16="http://schemas.microsoft.com/office/drawing/2014/main" id="{2ABD8D23-51AE-426F-BC54-A73ED80BCB68}"/>
              </a:ext>
            </a:extLst>
          </p:cNvPr>
          <p:cNvGrpSpPr/>
          <p:nvPr/>
        </p:nvGrpSpPr>
        <p:grpSpPr>
          <a:xfrm>
            <a:off x="5970975" y="1476561"/>
            <a:ext cx="549480" cy="501843"/>
            <a:chOff x="2138250" y="-544500"/>
            <a:chExt cx="451875" cy="412700"/>
          </a:xfrm>
        </p:grpSpPr>
        <p:sp>
          <p:nvSpPr>
            <p:cNvPr id="242" name="Google Shape;5130;p31">
              <a:extLst>
                <a:ext uri="{FF2B5EF4-FFF2-40B4-BE49-F238E27FC236}">
                  <a16:creationId xmlns:a16="http://schemas.microsoft.com/office/drawing/2014/main" id="{0D8AB535-2414-42EF-A2D4-93CC90D28A4D}"/>
                </a:ext>
              </a:extLst>
            </p:cNvPr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131;p31">
              <a:extLst>
                <a:ext uri="{FF2B5EF4-FFF2-40B4-BE49-F238E27FC236}">
                  <a16:creationId xmlns:a16="http://schemas.microsoft.com/office/drawing/2014/main" id="{B10F9F3E-84B1-4876-8E20-B4DA0A204A61}"/>
                </a:ext>
              </a:extLst>
            </p:cNvPr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132;p31">
              <a:extLst>
                <a:ext uri="{FF2B5EF4-FFF2-40B4-BE49-F238E27FC236}">
                  <a16:creationId xmlns:a16="http://schemas.microsoft.com/office/drawing/2014/main" id="{A302ACAE-C91C-473E-A78B-3C45D1D2ECFD}"/>
                </a:ext>
              </a:extLst>
            </p:cNvPr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133;p31">
              <a:extLst>
                <a:ext uri="{FF2B5EF4-FFF2-40B4-BE49-F238E27FC236}">
                  <a16:creationId xmlns:a16="http://schemas.microsoft.com/office/drawing/2014/main" id="{31DFDB6D-8027-4A0E-A6E8-EDA56D56456B}"/>
                </a:ext>
              </a:extLst>
            </p:cNvPr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134;p31">
              <a:extLst>
                <a:ext uri="{FF2B5EF4-FFF2-40B4-BE49-F238E27FC236}">
                  <a16:creationId xmlns:a16="http://schemas.microsoft.com/office/drawing/2014/main" id="{9FC32274-1904-49D5-B7DD-4672964F824C}"/>
                </a:ext>
              </a:extLst>
            </p:cNvPr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135;p31">
              <a:extLst>
                <a:ext uri="{FF2B5EF4-FFF2-40B4-BE49-F238E27FC236}">
                  <a16:creationId xmlns:a16="http://schemas.microsoft.com/office/drawing/2014/main" id="{D2147C5C-B009-46DE-AC31-A6DF65DA574D}"/>
                </a:ext>
              </a:extLst>
            </p:cNvPr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136;p31">
              <a:extLst>
                <a:ext uri="{FF2B5EF4-FFF2-40B4-BE49-F238E27FC236}">
                  <a16:creationId xmlns:a16="http://schemas.microsoft.com/office/drawing/2014/main" id="{5FA7CC7B-7C80-4AFF-8314-7463968E28AA}"/>
                </a:ext>
              </a:extLst>
            </p:cNvPr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137;p31">
              <a:extLst>
                <a:ext uri="{FF2B5EF4-FFF2-40B4-BE49-F238E27FC236}">
                  <a16:creationId xmlns:a16="http://schemas.microsoft.com/office/drawing/2014/main" id="{8441A89F-8717-4135-8250-9B9A5C8FDAAC}"/>
                </a:ext>
              </a:extLst>
            </p:cNvPr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138;p31">
              <a:extLst>
                <a:ext uri="{FF2B5EF4-FFF2-40B4-BE49-F238E27FC236}">
                  <a16:creationId xmlns:a16="http://schemas.microsoft.com/office/drawing/2014/main" id="{35DF1C67-0387-4675-9403-F2607740D4A0}"/>
                </a:ext>
              </a:extLst>
            </p:cNvPr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139;p31">
              <a:extLst>
                <a:ext uri="{FF2B5EF4-FFF2-40B4-BE49-F238E27FC236}">
                  <a16:creationId xmlns:a16="http://schemas.microsoft.com/office/drawing/2014/main" id="{1FDDB84B-0ED5-4450-9B39-C450A0FE2DD2}"/>
                </a:ext>
              </a:extLst>
            </p:cNvPr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140;p31">
              <a:extLst>
                <a:ext uri="{FF2B5EF4-FFF2-40B4-BE49-F238E27FC236}">
                  <a16:creationId xmlns:a16="http://schemas.microsoft.com/office/drawing/2014/main" id="{E15B7468-B8D5-4455-9920-8B2EAAA7BD27}"/>
                </a:ext>
              </a:extLst>
            </p:cNvPr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141;p31">
              <a:extLst>
                <a:ext uri="{FF2B5EF4-FFF2-40B4-BE49-F238E27FC236}">
                  <a16:creationId xmlns:a16="http://schemas.microsoft.com/office/drawing/2014/main" id="{E3EF8D13-A1BA-40AF-A00E-8DE6F097B2D2}"/>
                </a:ext>
              </a:extLst>
            </p:cNvPr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142;p31">
              <a:extLst>
                <a:ext uri="{FF2B5EF4-FFF2-40B4-BE49-F238E27FC236}">
                  <a16:creationId xmlns:a16="http://schemas.microsoft.com/office/drawing/2014/main" id="{7A655AB7-9725-4059-A212-EBCBCA2C957A}"/>
                </a:ext>
              </a:extLst>
            </p:cNvPr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143;p31">
              <a:extLst>
                <a:ext uri="{FF2B5EF4-FFF2-40B4-BE49-F238E27FC236}">
                  <a16:creationId xmlns:a16="http://schemas.microsoft.com/office/drawing/2014/main" id="{77A016A0-E287-4D40-ABBC-8A5B915BC45C}"/>
                </a:ext>
              </a:extLst>
            </p:cNvPr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144;p31">
              <a:extLst>
                <a:ext uri="{FF2B5EF4-FFF2-40B4-BE49-F238E27FC236}">
                  <a16:creationId xmlns:a16="http://schemas.microsoft.com/office/drawing/2014/main" id="{B06ABEC7-7332-4C0C-88AE-E5EE2FE75098}"/>
                </a:ext>
              </a:extLst>
            </p:cNvPr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145;p31">
              <a:extLst>
                <a:ext uri="{FF2B5EF4-FFF2-40B4-BE49-F238E27FC236}">
                  <a16:creationId xmlns:a16="http://schemas.microsoft.com/office/drawing/2014/main" id="{C5D17F33-98F5-4925-A19E-B2015867BD7B}"/>
                </a:ext>
              </a:extLst>
            </p:cNvPr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146;p31">
              <a:extLst>
                <a:ext uri="{FF2B5EF4-FFF2-40B4-BE49-F238E27FC236}">
                  <a16:creationId xmlns:a16="http://schemas.microsoft.com/office/drawing/2014/main" id="{066ACED9-EB01-4C5B-8C2C-F75B62C8C352}"/>
                </a:ext>
              </a:extLst>
            </p:cNvPr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147;p31">
              <a:extLst>
                <a:ext uri="{FF2B5EF4-FFF2-40B4-BE49-F238E27FC236}">
                  <a16:creationId xmlns:a16="http://schemas.microsoft.com/office/drawing/2014/main" id="{B57E3F5D-C4C0-4C83-825C-BE483BBA3488}"/>
                </a:ext>
              </a:extLst>
            </p:cNvPr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148;p31">
              <a:extLst>
                <a:ext uri="{FF2B5EF4-FFF2-40B4-BE49-F238E27FC236}">
                  <a16:creationId xmlns:a16="http://schemas.microsoft.com/office/drawing/2014/main" id="{E85D8D1B-BB3E-4C95-BFB1-946B2A8922F3}"/>
                </a:ext>
              </a:extLst>
            </p:cNvPr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149;p31">
              <a:extLst>
                <a:ext uri="{FF2B5EF4-FFF2-40B4-BE49-F238E27FC236}">
                  <a16:creationId xmlns:a16="http://schemas.microsoft.com/office/drawing/2014/main" id="{619DEA74-6663-4B04-A29B-9C91316B4071}"/>
                </a:ext>
              </a:extLst>
            </p:cNvPr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150;p31">
              <a:extLst>
                <a:ext uri="{FF2B5EF4-FFF2-40B4-BE49-F238E27FC236}">
                  <a16:creationId xmlns:a16="http://schemas.microsoft.com/office/drawing/2014/main" id="{38ED3678-5102-437C-B308-6F0CA1A59AF6}"/>
                </a:ext>
              </a:extLst>
            </p:cNvPr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151;p31">
              <a:extLst>
                <a:ext uri="{FF2B5EF4-FFF2-40B4-BE49-F238E27FC236}">
                  <a16:creationId xmlns:a16="http://schemas.microsoft.com/office/drawing/2014/main" id="{0C04736D-949B-49EC-8009-28AD11BA2399}"/>
                </a:ext>
              </a:extLst>
            </p:cNvPr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152;p31">
              <a:extLst>
                <a:ext uri="{FF2B5EF4-FFF2-40B4-BE49-F238E27FC236}">
                  <a16:creationId xmlns:a16="http://schemas.microsoft.com/office/drawing/2014/main" id="{3B74219D-6484-41E2-897C-A791DFC0A986}"/>
                </a:ext>
              </a:extLst>
            </p:cNvPr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153;p31">
              <a:extLst>
                <a:ext uri="{FF2B5EF4-FFF2-40B4-BE49-F238E27FC236}">
                  <a16:creationId xmlns:a16="http://schemas.microsoft.com/office/drawing/2014/main" id="{5A3C7231-5A08-4A68-989C-3AA0CAF0E05A}"/>
                </a:ext>
              </a:extLst>
            </p:cNvPr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154;p31">
              <a:extLst>
                <a:ext uri="{FF2B5EF4-FFF2-40B4-BE49-F238E27FC236}">
                  <a16:creationId xmlns:a16="http://schemas.microsoft.com/office/drawing/2014/main" id="{96B905B0-CF92-453A-8976-FFFBB8422B00}"/>
                </a:ext>
              </a:extLst>
            </p:cNvPr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155;p31">
              <a:extLst>
                <a:ext uri="{FF2B5EF4-FFF2-40B4-BE49-F238E27FC236}">
                  <a16:creationId xmlns:a16="http://schemas.microsoft.com/office/drawing/2014/main" id="{1C27854C-8DA2-4425-AC9A-2EC8F83E8EAB}"/>
                </a:ext>
              </a:extLst>
            </p:cNvPr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156;p31">
              <a:extLst>
                <a:ext uri="{FF2B5EF4-FFF2-40B4-BE49-F238E27FC236}">
                  <a16:creationId xmlns:a16="http://schemas.microsoft.com/office/drawing/2014/main" id="{CFEE7FE3-1B03-4A1F-B121-B33206CC6108}"/>
                </a:ext>
              </a:extLst>
            </p:cNvPr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157;p31">
              <a:extLst>
                <a:ext uri="{FF2B5EF4-FFF2-40B4-BE49-F238E27FC236}">
                  <a16:creationId xmlns:a16="http://schemas.microsoft.com/office/drawing/2014/main" id="{DDFFE775-AC87-4208-8810-FBB789868EC6}"/>
                </a:ext>
              </a:extLst>
            </p:cNvPr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158;p31">
              <a:extLst>
                <a:ext uri="{FF2B5EF4-FFF2-40B4-BE49-F238E27FC236}">
                  <a16:creationId xmlns:a16="http://schemas.microsoft.com/office/drawing/2014/main" id="{3E11B176-C459-4570-8F2D-19A26149DD25}"/>
                </a:ext>
              </a:extLst>
            </p:cNvPr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159;p31">
              <a:extLst>
                <a:ext uri="{FF2B5EF4-FFF2-40B4-BE49-F238E27FC236}">
                  <a16:creationId xmlns:a16="http://schemas.microsoft.com/office/drawing/2014/main" id="{A475FA8A-BB67-4F34-A21B-8DA056BEC9AF}"/>
                </a:ext>
              </a:extLst>
            </p:cNvPr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160;p31">
              <a:extLst>
                <a:ext uri="{FF2B5EF4-FFF2-40B4-BE49-F238E27FC236}">
                  <a16:creationId xmlns:a16="http://schemas.microsoft.com/office/drawing/2014/main" id="{8215F5B3-2EA8-40F0-B6CB-BC73A3F7264C}"/>
                </a:ext>
              </a:extLst>
            </p:cNvPr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7E9AF95C-1E18-4BC0-ADB5-079E22D9F9EF}"/>
              </a:ext>
            </a:extLst>
          </p:cNvPr>
          <p:cNvSpPr txBox="1"/>
          <p:nvPr/>
        </p:nvSpPr>
        <p:spPr>
          <a:xfrm>
            <a:off x="0" y="4825442"/>
            <a:ext cx="779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*</a:t>
            </a:r>
            <a:r>
              <a:rPr lang="hr-HR" altLang="sr-Latn-RS" dirty="0"/>
              <a:t> tehnika s kojom dobivamo podatke iz web stranice pretraživanjem po HTML kodu web stranice</a:t>
            </a:r>
            <a:endParaRPr lang="hr-HR" dirty="0"/>
          </a:p>
        </p:txBody>
      </p:sp>
      <p:sp>
        <p:nvSpPr>
          <p:cNvPr id="274" name="Google Shape;5066;p31">
            <a:extLst>
              <a:ext uri="{FF2B5EF4-FFF2-40B4-BE49-F238E27FC236}">
                <a16:creationId xmlns:a16="http://schemas.microsoft.com/office/drawing/2014/main" id="{2C70AD89-8266-4735-8860-7D504716B9BE}"/>
              </a:ext>
            </a:extLst>
          </p:cNvPr>
          <p:cNvSpPr txBox="1"/>
          <p:nvPr/>
        </p:nvSpPr>
        <p:spPr>
          <a:xfrm>
            <a:off x="0" y="3234290"/>
            <a:ext cx="2465026" cy="150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algn="ctr"/>
            <a:r>
              <a:rPr lang="hr-HR" sz="1800" dirty="0">
                <a:solidFill>
                  <a:schemeClr val="dk1"/>
                </a:solidFill>
                <a:latin typeface="Fira Sans Extra Condensed"/>
              </a:rPr>
              <a:t>Neki redovi u tablici su imali sup </a:t>
            </a:r>
            <a:r>
              <a:rPr lang="hr-HR" sz="1800" dirty="0" err="1">
                <a:solidFill>
                  <a:schemeClr val="dk1"/>
                </a:solidFill>
                <a:latin typeface="Fira Sans Extra Condensed"/>
              </a:rPr>
              <a:t>podelement</a:t>
            </a:r>
            <a:r>
              <a:rPr lang="hr-HR" sz="1800" dirty="0">
                <a:solidFill>
                  <a:schemeClr val="dk1"/>
                </a:solidFill>
                <a:latin typeface="Fira Sans Extra Condensed"/>
              </a:rPr>
              <a:t>, kako ih ukloniti?</a:t>
            </a:r>
          </a:p>
        </p:txBody>
      </p:sp>
    </p:spTree>
    <p:extLst>
      <p:ext uri="{BB962C8B-B14F-4D97-AF65-F5344CB8AC3E}">
        <p14:creationId xmlns:p14="http://schemas.microsoft.com/office/powerpoint/2010/main" val="327509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59;p31">
            <a:extLst>
              <a:ext uri="{FF2B5EF4-FFF2-40B4-BE49-F238E27FC236}">
                <a16:creationId xmlns:a16="http://schemas.microsoft.com/office/drawing/2014/main" id="{CCD71AD9-8A7A-4AB4-896E-764669707277}"/>
              </a:ext>
            </a:extLst>
          </p:cNvPr>
          <p:cNvSpPr/>
          <p:nvPr/>
        </p:nvSpPr>
        <p:spPr>
          <a:xfrm>
            <a:off x="3751576" y="1953288"/>
            <a:ext cx="1584900" cy="1584900"/>
          </a:xfrm>
          <a:prstGeom prst="ellipse">
            <a:avLst/>
          </a:prstGeom>
          <a:solidFill>
            <a:schemeClr val="accent6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5190;p31">
            <a:extLst>
              <a:ext uri="{FF2B5EF4-FFF2-40B4-BE49-F238E27FC236}">
                <a16:creationId xmlns:a16="http://schemas.microsoft.com/office/drawing/2014/main" id="{2ACEAA7F-2E98-46BE-B9D9-59604D24EBEC}"/>
              </a:ext>
            </a:extLst>
          </p:cNvPr>
          <p:cNvGrpSpPr/>
          <p:nvPr/>
        </p:nvGrpSpPr>
        <p:grpSpPr>
          <a:xfrm>
            <a:off x="2499300" y="2222706"/>
            <a:ext cx="4145400" cy="1011584"/>
            <a:chOff x="2499300" y="2521150"/>
            <a:chExt cx="4145400" cy="451800"/>
          </a:xfrm>
        </p:grpSpPr>
        <p:sp>
          <p:nvSpPr>
            <p:cNvPr id="135" name="Google Shape;5191;p31">
              <a:extLst>
                <a:ext uri="{FF2B5EF4-FFF2-40B4-BE49-F238E27FC236}">
                  <a16:creationId xmlns:a16="http://schemas.microsoft.com/office/drawing/2014/main" id="{3F68CF18-2409-4636-B56C-A38976394B8B}"/>
                </a:ext>
              </a:extLst>
            </p:cNvPr>
            <p:cNvSpPr txBox="1"/>
            <p:nvPr/>
          </p:nvSpPr>
          <p:spPr>
            <a:xfrm>
              <a:off x="2499300" y="2521150"/>
              <a:ext cx="2091000" cy="45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" name="Google Shape;5192;p31">
              <a:extLst>
                <a:ext uri="{FF2B5EF4-FFF2-40B4-BE49-F238E27FC236}">
                  <a16:creationId xmlns:a16="http://schemas.microsoft.com/office/drawing/2014/main" id="{46E818AF-6292-49A8-80D5-7E64DB34365F}"/>
                </a:ext>
              </a:extLst>
            </p:cNvPr>
            <p:cNvSpPr txBox="1"/>
            <p:nvPr/>
          </p:nvSpPr>
          <p:spPr>
            <a:xfrm>
              <a:off x="4553700" y="2521150"/>
              <a:ext cx="2091000" cy="451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Rješenja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28DD92-CEA9-4765-AE9E-2A44ED68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Problemi i rješenja</a:t>
            </a:r>
          </a:p>
        </p:txBody>
      </p:sp>
      <p:grpSp>
        <p:nvGrpSpPr>
          <p:cNvPr id="5" name="Google Shape;5061;p31">
            <a:extLst>
              <a:ext uri="{FF2B5EF4-FFF2-40B4-BE49-F238E27FC236}">
                <a16:creationId xmlns:a16="http://schemas.microsoft.com/office/drawing/2014/main" id="{14C52028-18DD-43C7-BD28-1BA8D96B99D1}"/>
              </a:ext>
            </a:extLst>
          </p:cNvPr>
          <p:cNvGrpSpPr/>
          <p:nvPr/>
        </p:nvGrpSpPr>
        <p:grpSpPr>
          <a:xfrm>
            <a:off x="7081031" y="1337771"/>
            <a:ext cx="1807325" cy="3340554"/>
            <a:chOff x="6879475" y="1182074"/>
            <a:chExt cx="1807325" cy="2050490"/>
          </a:xfrm>
        </p:grpSpPr>
        <p:sp>
          <p:nvSpPr>
            <p:cNvPr id="6" name="Google Shape;5062;p31">
              <a:extLst>
                <a:ext uri="{FF2B5EF4-FFF2-40B4-BE49-F238E27FC236}">
                  <a16:creationId xmlns:a16="http://schemas.microsoft.com/office/drawing/2014/main" id="{C2FA7248-9931-43DD-BEB3-B0187939B426}"/>
                </a:ext>
              </a:extLst>
            </p:cNvPr>
            <p:cNvSpPr txBox="1"/>
            <p:nvPr/>
          </p:nvSpPr>
          <p:spPr>
            <a:xfrm>
              <a:off x="6879475" y="1182074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hr-HR" sz="1800" b="1" dirty="0">
                  <a:solidFill>
                    <a:schemeClr val="dk1"/>
                  </a:solidFill>
                  <a:latin typeface="Fira Sans Extra Condensed"/>
                </a:rPr>
                <a:t>FOR petlja</a:t>
              </a:r>
              <a:endParaRPr sz="1800" b="1" dirty="0">
                <a:solidFill>
                  <a:schemeClr val="dk1"/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7" name="Google Shape;5063;p31">
              <a:extLst>
                <a:ext uri="{FF2B5EF4-FFF2-40B4-BE49-F238E27FC236}">
                  <a16:creationId xmlns:a16="http://schemas.microsoft.com/office/drawing/2014/main" id="{06C53613-65F4-4411-AFB2-9A76F56E97ED}"/>
                </a:ext>
              </a:extLst>
            </p:cNvPr>
            <p:cNvSpPr txBox="1"/>
            <p:nvPr/>
          </p:nvSpPr>
          <p:spPr>
            <a:xfrm>
              <a:off x="7101900" y="1520322"/>
              <a:ext cx="1584900" cy="1712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1"/>
              <a:r>
                <a:rPr lang="hr-HR" dirty="0"/>
                <a:t>Omogućava pristup web stranici za svaki očitani sat u listi, budući da svaka oznaka &lt;li&gt; koja predstavlja sat očitanja ima &lt;a </a:t>
              </a:r>
              <a:r>
                <a:rPr lang="hr-HR" dirty="0" err="1"/>
                <a:t>href</a:t>
              </a:r>
              <a:r>
                <a:rPr lang="hr-HR" dirty="0"/>
                <a:t>&gt; oznaku s linkom na podatke za svako očitanje.</a:t>
              </a:r>
            </a:p>
          </p:txBody>
        </p:sp>
      </p:grpSp>
      <p:sp>
        <p:nvSpPr>
          <p:cNvPr id="10" name="Google Shape;5066;p31">
            <a:extLst>
              <a:ext uri="{FF2B5EF4-FFF2-40B4-BE49-F238E27FC236}">
                <a16:creationId xmlns:a16="http://schemas.microsoft.com/office/drawing/2014/main" id="{40757BA3-99E2-436E-A1AE-A49DF17CF238}"/>
              </a:ext>
            </a:extLst>
          </p:cNvPr>
          <p:cNvSpPr txBox="1"/>
          <p:nvPr/>
        </p:nvSpPr>
        <p:spPr>
          <a:xfrm>
            <a:off x="18610" y="1828462"/>
            <a:ext cx="2463428" cy="150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algn="ctr"/>
            <a:r>
              <a:rPr lang="hr-HR" sz="1800" dirty="0">
                <a:solidFill>
                  <a:schemeClr val="dk1"/>
                </a:solidFill>
                <a:latin typeface="Fira Sans Extra Condensed"/>
              </a:rPr>
              <a:t>Kako preuzeti mjerenja za 24 h, a ne samo trenutno?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B34030-D15F-42B3-86C3-6FA59AED22AB}"/>
              </a:ext>
            </a:extLst>
          </p:cNvPr>
          <p:cNvGrpSpPr/>
          <p:nvPr/>
        </p:nvGrpSpPr>
        <p:grpSpPr>
          <a:xfrm>
            <a:off x="894165" y="3234290"/>
            <a:ext cx="798000" cy="798000"/>
            <a:chOff x="2499300" y="1328475"/>
            <a:chExt cx="798000" cy="798000"/>
          </a:xfrm>
        </p:grpSpPr>
        <p:sp>
          <p:nvSpPr>
            <p:cNvPr id="12" name="Google Shape;5068;p31">
              <a:extLst>
                <a:ext uri="{FF2B5EF4-FFF2-40B4-BE49-F238E27FC236}">
                  <a16:creationId xmlns:a16="http://schemas.microsoft.com/office/drawing/2014/main" id="{16BB9D75-B822-4E48-AA63-F119F0D038A0}"/>
                </a:ext>
              </a:extLst>
            </p:cNvPr>
            <p:cNvSpPr/>
            <p:nvPr/>
          </p:nvSpPr>
          <p:spPr>
            <a:xfrm>
              <a:off x="2499300" y="1328475"/>
              <a:ext cx="798000" cy="79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21" name="Google Shape;5177;p31">
              <a:extLst>
                <a:ext uri="{FF2B5EF4-FFF2-40B4-BE49-F238E27FC236}">
                  <a16:creationId xmlns:a16="http://schemas.microsoft.com/office/drawing/2014/main" id="{BB6F134B-62EA-49CD-B674-0F9BB45B84EB}"/>
                </a:ext>
              </a:extLst>
            </p:cNvPr>
            <p:cNvGrpSpPr/>
            <p:nvPr/>
          </p:nvGrpSpPr>
          <p:grpSpPr>
            <a:xfrm>
              <a:off x="2673805" y="1501638"/>
              <a:ext cx="451875" cy="451650"/>
              <a:chOff x="4736525" y="238125"/>
              <a:chExt cx="451875" cy="451650"/>
            </a:xfrm>
          </p:grpSpPr>
          <p:sp>
            <p:nvSpPr>
              <p:cNvPr id="122" name="Google Shape;5178;p31">
                <a:extLst>
                  <a:ext uri="{FF2B5EF4-FFF2-40B4-BE49-F238E27FC236}">
                    <a16:creationId xmlns:a16="http://schemas.microsoft.com/office/drawing/2014/main" id="{A7C4117C-C992-4F64-8D5B-8CB25D9D4A3A}"/>
                  </a:ext>
                </a:extLst>
              </p:cNvPr>
              <p:cNvSpPr/>
              <p:nvPr/>
            </p:nvSpPr>
            <p:spPr>
              <a:xfrm>
                <a:off x="4922875" y="58387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84" y="1"/>
                    </a:moveTo>
                    <a:lnTo>
                      <a:pt x="1525" y="9"/>
                    </a:lnTo>
                    <a:lnTo>
                      <a:pt x="1474" y="17"/>
                    </a:lnTo>
                    <a:lnTo>
                      <a:pt x="1423" y="26"/>
                    </a:lnTo>
                    <a:lnTo>
                      <a:pt x="1372" y="43"/>
                    </a:lnTo>
                    <a:lnTo>
                      <a:pt x="1279" y="94"/>
                    </a:lnTo>
                    <a:lnTo>
                      <a:pt x="1203" y="161"/>
                    </a:lnTo>
                    <a:lnTo>
                      <a:pt x="1126" y="229"/>
                    </a:lnTo>
                    <a:lnTo>
                      <a:pt x="1059" y="314"/>
                    </a:lnTo>
                    <a:lnTo>
                      <a:pt x="940" y="483"/>
                    </a:lnTo>
                    <a:lnTo>
                      <a:pt x="745" y="780"/>
                    </a:lnTo>
                    <a:lnTo>
                      <a:pt x="551" y="1118"/>
                    </a:lnTo>
                    <a:lnTo>
                      <a:pt x="423" y="1364"/>
                    </a:lnTo>
                    <a:lnTo>
                      <a:pt x="313" y="1593"/>
                    </a:lnTo>
                    <a:lnTo>
                      <a:pt x="220" y="1805"/>
                    </a:lnTo>
                    <a:lnTo>
                      <a:pt x="136" y="1999"/>
                    </a:lnTo>
                    <a:lnTo>
                      <a:pt x="76" y="2186"/>
                    </a:lnTo>
                    <a:lnTo>
                      <a:pt x="34" y="2355"/>
                    </a:lnTo>
                    <a:lnTo>
                      <a:pt x="8" y="2507"/>
                    </a:lnTo>
                    <a:lnTo>
                      <a:pt x="0" y="2651"/>
                    </a:lnTo>
                    <a:lnTo>
                      <a:pt x="8" y="2812"/>
                    </a:lnTo>
                    <a:lnTo>
                      <a:pt x="34" y="2973"/>
                    </a:lnTo>
                    <a:lnTo>
                      <a:pt x="68" y="3126"/>
                    </a:lnTo>
                    <a:lnTo>
                      <a:pt x="127" y="3270"/>
                    </a:lnTo>
                    <a:lnTo>
                      <a:pt x="195" y="3405"/>
                    </a:lnTo>
                    <a:lnTo>
                      <a:pt x="271" y="3541"/>
                    </a:lnTo>
                    <a:lnTo>
                      <a:pt x="364" y="3659"/>
                    </a:lnTo>
                    <a:lnTo>
                      <a:pt x="466" y="3769"/>
                    </a:lnTo>
                    <a:lnTo>
                      <a:pt x="576" y="3880"/>
                    </a:lnTo>
                    <a:lnTo>
                      <a:pt x="703" y="3964"/>
                    </a:lnTo>
                    <a:lnTo>
                      <a:pt x="830" y="4049"/>
                    </a:lnTo>
                    <a:lnTo>
                      <a:pt x="966" y="4117"/>
                    </a:lnTo>
                    <a:lnTo>
                      <a:pt x="1118" y="4167"/>
                    </a:lnTo>
                    <a:lnTo>
                      <a:pt x="1270" y="4210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753" y="4227"/>
                    </a:lnTo>
                    <a:lnTo>
                      <a:pt x="1906" y="4210"/>
                    </a:lnTo>
                    <a:lnTo>
                      <a:pt x="2058" y="4167"/>
                    </a:lnTo>
                    <a:lnTo>
                      <a:pt x="2202" y="4117"/>
                    </a:lnTo>
                    <a:lnTo>
                      <a:pt x="2346" y="4049"/>
                    </a:lnTo>
                    <a:lnTo>
                      <a:pt x="2473" y="3964"/>
                    </a:lnTo>
                    <a:lnTo>
                      <a:pt x="2600" y="3880"/>
                    </a:lnTo>
                    <a:lnTo>
                      <a:pt x="2710" y="3769"/>
                    </a:lnTo>
                    <a:lnTo>
                      <a:pt x="2812" y="3659"/>
                    </a:lnTo>
                    <a:lnTo>
                      <a:pt x="2905" y="3541"/>
                    </a:lnTo>
                    <a:lnTo>
                      <a:pt x="2981" y="3405"/>
                    </a:lnTo>
                    <a:lnTo>
                      <a:pt x="3049" y="3270"/>
                    </a:lnTo>
                    <a:lnTo>
                      <a:pt x="3100" y="3126"/>
                    </a:lnTo>
                    <a:lnTo>
                      <a:pt x="3142" y="2973"/>
                    </a:lnTo>
                    <a:lnTo>
                      <a:pt x="3168" y="2812"/>
                    </a:lnTo>
                    <a:lnTo>
                      <a:pt x="3176" y="2651"/>
                    </a:lnTo>
                    <a:lnTo>
                      <a:pt x="3168" y="2507"/>
                    </a:lnTo>
                    <a:lnTo>
                      <a:pt x="3142" y="2355"/>
                    </a:lnTo>
                    <a:lnTo>
                      <a:pt x="3100" y="2186"/>
                    </a:lnTo>
                    <a:lnTo>
                      <a:pt x="3032" y="1999"/>
                    </a:lnTo>
                    <a:lnTo>
                      <a:pt x="2956" y="1805"/>
                    </a:lnTo>
                    <a:lnTo>
                      <a:pt x="2863" y="1593"/>
                    </a:lnTo>
                    <a:lnTo>
                      <a:pt x="2753" y="1364"/>
                    </a:lnTo>
                    <a:lnTo>
                      <a:pt x="2617" y="1118"/>
                    </a:lnTo>
                    <a:lnTo>
                      <a:pt x="2422" y="780"/>
                    </a:lnTo>
                    <a:lnTo>
                      <a:pt x="2236" y="483"/>
                    </a:lnTo>
                    <a:lnTo>
                      <a:pt x="2117" y="314"/>
                    </a:lnTo>
                    <a:lnTo>
                      <a:pt x="2050" y="229"/>
                    </a:lnTo>
                    <a:lnTo>
                      <a:pt x="1973" y="161"/>
                    </a:lnTo>
                    <a:lnTo>
                      <a:pt x="1889" y="94"/>
                    </a:lnTo>
                    <a:lnTo>
                      <a:pt x="1804" y="43"/>
                    </a:lnTo>
                    <a:lnTo>
                      <a:pt x="1753" y="26"/>
                    </a:lnTo>
                    <a:lnTo>
                      <a:pt x="1702" y="17"/>
                    </a:lnTo>
                    <a:lnTo>
                      <a:pt x="1643" y="9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179;p31">
                <a:extLst>
                  <a:ext uri="{FF2B5EF4-FFF2-40B4-BE49-F238E27FC236}">
                    <a16:creationId xmlns:a16="http://schemas.microsoft.com/office/drawing/2014/main" id="{DA0DC1C2-DB75-4C6C-B845-25E76CA1EC9E}"/>
                  </a:ext>
                </a:extLst>
              </p:cNvPr>
              <p:cNvSpPr/>
              <p:nvPr/>
            </p:nvSpPr>
            <p:spPr>
              <a:xfrm>
                <a:off x="4922875" y="58387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6" y="483"/>
                    </a:moveTo>
                    <a:lnTo>
                      <a:pt x="2236" y="483"/>
                    </a:lnTo>
                    <a:lnTo>
                      <a:pt x="2117" y="314"/>
                    </a:lnTo>
                    <a:lnTo>
                      <a:pt x="2050" y="229"/>
                    </a:lnTo>
                    <a:lnTo>
                      <a:pt x="1973" y="161"/>
                    </a:lnTo>
                    <a:lnTo>
                      <a:pt x="1889" y="94"/>
                    </a:lnTo>
                    <a:lnTo>
                      <a:pt x="1804" y="43"/>
                    </a:lnTo>
                    <a:lnTo>
                      <a:pt x="1753" y="26"/>
                    </a:lnTo>
                    <a:lnTo>
                      <a:pt x="1702" y="17"/>
                    </a:lnTo>
                    <a:lnTo>
                      <a:pt x="1643" y="9"/>
                    </a:lnTo>
                    <a:lnTo>
                      <a:pt x="1584" y="1"/>
                    </a:lnTo>
                    <a:lnTo>
                      <a:pt x="1584" y="1"/>
                    </a:lnTo>
                    <a:lnTo>
                      <a:pt x="1525" y="9"/>
                    </a:lnTo>
                    <a:lnTo>
                      <a:pt x="1474" y="17"/>
                    </a:lnTo>
                    <a:lnTo>
                      <a:pt x="1423" y="26"/>
                    </a:lnTo>
                    <a:lnTo>
                      <a:pt x="1372" y="43"/>
                    </a:lnTo>
                    <a:lnTo>
                      <a:pt x="1279" y="94"/>
                    </a:lnTo>
                    <a:lnTo>
                      <a:pt x="1203" y="161"/>
                    </a:lnTo>
                    <a:lnTo>
                      <a:pt x="1126" y="229"/>
                    </a:lnTo>
                    <a:lnTo>
                      <a:pt x="1059" y="314"/>
                    </a:lnTo>
                    <a:lnTo>
                      <a:pt x="940" y="483"/>
                    </a:lnTo>
                    <a:lnTo>
                      <a:pt x="940" y="483"/>
                    </a:lnTo>
                    <a:lnTo>
                      <a:pt x="745" y="780"/>
                    </a:lnTo>
                    <a:lnTo>
                      <a:pt x="551" y="1118"/>
                    </a:lnTo>
                    <a:lnTo>
                      <a:pt x="551" y="1118"/>
                    </a:lnTo>
                    <a:lnTo>
                      <a:pt x="423" y="1364"/>
                    </a:lnTo>
                    <a:lnTo>
                      <a:pt x="313" y="1593"/>
                    </a:lnTo>
                    <a:lnTo>
                      <a:pt x="220" y="1805"/>
                    </a:lnTo>
                    <a:lnTo>
                      <a:pt x="136" y="1999"/>
                    </a:lnTo>
                    <a:lnTo>
                      <a:pt x="76" y="2186"/>
                    </a:lnTo>
                    <a:lnTo>
                      <a:pt x="34" y="2355"/>
                    </a:lnTo>
                    <a:lnTo>
                      <a:pt x="8" y="2507"/>
                    </a:lnTo>
                    <a:lnTo>
                      <a:pt x="0" y="2651"/>
                    </a:lnTo>
                    <a:lnTo>
                      <a:pt x="0" y="2651"/>
                    </a:lnTo>
                    <a:lnTo>
                      <a:pt x="8" y="2812"/>
                    </a:lnTo>
                    <a:lnTo>
                      <a:pt x="34" y="2973"/>
                    </a:lnTo>
                    <a:lnTo>
                      <a:pt x="68" y="3126"/>
                    </a:lnTo>
                    <a:lnTo>
                      <a:pt x="127" y="3270"/>
                    </a:lnTo>
                    <a:lnTo>
                      <a:pt x="195" y="3405"/>
                    </a:lnTo>
                    <a:lnTo>
                      <a:pt x="271" y="3541"/>
                    </a:lnTo>
                    <a:lnTo>
                      <a:pt x="364" y="3659"/>
                    </a:lnTo>
                    <a:lnTo>
                      <a:pt x="466" y="3769"/>
                    </a:lnTo>
                    <a:lnTo>
                      <a:pt x="576" y="3880"/>
                    </a:lnTo>
                    <a:lnTo>
                      <a:pt x="703" y="3964"/>
                    </a:lnTo>
                    <a:lnTo>
                      <a:pt x="830" y="4049"/>
                    </a:lnTo>
                    <a:lnTo>
                      <a:pt x="966" y="4117"/>
                    </a:lnTo>
                    <a:lnTo>
                      <a:pt x="1118" y="4167"/>
                    </a:lnTo>
                    <a:lnTo>
                      <a:pt x="1270" y="4210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584" y="4235"/>
                    </a:lnTo>
                    <a:lnTo>
                      <a:pt x="1753" y="4227"/>
                    </a:lnTo>
                    <a:lnTo>
                      <a:pt x="1906" y="4210"/>
                    </a:lnTo>
                    <a:lnTo>
                      <a:pt x="2058" y="4167"/>
                    </a:lnTo>
                    <a:lnTo>
                      <a:pt x="2202" y="4117"/>
                    </a:lnTo>
                    <a:lnTo>
                      <a:pt x="2346" y="4049"/>
                    </a:lnTo>
                    <a:lnTo>
                      <a:pt x="2473" y="3964"/>
                    </a:lnTo>
                    <a:lnTo>
                      <a:pt x="2600" y="3880"/>
                    </a:lnTo>
                    <a:lnTo>
                      <a:pt x="2710" y="3769"/>
                    </a:lnTo>
                    <a:lnTo>
                      <a:pt x="2812" y="3659"/>
                    </a:lnTo>
                    <a:lnTo>
                      <a:pt x="2905" y="3541"/>
                    </a:lnTo>
                    <a:lnTo>
                      <a:pt x="2981" y="3405"/>
                    </a:lnTo>
                    <a:lnTo>
                      <a:pt x="3049" y="3270"/>
                    </a:lnTo>
                    <a:lnTo>
                      <a:pt x="3100" y="3126"/>
                    </a:lnTo>
                    <a:lnTo>
                      <a:pt x="3142" y="2973"/>
                    </a:lnTo>
                    <a:lnTo>
                      <a:pt x="3168" y="2812"/>
                    </a:lnTo>
                    <a:lnTo>
                      <a:pt x="3176" y="2651"/>
                    </a:lnTo>
                    <a:lnTo>
                      <a:pt x="3176" y="2651"/>
                    </a:lnTo>
                    <a:lnTo>
                      <a:pt x="3168" y="2507"/>
                    </a:lnTo>
                    <a:lnTo>
                      <a:pt x="3142" y="2355"/>
                    </a:lnTo>
                    <a:lnTo>
                      <a:pt x="3100" y="2186"/>
                    </a:lnTo>
                    <a:lnTo>
                      <a:pt x="3032" y="1999"/>
                    </a:lnTo>
                    <a:lnTo>
                      <a:pt x="2956" y="1805"/>
                    </a:lnTo>
                    <a:lnTo>
                      <a:pt x="2863" y="1593"/>
                    </a:lnTo>
                    <a:lnTo>
                      <a:pt x="2753" y="1364"/>
                    </a:lnTo>
                    <a:lnTo>
                      <a:pt x="2617" y="1118"/>
                    </a:lnTo>
                    <a:lnTo>
                      <a:pt x="2617" y="1118"/>
                    </a:lnTo>
                    <a:lnTo>
                      <a:pt x="2422" y="780"/>
                    </a:lnTo>
                    <a:lnTo>
                      <a:pt x="2236" y="483"/>
                    </a:lnTo>
                    <a:lnTo>
                      <a:pt x="2236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180;p31">
                <a:extLst>
                  <a:ext uri="{FF2B5EF4-FFF2-40B4-BE49-F238E27FC236}">
                    <a16:creationId xmlns:a16="http://schemas.microsoft.com/office/drawing/2014/main" id="{3E0D0082-C2A7-4053-B091-34F45284CA09}"/>
                  </a:ext>
                </a:extLst>
              </p:cNvPr>
              <p:cNvSpPr/>
              <p:nvPr/>
            </p:nvSpPr>
            <p:spPr>
              <a:xfrm>
                <a:off x="4978750" y="595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181;p31">
                <a:extLst>
                  <a:ext uri="{FF2B5EF4-FFF2-40B4-BE49-F238E27FC236}">
                    <a16:creationId xmlns:a16="http://schemas.microsoft.com/office/drawing/2014/main" id="{26BE45B2-5F0D-4EE7-9C61-FC73BF2FE3CF}"/>
                  </a:ext>
                </a:extLst>
              </p:cNvPr>
              <p:cNvSpPr/>
              <p:nvPr/>
            </p:nvSpPr>
            <p:spPr>
              <a:xfrm>
                <a:off x="478692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34" y="1"/>
                    </a:moveTo>
                    <a:lnTo>
                      <a:pt x="1474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754" y="78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5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5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0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3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83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182;p31">
                <a:extLst>
                  <a:ext uri="{FF2B5EF4-FFF2-40B4-BE49-F238E27FC236}">
                    <a16:creationId xmlns:a16="http://schemas.microsoft.com/office/drawing/2014/main" id="{8E513072-CD34-44A4-A3E8-27795C333012}"/>
                  </a:ext>
                </a:extLst>
              </p:cNvPr>
              <p:cNvSpPr/>
              <p:nvPr/>
            </p:nvSpPr>
            <p:spPr>
              <a:xfrm>
                <a:off x="478692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7" y="483"/>
                    </a:move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83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4" y="1"/>
                    </a:lnTo>
                    <a:lnTo>
                      <a:pt x="1474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941" y="483"/>
                    </a:lnTo>
                    <a:lnTo>
                      <a:pt x="754" y="780"/>
                    </a:lnTo>
                    <a:lnTo>
                      <a:pt x="560" y="111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5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5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0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3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7" y="483"/>
                    </a:lnTo>
                    <a:lnTo>
                      <a:pt x="2237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183;p31">
                <a:extLst>
                  <a:ext uri="{FF2B5EF4-FFF2-40B4-BE49-F238E27FC236}">
                    <a16:creationId xmlns:a16="http://schemas.microsoft.com/office/drawing/2014/main" id="{69BF2A90-51F9-40DB-BA73-43E9E428C27C}"/>
                  </a:ext>
                </a:extLst>
              </p:cNvPr>
              <p:cNvSpPr/>
              <p:nvPr/>
            </p:nvSpPr>
            <p:spPr>
              <a:xfrm>
                <a:off x="4842825" y="51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184;p31">
                <a:extLst>
                  <a:ext uri="{FF2B5EF4-FFF2-40B4-BE49-F238E27FC236}">
                    <a16:creationId xmlns:a16="http://schemas.microsoft.com/office/drawing/2014/main" id="{3B3B9337-6E42-4B03-B11E-961ABC780B52}"/>
                  </a:ext>
                </a:extLst>
              </p:cNvPr>
              <p:cNvSpPr/>
              <p:nvPr/>
            </p:nvSpPr>
            <p:spPr>
              <a:xfrm>
                <a:off x="505857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34" y="1"/>
                    </a:moveTo>
                    <a:lnTo>
                      <a:pt x="1475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4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755" y="78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6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6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1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1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4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2" y="780"/>
                    </a:ln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185;p31">
                <a:extLst>
                  <a:ext uri="{FF2B5EF4-FFF2-40B4-BE49-F238E27FC236}">
                    <a16:creationId xmlns:a16="http://schemas.microsoft.com/office/drawing/2014/main" id="{19FA5C8F-59E6-4C4A-81B3-107660E9F0C3}"/>
                  </a:ext>
                </a:extLst>
              </p:cNvPr>
              <p:cNvSpPr/>
              <p:nvPr/>
            </p:nvSpPr>
            <p:spPr>
              <a:xfrm>
                <a:off x="505857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7" y="483"/>
                    </a:move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4" y="1"/>
                    </a:lnTo>
                    <a:lnTo>
                      <a:pt x="1475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4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941" y="483"/>
                    </a:lnTo>
                    <a:lnTo>
                      <a:pt x="755" y="780"/>
                    </a:lnTo>
                    <a:lnTo>
                      <a:pt x="560" y="111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6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6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1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1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4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2" y="780"/>
                    </a:lnTo>
                    <a:lnTo>
                      <a:pt x="2237" y="483"/>
                    </a:lnTo>
                    <a:lnTo>
                      <a:pt x="2237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186;p31">
                <a:extLst>
                  <a:ext uri="{FF2B5EF4-FFF2-40B4-BE49-F238E27FC236}">
                    <a16:creationId xmlns:a16="http://schemas.microsoft.com/office/drawing/2014/main" id="{4CAF2AC5-5652-45CC-B76E-70D0386BF83B}"/>
                  </a:ext>
                </a:extLst>
              </p:cNvPr>
              <p:cNvSpPr/>
              <p:nvPr/>
            </p:nvSpPr>
            <p:spPr>
              <a:xfrm>
                <a:off x="5114475" y="51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187;p31">
                <a:extLst>
                  <a:ext uri="{FF2B5EF4-FFF2-40B4-BE49-F238E27FC236}">
                    <a16:creationId xmlns:a16="http://schemas.microsoft.com/office/drawing/2014/main" id="{036BFB26-7CEF-4832-B9C9-13E711C8E17D}"/>
                  </a:ext>
                </a:extLst>
              </p:cNvPr>
              <p:cNvSpPr/>
              <p:nvPr/>
            </p:nvSpPr>
            <p:spPr>
              <a:xfrm>
                <a:off x="4736525" y="238125"/>
                <a:ext cx="451875" cy="28140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56" extrusionOk="0">
                    <a:moveTo>
                      <a:pt x="8911" y="0"/>
                    </a:moveTo>
                    <a:lnTo>
                      <a:pt x="8775" y="8"/>
                    </a:lnTo>
                    <a:lnTo>
                      <a:pt x="8640" y="25"/>
                    </a:lnTo>
                    <a:lnTo>
                      <a:pt x="8513" y="42"/>
                    </a:lnTo>
                    <a:lnTo>
                      <a:pt x="8386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5" y="178"/>
                    </a:lnTo>
                    <a:lnTo>
                      <a:pt x="7877" y="220"/>
                    </a:lnTo>
                    <a:lnTo>
                      <a:pt x="7759" y="271"/>
                    </a:lnTo>
                    <a:lnTo>
                      <a:pt x="7640" y="330"/>
                    </a:lnTo>
                    <a:lnTo>
                      <a:pt x="7522" y="390"/>
                    </a:lnTo>
                    <a:lnTo>
                      <a:pt x="7403" y="457"/>
                    </a:lnTo>
                    <a:lnTo>
                      <a:pt x="7293" y="534"/>
                    </a:lnTo>
                    <a:lnTo>
                      <a:pt x="7191" y="610"/>
                    </a:lnTo>
                    <a:lnTo>
                      <a:pt x="7081" y="694"/>
                    </a:lnTo>
                    <a:lnTo>
                      <a:pt x="6963" y="788"/>
                    </a:lnTo>
                    <a:lnTo>
                      <a:pt x="6853" y="898"/>
                    </a:lnTo>
                    <a:lnTo>
                      <a:pt x="6751" y="1008"/>
                    </a:lnTo>
                    <a:lnTo>
                      <a:pt x="6649" y="1118"/>
                    </a:lnTo>
                    <a:lnTo>
                      <a:pt x="6556" y="1237"/>
                    </a:lnTo>
                    <a:lnTo>
                      <a:pt x="6472" y="1364"/>
                    </a:lnTo>
                    <a:lnTo>
                      <a:pt x="6387" y="1491"/>
                    </a:lnTo>
                    <a:lnTo>
                      <a:pt x="6311" y="1618"/>
                    </a:lnTo>
                    <a:lnTo>
                      <a:pt x="6150" y="1524"/>
                    </a:lnTo>
                    <a:lnTo>
                      <a:pt x="5980" y="1440"/>
                    </a:lnTo>
                    <a:lnTo>
                      <a:pt x="5811" y="1364"/>
                    </a:lnTo>
                    <a:lnTo>
                      <a:pt x="5633" y="1296"/>
                    </a:lnTo>
                    <a:lnTo>
                      <a:pt x="5447" y="1253"/>
                    </a:lnTo>
                    <a:lnTo>
                      <a:pt x="5260" y="1211"/>
                    </a:lnTo>
                    <a:lnTo>
                      <a:pt x="5074" y="1194"/>
                    </a:lnTo>
                    <a:lnTo>
                      <a:pt x="4879" y="1186"/>
                    </a:lnTo>
                    <a:lnTo>
                      <a:pt x="4761" y="1186"/>
                    </a:lnTo>
                    <a:lnTo>
                      <a:pt x="4634" y="1194"/>
                    </a:lnTo>
                    <a:lnTo>
                      <a:pt x="4515" y="1211"/>
                    </a:lnTo>
                    <a:lnTo>
                      <a:pt x="4397" y="1228"/>
                    </a:lnTo>
                    <a:lnTo>
                      <a:pt x="4278" y="1253"/>
                    </a:lnTo>
                    <a:lnTo>
                      <a:pt x="4168" y="1287"/>
                    </a:lnTo>
                    <a:lnTo>
                      <a:pt x="4049" y="1321"/>
                    </a:lnTo>
                    <a:lnTo>
                      <a:pt x="3939" y="1364"/>
                    </a:lnTo>
                    <a:lnTo>
                      <a:pt x="3829" y="1406"/>
                    </a:lnTo>
                    <a:lnTo>
                      <a:pt x="3719" y="1457"/>
                    </a:lnTo>
                    <a:lnTo>
                      <a:pt x="3617" y="1516"/>
                    </a:lnTo>
                    <a:lnTo>
                      <a:pt x="3516" y="1575"/>
                    </a:lnTo>
                    <a:lnTo>
                      <a:pt x="3414" y="1643"/>
                    </a:lnTo>
                    <a:lnTo>
                      <a:pt x="3312" y="1719"/>
                    </a:lnTo>
                    <a:lnTo>
                      <a:pt x="3219" y="1796"/>
                    </a:lnTo>
                    <a:lnTo>
                      <a:pt x="3126" y="1872"/>
                    </a:lnTo>
                    <a:lnTo>
                      <a:pt x="2999" y="1999"/>
                    </a:lnTo>
                    <a:lnTo>
                      <a:pt x="2889" y="2134"/>
                    </a:lnTo>
                    <a:lnTo>
                      <a:pt x="2779" y="2270"/>
                    </a:lnTo>
                    <a:lnTo>
                      <a:pt x="2677" y="2414"/>
                    </a:lnTo>
                    <a:lnTo>
                      <a:pt x="2593" y="2566"/>
                    </a:lnTo>
                    <a:lnTo>
                      <a:pt x="2516" y="2727"/>
                    </a:lnTo>
                    <a:lnTo>
                      <a:pt x="2457" y="2888"/>
                    </a:lnTo>
                    <a:lnTo>
                      <a:pt x="2398" y="3057"/>
                    </a:lnTo>
                    <a:lnTo>
                      <a:pt x="2279" y="3066"/>
                    </a:lnTo>
                    <a:lnTo>
                      <a:pt x="2152" y="3083"/>
                    </a:lnTo>
                    <a:lnTo>
                      <a:pt x="2034" y="3108"/>
                    </a:lnTo>
                    <a:lnTo>
                      <a:pt x="1915" y="3134"/>
                    </a:lnTo>
                    <a:lnTo>
                      <a:pt x="1796" y="3168"/>
                    </a:lnTo>
                    <a:lnTo>
                      <a:pt x="1686" y="3210"/>
                    </a:lnTo>
                    <a:lnTo>
                      <a:pt x="1568" y="3252"/>
                    </a:lnTo>
                    <a:lnTo>
                      <a:pt x="1466" y="3303"/>
                    </a:lnTo>
                    <a:lnTo>
                      <a:pt x="1356" y="3362"/>
                    </a:lnTo>
                    <a:lnTo>
                      <a:pt x="1254" y="3422"/>
                    </a:lnTo>
                    <a:lnTo>
                      <a:pt x="1153" y="3481"/>
                    </a:lnTo>
                    <a:lnTo>
                      <a:pt x="1051" y="3549"/>
                    </a:lnTo>
                    <a:lnTo>
                      <a:pt x="958" y="3625"/>
                    </a:lnTo>
                    <a:lnTo>
                      <a:pt x="873" y="3701"/>
                    </a:lnTo>
                    <a:lnTo>
                      <a:pt x="780" y="3777"/>
                    </a:lnTo>
                    <a:lnTo>
                      <a:pt x="704" y="3862"/>
                    </a:lnTo>
                    <a:lnTo>
                      <a:pt x="619" y="3955"/>
                    </a:lnTo>
                    <a:lnTo>
                      <a:pt x="551" y="4048"/>
                    </a:lnTo>
                    <a:lnTo>
                      <a:pt x="475" y="4142"/>
                    </a:lnTo>
                    <a:lnTo>
                      <a:pt x="408" y="4243"/>
                    </a:lnTo>
                    <a:lnTo>
                      <a:pt x="348" y="4345"/>
                    </a:lnTo>
                    <a:lnTo>
                      <a:pt x="289" y="4446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77"/>
                    </a:lnTo>
                    <a:lnTo>
                      <a:pt x="111" y="4895"/>
                    </a:lnTo>
                    <a:lnTo>
                      <a:pt x="77" y="5005"/>
                    </a:lnTo>
                    <a:lnTo>
                      <a:pt x="52" y="5132"/>
                    </a:lnTo>
                    <a:lnTo>
                      <a:pt x="35" y="5251"/>
                    </a:lnTo>
                    <a:lnTo>
                      <a:pt x="18" y="5378"/>
                    </a:lnTo>
                    <a:lnTo>
                      <a:pt x="9" y="5497"/>
                    </a:lnTo>
                    <a:lnTo>
                      <a:pt x="1" y="5624"/>
                    </a:lnTo>
                    <a:lnTo>
                      <a:pt x="9" y="5768"/>
                    </a:lnTo>
                    <a:lnTo>
                      <a:pt x="18" y="5903"/>
                    </a:lnTo>
                    <a:lnTo>
                      <a:pt x="35" y="6039"/>
                    </a:lnTo>
                    <a:lnTo>
                      <a:pt x="60" y="6174"/>
                    </a:lnTo>
                    <a:lnTo>
                      <a:pt x="94" y="6301"/>
                    </a:lnTo>
                    <a:lnTo>
                      <a:pt x="136" y="6428"/>
                    </a:lnTo>
                    <a:lnTo>
                      <a:pt x="179" y="6564"/>
                    </a:lnTo>
                    <a:lnTo>
                      <a:pt x="230" y="6682"/>
                    </a:lnTo>
                    <a:lnTo>
                      <a:pt x="289" y="6809"/>
                    </a:lnTo>
                    <a:lnTo>
                      <a:pt x="357" y="6928"/>
                    </a:lnTo>
                    <a:lnTo>
                      <a:pt x="424" y="7038"/>
                    </a:lnTo>
                    <a:lnTo>
                      <a:pt x="509" y="7157"/>
                    </a:lnTo>
                    <a:lnTo>
                      <a:pt x="585" y="7258"/>
                    </a:lnTo>
                    <a:lnTo>
                      <a:pt x="679" y="7360"/>
                    </a:lnTo>
                    <a:lnTo>
                      <a:pt x="772" y="7462"/>
                    </a:lnTo>
                    <a:lnTo>
                      <a:pt x="873" y="7555"/>
                    </a:lnTo>
                    <a:lnTo>
                      <a:pt x="1043" y="7690"/>
                    </a:lnTo>
                    <a:lnTo>
                      <a:pt x="1212" y="7809"/>
                    </a:lnTo>
                    <a:lnTo>
                      <a:pt x="1398" y="7910"/>
                    </a:lnTo>
                    <a:lnTo>
                      <a:pt x="1585" y="8004"/>
                    </a:lnTo>
                    <a:lnTo>
                      <a:pt x="1780" y="8071"/>
                    </a:lnTo>
                    <a:lnTo>
                      <a:pt x="1983" y="8131"/>
                    </a:lnTo>
                    <a:lnTo>
                      <a:pt x="2186" y="8173"/>
                    </a:lnTo>
                    <a:lnTo>
                      <a:pt x="2398" y="8198"/>
                    </a:lnTo>
                    <a:lnTo>
                      <a:pt x="2457" y="8402"/>
                    </a:lnTo>
                    <a:lnTo>
                      <a:pt x="2542" y="8588"/>
                    </a:lnTo>
                    <a:lnTo>
                      <a:pt x="2635" y="8774"/>
                    </a:lnTo>
                    <a:lnTo>
                      <a:pt x="2745" y="8952"/>
                    </a:lnTo>
                    <a:lnTo>
                      <a:pt x="2864" y="9122"/>
                    </a:lnTo>
                    <a:lnTo>
                      <a:pt x="2999" y="9274"/>
                    </a:lnTo>
                    <a:lnTo>
                      <a:pt x="3152" y="9418"/>
                    </a:lnTo>
                    <a:lnTo>
                      <a:pt x="3312" y="9553"/>
                    </a:lnTo>
                    <a:lnTo>
                      <a:pt x="3473" y="9672"/>
                    </a:lnTo>
                    <a:lnTo>
                      <a:pt x="3651" y="9782"/>
                    </a:lnTo>
                    <a:lnTo>
                      <a:pt x="3846" y="9875"/>
                    </a:lnTo>
                    <a:lnTo>
                      <a:pt x="4041" y="9952"/>
                    </a:lnTo>
                    <a:lnTo>
                      <a:pt x="4236" y="10011"/>
                    </a:lnTo>
                    <a:lnTo>
                      <a:pt x="4447" y="10053"/>
                    </a:lnTo>
                    <a:lnTo>
                      <a:pt x="4659" y="10079"/>
                    </a:lnTo>
                    <a:lnTo>
                      <a:pt x="4879" y="10087"/>
                    </a:lnTo>
                    <a:lnTo>
                      <a:pt x="5074" y="10087"/>
                    </a:lnTo>
                    <a:lnTo>
                      <a:pt x="5260" y="10062"/>
                    </a:lnTo>
                    <a:lnTo>
                      <a:pt x="5455" y="10028"/>
                    </a:lnTo>
                    <a:lnTo>
                      <a:pt x="5633" y="9977"/>
                    </a:lnTo>
                    <a:lnTo>
                      <a:pt x="5819" y="9918"/>
                    </a:lnTo>
                    <a:lnTo>
                      <a:pt x="5989" y="9841"/>
                    </a:lnTo>
                    <a:lnTo>
                      <a:pt x="6158" y="9748"/>
                    </a:lnTo>
                    <a:lnTo>
                      <a:pt x="6319" y="9647"/>
                    </a:lnTo>
                    <a:lnTo>
                      <a:pt x="6395" y="9782"/>
                    </a:lnTo>
                    <a:lnTo>
                      <a:pt x="6480" y="9901"/>
                    </a:lnTo>
                    <a:lnTo>
                      <a:pt x="6565" y="10028"/>
                    </a:lnTo>
                    <a:lnTo>
                      <a:pt x="6658" y="10146"/>
                    </a:lnTo>
                    <a:lnTo>
                      <a:pt x="6760" y="10256"/>
                    </a:lnTo>
                    <a:lnTo>
                      <a:pt x="6861" y="10367"/>
                    </a:lnTo>
                    <a:lnTo>
                      <a:pt x="6980" y="10468"/>
                    </a:lnTo>
                    <a:lnTo>
                      <a:pt x="7090" y="10570"/>
                    </a:lnTo>
                    <a:lnTo>
                      <a:pt x="7200" y="10646"/>
                    </a:lnTo>
                    <a:lnTo>
                      <a:pt x="7302" y="10722"/>
                    </a:lnTo>
                    <a:lnTo>
                      <a:pt x="7412" y="10798"/>
                    </a:lnTo>
                    <a:lnTo>
                      <a:pt x="7530" y="10866"/>
                    </a:lnTo>
                    <a:lnTo>
                      <a:pt x="7649" y="10926"/>
                    </a:lnTo>
                    <a:lnTo>
                      <a:pt x="7767" y="10985"/>
                    </a:lnTo>
                    <a:lnTo>
                      <a:pt x="7886" y="11036"/>
                    </a:lnTo>
                    <a:lnTo>
                      <a:pt x="8005" y="11078"/>
                    </a:lnTo>
                    <a:lnTo>
                      <a:pt x="8132" y="11120"/>
                    </a:lnTo>
                    <a:lnTo>
                      <a:pt x="8259" y="11154"/>
                    </a:lnTo>
                    <a:lnTo>
                      <a:pt x="8386" y="11188"/>
                    </a:lnTo>
                    <a:lnTo>
                      <a:pt x="8513" y="11213"/>
                    </a:lnTo>
                    <a:lnTo>
                      <a:pt x="8648" y="11230"/>
                    </a:lnTo>
                    <a:lnTo>
                      <a:pt x="8775" y="11247"/>
                    </a:lnTo>
                    <a:lnTo>
                      <a:pt x="8911" y="11256"/>
                    </a:lnTo>
                    <a:lnTo>
                      <a:pt x="9173" y="11256"/>
                    </a:lnTo>
                    <a:lnTo>
                      <a:pt x="9309" y="11247"/>
                    </a:lnTo>
                    <a:lnTo>
                      <a:pt x="9436" y="11230"/>
                    </a:lnTo>
                    <a:lnTo>
                      <a:pt x="9563" y="11213"/>
                    </a:lnTo>
                    <a:lnTo>
                      <a:pt x="9698" y="11188"/>
                    </a:lnTo>
                    <a:lnTo>
                      <a:pt x="9825" y="11154"/>
                    </a:lnTo>
                    <a:lnTo>
                      <a:pt x="9952" y="11120"/>
                    </a:lnTo>
                    <a:lnTo>
                      <a:pt x="10071" y="11078"/>
                    </a:lnTo>
                    <a:lnTo>
                      <a:pt x="10198" y="11036"/>
                    </a:lnTo>
                    <a:lnTo>
                      <a:pt x="10317" y="10985"/>
                    </a:lnTo>
                    <a:lnTo>
                      <a:pt x="10435" y="10926"/>
                    </a:lnTo>
                    <a:lnTo>
                      <a:pt x="10554" y="10866"/>
                    </a:lnTo>
                    <a:lnTo>
                      <a:pt x="10664" y="10798"/>
                    </a:lnTo>
                    <a:lnTo>
                      <a:pt x="10774" y="10722"/>
                    </a:lnTo>
                    <a:lnTo>
                      <a:pt x="10884" y="10646"/>
                    </a:lnTo>
                    <a:lnTo>
                      <a:pt x="10994" y="10570"/>
                    </a:lnTo>
                    <a:lnTo>
                      <a:pt x="11104" y="10468"/>
                    </a:lnTo>
                    <a:lnTo>
                      <a:pt x="11214" y="10367"/>
                    </a:lnTo>
                    <a:lnTo>
                      <a:pt x="11325" y="10256"/>
                    </a:lnTo>
                    <a:lnTo>
                      <a:pt x="11418" y="10146"/>
                    </a:lnTo>
                    <a:lnTo>
                      <a:pt x="11519" y="10028"/>
                    </a:lnTo>
                    <a:lnTo>
                      <a:pt x="11604" y="9901"/>
                    </a:lnTo>
                    <a:lnTo>
                      <a:pt x="11689" y="9782"/>
                    </a:lnTo>
                    <a:lnTo>
                      <a:pt x="11765" y="9647"/>
                    </a:lnTo>
                    <a:lnTo>
                      <a:pt x="11926" y="9748"/>
                    </a:lnTo>
                    <a:lnTo>
                      <a:pt x="12095" y="9841"/>
                    </a:lnTo>
                    <a:lnTo>
                      <a:pt x="12265" y="9918"/>
                    </a:lnTo>
                    <a:lnTo>
                      <a:pt x="12442" y="9977"/>
                    </a:lnTo>
                    <a:lnTo>
                      <a:pt x="12629" y="10028"/>
                    </a:lnTo>
                    <a:lnTo>
                      <a:pt x="12815" y="10062"/>
                    </a:lnTo>
                    <a:lnTo>
                      <a:pt x="13010" y="10087"/>
                    </a:lnTo>
                    <a:lnTo>
                      <a:pt x="13205" y="10087"/>
                    </a:lnTo>
                    <a:lnTo>
                      <a:pt x="13425" y="10079"/>
                    </a:lnTo>
                    <a:lnTo>
                      <a:pt x="13637" y="10053"/>
                    </a:lnTo>
                    <a:lnTo>
                      <a:pt x="13840" y="10011"/>
                    </a:lnTo>
                    <a:lnTo>
                      <a:pt x="14043" y="9952"/>
                    </a:lnTo>
                    <a:lnTo>
                      <a:pt x="14238" y="9875"/>
                    </a:lnTo>
                    <a:lnTo>
                      <a:pt x="14424" y="9782"/>
                    </a:lnTo>
                    <a:lnTo>
                      <a:pt x="14602" y="9672"/>
                    </a:lnTo>
                    <a:lnTo>
                      <a:pt x="14772" y="9553"/>
                    </a:lnTo>
                    <a:lnTo>
                      <a:pt x="14932" y="9418"/>
                    </a:lnTo>
                    <a:lnTo>
                      <a:pt x="15076" y="9274"/>
                    </a:lnTo>
                    <a:lnTo>
                      <a:pt x="15212" y="9122"/>
                    </a:lnTo>
                    <a:lnTo>
                      <a:pt x="15339" y="8952"/>
                    </a:lnTo>
                    <a:lnTo>
                      <a:pt x="15449" y="8774"/>
                    </a:lnTo>
                    <a:lnTo>
                      <a:pt x="15542" y="8588"/>
                    </a:lnTo>
                    <a:lnTo>
                      <a:pt x="15627" y="8402"/>
                    </a:lnTo>
                    <a:lnTo>
                      <a:pt x="15686" y="8198"/>
                    </a:lnTo>
                    <a:lnTo>
                      <a:pt x="15898" y="8173"/>
                    </a:lnTo>
                    <a:lnTo>
                      <a:pt x="16101" y="8131"/>
                    </a:lnTo>
                    <a:lnTo>
                      <a:pt x="16305" y="8071"/>
                    </a:lnTo>
                    <a:lnTo>
                      <a:pt x="16499" y="8004"/>
                    </a:lnTo>
                    <a:lnTo>
                      <a:pt x="16686" y="7910"/>
                    </a:lnTo>
                    <a:lnTo>
                      <a:pt x="16872" y="7809"/>
                    </a:lnTo>
                    <a:lnTo>
                      <a:pt x="17041" y="7690"/>
                    </a:lnTo>
                    <a:lnTo>
                      <a:pt x="17211" y="7555"/>
                    </a:lnTo>
                    <a:lnTo>
                      <a:pt x="17304" y="7462"/>
                    </a:lnTo>
                    <a:lnTo>
                      <a:pt x="17406" y="7360"/>
                    </a:lnTo>
                    <a:lnTo>
                      <a:pt x="17490" y="7258"/>
                    </a:lnTo>
                    <a:lnTo>
                      <a:pt x="17575" y="7157"/>
                    </a:lnTo>
                    <a:lnTo>
                      <a:pt x="17651" y="7038"/>
                    </a:lnTo>
                    <a:lnTo>
                      <a:pt x="17727" y="6928"/>
                    </a:lnTo>
                    <a:lnTo>
                      <a:pt x="17787" y="6809"/>
                    </a:lnTo>
                    <a:lnTo>
                      <a:pt x="17846" y="6682"/>
                    </a:lnTo>
                    <a:lnTo>
                      <a:pt x="17905" y="6564"/>
                    </a:lnTo>
                    <a:lnTo>
                      <a:pt x="17948" y="6428"/>
                    </a:lnTo>
                    <a:lnTo>
                      <a:pt x="17990" y="6301"/>
                    </a:lnTo>
                    <a:lnTo>
                      <a:pt x="18015" y="6174"/>
                    </a:lnTo>
                    <a:lnTo>
                      <a:pt x="18041" y="6039"/>
                    </a:lnTo>
                    <a:lnTo>
                      <a:pt x="18066" y="5903"/>
                    </a:lnTo>
                    <a:lnTo>
                      <a:pt x="18075" y="5768"/>
                    </a:lnTo>
                    <a:lnTo>
                      <a:pt x="18075" y="5624"/>
                    </a:lnTo>
                    <a:lnTo>
                      <a:pt x="18075" y="5488"/>
                    </a:lnTo>
                    <a:lnTo>
                      <a:pt x="18066" y="5353"/>
                    </a:lnTo>
                    <a:lnTo>
                      <a:pt x="18041" y="5217"/>
                    </a:lnTo>
                    <a:lnTo>
                      <a:pt x="18015" y="5082"/>
                    </a:lnTo>
                    <a:lnTo>
                      <a:pt x="17990" y="4946"/>
                    </a:lnTo>
                    <a:lnTo>
                      <a:pt x="17948" y="4819"/>
                    </a:lnTo>
                    <a:lnTo>
                      <a:pt x="17905" y="4692"/>
                    </a:lnTo>
                    <a:lnTo>
                      <a:pt x="17846" y="4565"/>
                    </a:lnTo>
                    <a:lnTo>
                      <a:pt x="17787" y="4446"/>
                    </a:lnTo>
                    <a:lnTo>
                      <a:pt x="17727" y="4328"/>
                    </a:lnTo>
                    <a:lnTo>
                      <a:pt x="17651" y="4209"/>
                    </a:lnTo>
                    <a:lnTo>
                      <a:pt x="17575" y="4099"/>
                    </a:lnTo>
                    <a:lnTo>
                      <a:pt x="17490" y="3989"/>
                    </a:lnTo>
                    <a:lnTo>
                      <a:pt x="17406" y="3887"/>
                    </a:lnTo>
                    <a:lnTo>
                      <a:pt x="17304" y="3786"/>
                    </a:lnTo>
                    <a:lnTo>
                      <a:pt x="17202" y="3693"/>
                    </a:lnTo>
                    <a:lnTo>
                      <a:pt x="17041" y="3557"/>
                    </a:lnTo>
                    <a:lnTo>
                      <a:pt x="16863" y="3439"/>
                    </a:lnTo>
                    <a:lnTo>
                      <a:pt x="16686" y="3337"/>
                    </a:lnTo>
                    <a:lnTo>
                      <a:pt x="16491" y="3252"/>
                    </a:lnTo>
                    <a:lnTo>
                      <a:pt x="16296" y="3176"/>
                    </a:lnTo>
                    <a:lnTo>
                      <a:pt x="16093" y="3117"/>
                    </a:lnTo>
                    <a:lnTo>
                      <a:pt x="15890" y="3083"/>
                    </a:lnTo>
                    <a:lnTo>
                      <a:pt x="15678" y="3057"/>
                    </a:lnTo>
                    <a:lnTo>
                      <a:pt x="15627" y="2888"/>
                    </a:lnTo>
                    <a:lnTo>
                      <a:pt x="15559" y="2727"/>
                    </a:lnTo>
                    <a:lnTo>
                      <a:pt x="15491" y="2566"/>
                    </a:lnTo>
                    <a:lnTo>
                      <a:pt x="15398" y="2414"/>
                    </a:lnTo>
                    <a:lnTo>
                      <a:pt x="15305" y="2270"/>
                    </a:lnTo>
                    <a:lnTo>
                      <a:pt x="15195" y="2134"/>
                    </a:lnTo>
                    <a:lnTo>
                      <a:pt x="15076" y="1999"/>
                    </a:lnTo>
                    <a:lnTo>
                      <a:pt x="14958" y="1872"/>
                    </a:lnTo>
                    <a:lnTo>
                      <a:pt x="14865" y="1796"/>
                    </a:lnTo>
                    <a:lnTo>
                      <a:pt x="14772" y="1719"/>
                    </a:lnTo>
                    <a:lnTo>
                      <a:pt x="14670" y="1643"/>
                    </a:lnTo>
                    <a:lnTo>
                      <a:pt x="14568" y="1575"/>
                    </a:lnTo>
                    <a:lnTo>
                      <a:pt x="14467" y="1516"/>
                    </a:lnTo>
                    <a:lnTo>
                      <a:pt x="14365" y="1457"/>
                    </a:lnTo>
                    <a:lnTo>
                      <a:pt x="14255" y="1406"/>
                    </a:lnTo>
                    <a:lnTo>
                      <a:pt x="14145" y="1364"/>
                    </a:lnTo>
                    <a:lnTo>
                      <a:pt x="14035" y="1321"/>
                    </a:lnTo>
                    <a:lnTo>
                      <a:pt x="13916" y="1287"/>
                    </a:lnTo>
                    <a:lnTo>
                      <a:pt x="13798" y="1253"/>
                    </a:lnTo>
                    <a:lnTo>
                      <a:pt x="13687" y="1228"/>
                    </a:lnTo>
                    <a:lnTo>
                      <a:pt x="13569" y="1211"/>
                    </a:lnTo>
                    <a:lnTo>
                      <a:pt x="13442" y="1194"/>
                    </a:lnTo>
                    <a:lnTo>
                      <a:pt x="13323" y="1186"/>
                    </a:lnTo>
                    <a:lnTo>
                      <a:pt x="13205" y="1186"/>
                    </a:lnTo>
                    <a:lnTo>
                      <a:pt x="13010" y="1194"/>
                    </a:lnTo>
                    <a:lnTo>
                      <a:pt x="12824" y="1211"/>
                    </a:lnTo>
                    <a:lnTo>
                      <a:pt x="12637" y="1253"/>
                    </a:lnTo>
                    <a:lnTo>
                      <a:pt x="12451" y="1296"/>
                    </a:lnTo>
                    <a:lnTo>
                      <a:pt x="12273" y="1364"/>
                    </a:lnTo>
                    <a:lnTo>
                      <a:pt x="12104" y="1440"/>
                    </a:lnTo>
                    <a:lnTo>
                      <a:pt x="11934" y="1524"/>
                    </a:lnTo>
                    <a:lnTo>
                      <a:pt x="11773" y="1626"/>
                    </a:lnTo>
                    <a:lnTo>
                      <a:pt x="11697" y="1491"/>
                    </a:lnTo>
                    <a:lnTo>
                      <a:pt x="11612" y="1364"/>
                    </a:lnTo>
                    <a:lnTo>
                      <a:pt x="11528" y="1237"/>
                    </a:lnTo>
                    <a:lnTo>
                      <a:pt x="11435" y="1118"/>
                    </a:lnTo>
                    <a:lnTo>
                      <a:pt x="11333" y="1008"/>
                    </a:lnTo>
                    <a:lnTo>
                      <a:pt x="11223" y="898"/>
                    </a:lnTo>
                    <a:lnTo>
                      <a:pt x="11113" y="788"/>
                    </a:lnTo>
                    <a:lnTo>
                      <a:pt x="11003" y="694"/>
                    </a:lnTo>
                    <a:lnTo>
                      <a:pt x="10893" y="610"/>
                    </a:lnTo>
                    <a:lnTo>
                      <a:pt x="10782" y="534"/>
                    </a:lnTo>
                    <a:lnTo>
                      <a:pt x="10672" y="457"/>
                    </a:lnTo>
                    <a:lnTo>
                      <a:pt x="10562" y="390"/>
                    </a:lnTo>
                    <a:lnTo>
                      <a:pt x="10444" y="330"/>
                    </a:lnTo>
                    <a:lnTo>
                      <a:pt x="10325" y="271"/>
                    </a:lnTo>
                    <a:lnTo>
                      <a:pt x="10207" y="220"/>
                    </a:lnTo>
                    <a:lnTo>
                      <a:pt x="10080" y="178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2"/>
                    </a:lnTo>
                    <a:lnTo>
                      <a:pt x="9436" y="25"/>
                    </a:lnTo>
                    <a:lnTo>
                      <a:pt x="9309" y="8"/>
                    </a:lnTo>
                    <a:lnTo>
                      <a:pt x="91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188;p31">
                <a:extLst>
                  <a:ext uri="{FF2B5EF4-FFF2-40B4-BE49-F238E27FC236}">
                    <a16:creationId xmlns:a16="http://schemas.microsoft.com/office/drawing/2014/main" id="{242BDB1D-F78C-4897-90DF-271006AA697F}"/>
                  </a:ext>
                </a:extLst>
              </p:cNvPr>
              <p:cNvSpPr/>
              <p:nvPr/>
            </p:nvSpPr>
            <p:spPr>
              <a:xfrm>
                <a:off x="4736525" y="238125"/>
                <a:ext cx="451875" cy="28140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56" fill="none" extrusionOk="0">
                    <a:moveTo>
                      <a:pt x="17202" y="3693"/>
                    </a:moveTo>
                    <a:lnTo>
                      <a:pt x="17202" y="3693"/>
                    </a:lnTo>
                    <a:lnTo>
                      <a:pt x="17041" y="3557"/>
                    </a:lnTo>
                    <a:lnTo>
                      <a:pt x="16863" y="3439"/>
                    </a:lnTo>
                    <a:lnTo>
                      <a:pt x="16686" y="3337"/>
                    </a:lnTo>
                    <a:lnTo>
                      <a:pt x="16491" y="3252"/>
                    </a:lnTo>
                    <a:lnTo>
                      <a:pt x="16296" y="3176"/>
                    </a:lnTo>
                    <a:lnTo>
                      <a:pt x="16093" y="3117"/>
                    </a:lnTo>
                    <a:lnTo>
                      <a:pt x="15890" y="3083"/>
                    </a:lnTo>
                    <a:lnTo>
                      <a:pt x="15678" y="3057"/>
                    </a:lnTo>
                    <a:lnTo>
                      <a:pt x="15678" y="3057"/>
                    </a:lnTo>
                    <a:lnTo>
                      <a:pt x="15627" y="2888"/>
                    </a:lnTo>
                    <a:lnTo>
                      <a:pt x="15559" y="2727"/>
                    </a:lnTo>
                    <a:lnTo>
                      <a:pt x="15491" y="2566"/>
                    </a:lnTo>
                    <a:lnTo>
                      <a:pt x="15398" y="2414"/>
                    </a:lnTo>
                    <a:lnTo>
                      <a:pt x="15305" y="2270"/>
                    </a:lnTo>
                    <a:lnTo>
                      <a:pt x="15195" y="2134"/>
                    </a:lnTo>
                    <a:lnTo>
                      <a:pt x="15076" y="1999"/>
                    </a:lnTo>
                    <a:lnTo>
                      <a:pt x="14958" y="1872"/>
                    </a:lnTo>
                    <a:lnTo>
                      <a:pt x="14958" y="1872"/>
                    </a:lnTo>
                    <a:lnTo>
                      <a:pt x="14865" y="1796"/>
                    </a:lnTo>
                    <a:lnTo>
                      <a:pt x="14772" y="1719"/>
                    </a:lnTo>
                    <a:lnTo>
                      <a:pt x="14670" y="1643"/>
                    </a:lnTo>
                    <a:lnTo>
                      <a:pt x="14568" y="1575"/>
                    </a:lnTo>
                    <a:lnTo>
                      <a:pt x="14467" y="1516"/>
                    </a:lnTo>
                    <a:lnTo>
                      <a:pt x="14365" y="1457"/>
                    </a:lnTo>
                    <a:lnTo>
                      <a:pt x="14255" y="1406"/>
                    </a:lnTo>
                    <a:lnTo>
                      <a:pt x="14145" y="1364"/>
                    </a:lnTo>
                    <a:lnTo>
                      <a:pt x="14035" y="1321"/>
                    </a:lnTo>
                    <a:lnTo>
                      <a:pt x="13916" y="1287"/>
                    </a:lnTo>
                    <a:lnTo>
                      <a:pt x="13798" y="1253"/>
                    </a:lnTo>
                    <a:lnTo>
                      <a:pt x="13687" y="1228"/>
                    </a:lnTo>
                    <a:lnTo>
                      <a:pt x="13569" y="1211"/>
                    </a:lnTo>
                    <a:lnTo>
                      <a:pt x="13442" y="1194"/>
                    </a:lnTo>
                    <a:lnTo>
                      <a:pt x="13323" y="1186"/>
                    </a:lnTo>
                    <a:lnTo>
                      <a:pt x="13205" y="1186"/>
                    </a:lnTo>
                    <a:lnTo>
                      <a:pt x="13205" y="1186"/>
                    </a:lnTo>
                    <a:lnTo>
                      <a:pt x="13010" y="1194"/>
                    </a:lnTo>
                    <a:lnTo>
                      <a:pt x="12824" y="1211"/>
                    </a:lnTo>
                    <a:lnTo>
                      <a:pt x="12637" y="1253"/>
                    </a:lnTo>
                    <a:lnTo>
                      <a:pt x="12451" y="1296"/>
                    </a:lnTo>
                    <a:lnTo>
                      <a:pt x="12273" y="1364"/>
                    </a:lnTo>
                    <a:lnTo>
                      <a:pt x="12104" y="1440"/>
                    </a:lnTo>
                    <a:lnTo>
                      <a:pt x="11934" y="1524"/>
                    </a:lnTo>
                    <a:lnTo>
                      <a:pt x="11773" y="1626"/>
                    </a:lnTo>
                    <a:lnTo>
                      <a:pt x="11773" y="1626"/>
                    </a:lnTo>
                    <a:lnTo>
                      <a:pt x="11697" y="1491"/>
                    </a:lnTo>
                    <a:lnTo>
                      <a:pt x="11612" y="1364"/>
                    </a:lnTo>
                    <a:lnTo>
                      <a:pt x="11528" y="1237"/>
                    </a:lnTo>
                    <a:lnTo>
                      <a:pt x="11435" y="1118"/>
                    </a:lnTo>
                    <a:lnTo>
                      <a:pt x="11333" y="1008"/>
                    </a:lnTo>
                    <a:lnTo>
                      <a:pt x="11223" y="898"/>
                    </a:lnTo>
                    <a:lnTo>
                      <a:pt x="11113" y="788"/>
                    </a:lnTo>
                    <a:lnTo>
                      <a:pt x="11003" y="694"/>
                    </a:lnTo>
                    <a:lnTo>
                      <a:pt x="11003" y="694"/>
                    </a:lnTo>
                    <a:lnTo>
                      <a:pt x="10893" y="610"/>
                    </a:lnTo>
                    <a:lnTo>
                      <a:pt x="10782" y="534"/>
                    </a:lnTo>
                    <a:lnTo>
                      <a:pt x="10672" y="457"/>
                    </a:lnTo>
                    <a:lnTo>
                      <a:pt x="10562" y="390"/>
                    </a:lnTo>
                    <a:lnTo>
                      <a:pt x="10444" y="330"/>
                    </a:lnTo>
                    <a:lnTo>
                      <a:pt x="10325" y="271"/>
                    </a:lnTo>
                    <a:lnTo>
                      <a:pt x="10207" y="220"/>
                    </a:lnTo>
                    <a:lnTo>
                      <a:pt x="10080" y="178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2"/>
                    </a:lnTo>
                    <a:lnTo>
                      <a:pt x="9436" y="25"/>
                    </a:lnTo>
                    <a:lnTo>
                      <a:pt x="9309" y="8"/>
                    </a:lnTo>
                    <a:lnTo>
                      <a:pt x="9173" y="0"/>
                    </a:lnTo>
                    <a:lnTo>
                      <a:pt x="9038" y="0"/>
                    </a:lnTo>
                    <a:lnTo>
                      <a:pt x="9038" y="0"/>
                    </a:lnTo>
                    <a:lnTo>
                      <a:pt x="8911" y="0"/>
                    </a:lnTo>
                    <a:lnTo>
                      <a:pt x="8775" y="8"/>
                    </a:lnTo>
                    <a:lnTo>
                      <a:pt x="8640" y="25"/>
                    </a:lnTo>
                    <a:lnTo>
                      <a:pt x="8513" y="42"/>
                    </a:lnTo>
                    <a:lnTo>
                      <a:pt x="8386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5" y="178"/>
                    </a:lnTo>
                    <a:lnTo>
                      <a:pt x="7877" y="220"/>
                    </a:lnTo>
                    <a:lnTo>
                      <a:pt x="7759" y="271"/>
                    </a:lnTo>
                    <a:lnTo>
                      <a:pt x="7640" y="330"/>
                    </a:lnTo>
                    <a:lnTo>
                      <a:pt x="7522" y="390"/>
                    </a:lnTo>
                    <a:lnTo>
                      <a:pt x="7403" y="457"/>
                    </a:lnTo>
                    <a:lnTo>
                      <a:pt x="7293" y="534"/>
                    </a:lnTo>
                    <a:lnTo>
                      <a:pt x="7191" y="610"/>
                    </a:lnTo>
                    <a:lnTo>
                      <a:pt x="7081" y="694"/>
                    </a:lnTo>
                    <a:lnTo>
                      <a:pt x="7081" y="694"/>
                    </a:lnTo>
                    <a:lnTo>
                      <a:pt x="6963" y="788"/>
                    </a:lnTo>
                    <a:lnTo>
                      <a:pt x="6853" y="898"/>
                    </a:lnTo>
                    <a:lnTo>
                      <a:pt x="6751" y="1008"/>
                    </a:lnTo>
                    <a:lnTo>
                      <a:pt x="6649" y="1118"/>
                    </a:lnTo>
                    <a:lnTo>
                      <a:pt x="6556" y="1237"/>
                    </a:lnTo>
                    <a:lnTo>
                      <a:pt x="6472" y="1364"/>
                    </a:lnTo>
                    <a:lnTo>
                      <a:pt x="6387" y="1491"/>
                    </a:lnTo>
                    <a:lnTo>
                      <a:pt x="6311" y="1618"/>
                    </a:lnTo>
                    <a:lnTo>
                      <a:pt x="6311" y="1618"/>
                    </a:lnTo>
                    <a:lnTo>
                      <a:pt x="6150" y="1524"/>
                    </a:lnTo>
                    <a:lnTo>
                      <a:pt x="5980" y="1440"/>
                    </a:lnTo>
                    <a:lnTo>
                      <a:pt x="5811" y="1364"/>
                    </a:lnTo>
                    <a:lnTo>
                      <a:pt x="5633" y="1296"/>
                    </a:lnTo>
                    <a:lnTo>
                      <a:pt x="5447" y="1253"/>
                    </a:lnTo>
                    <a:lnTo>
                      <a:pt x="5260" y="1211"/>
                    </a:lnTo>
                    <a:lnTo>
                      <a:pt x="5074" y="1194"/>
                    </a:lnTo>
                    <a:lnTo>
                      <a:pt x="4879" y="1186"/>
                    </a:lnTo>
                    <a:lnTo>
                      <a:pt x="4879" y="1186"/>
                    </a:lnTo>
                    <a:lnTo>
                      <a:pt x="4761" y="1186"/>
                    </a:lnTo>
                    <a:lnTo>
                      <a:pt x="4634" y="1194"/>
                    </a:lnTo>
                    <a:lnTo>
                      <a:pt x="4515" y="1211"/>
                    </a:lnTo>
                    <a:lnTo>
                      <a:pt x="4397" y="1228"/>
                    </a:lnTo>
                    <a:lnTo>
                      <a:pt x="4278" y="1253"/>
                    </a:lnTo>
                    <a:lnTo>
                      <a:pt x="4168" y="1287"/>
                    </a:lnTo>
                    <a:lnTo>
                      <a:pt x="4049" y="1321"/>
                    </a:lnTo>
                    <a:lnTo>
                      <a:pt x="3939" y="1364"/>
                    </a:lnTo>
                    <a:lnTo>
                      <a:pt x="3829" y="1406"/>
                    </a:lnTo>
                    <a:lnTo>
                      <a:pt x="3719" y="1457"/>
                    </a:lnTo>
                    <a:lnTo>
                      <a:pt x="3617" y="1516"/>
                    </a:lnTo>
                    <a:lnTo>
                      <a:pt x="3516" y="1575"/>
                    </a:lnTo>
                    <a:lnTo>
                      <a:pt x="3414" y="1643"/>
                    </a:lnTo>
                    <a:lnTo>
                      <a:pt x="3312" y="1719"/>
                    </a:lnTo>
                    <a:lnTo>
                      <a:pt x="3219" y="1796"/>
                    </a:lnTo>
                    <a:lnTo>
                      <a:pt x="3126" y="1872"/>
                    </a:lnTo>
                    <a:lnTo>
                      <a:pt x="3126" y="1872"/>
                    </a:lnTo>
                    <a:lnTo>
                      <a:pt x="2999" y="1999"/>
                    </a:lnTo>
                    <a:lnTo>
                      <a:pt x="2889" y="2134"/>
                    </a:lnTo>
                    <a:lnTo>
                      <a:pt x="2779" y="2270"/>
                    </a:lnTo>
                    <a:lnTo>
                      <a:pt x="2677" y="2414"/>
                    </a:lnTo>
                    <a:lnTo>
                      <a:pt x="2593" y="2566"/>
                    </a:lnTo>
                    <a:lnTo>
                      <a:pt x="2516" y="2727"/>
                    </a:lnTo>
                    <a:lnTo>
                      <a:pt x="2457" y="2888"/>
                    </a:lnTo>
                    <a:lnTo>
                      <a:pt x="2398" y="3057"/>
                    </a:lnTo>
                    <a:lnTo>
                      <a:pt x="2398" y="3057"/>
                    </a:lnTo>
                    <a:lnTo>
                      <a:pt x="2279" y="3066"/>
                    </a:lnTo>
                    <a:lnTo>
                      <a:pt x="2152" y="3083"/>
                    </a:lnTo>
                    <a:lnTo>
                      <a:pt x="2034" y="3108"/>
                    </a:lnTo>
                    <a:lnTo>
                      <a:pt x="1915" y="3134"/>
                    </a:lnTo>
                    <a:lnTo>
                      <a:pt x="1796" y="3168"/>
                    </a:lnTo>
                    <a:lnTo>
                      <a:pt x="1686" y="3210"/>
                    </a:lnTo>
                    <a:lnTo>
                      <a:pt x="1568" y="3252"/>
                    </a:lnTo>
                    <a:lnTo>
                      <a:pt x="1466" y="3303"/>
                    </a:lnTo>
                    <a:lnTo>
                      <a:pt x="1356" y="3362"/>
                    </a:lnTo>
                    <a:lnTo>
                      <a:pt x="1254" y="3422"/>
                    </a:lnTo>
                    <a:lnTo>
                      <a:pt x="1153" y="3481"/>
                    </a:lnTo>
                    <a:lnTo>
                      <a:pt x="1051" y="3549"/>
                    </a:lnTo>
                    <a:lnTo>
                      <a:pt x="958" y="3625"/>
                    </a:lnTo>
                    <a:lnTo>
                      <a:pt x="873" y="3701"/>
                    </a:lnTo>
                    <a:lnTo>
                      <a:pt x="780" y="3777"/>
                    </a:lnTo>
                    <a:lnTo>
                      <a:pt x="704" y="3862"/>
                    </a:lnTo>
                    <a:lnTo>
                      <a:pt x="619" y="3955"/>
                    </a:lnTo>
                    <a:lnTo>
                      <a:pt x="551" y="4048"/>
                    </a:lnTo>
                    <a:lnTo>
                      <a:pt x="475" y="4142"/>
                    </a:lnTo>
                    <a:lnTo>
                      <a:pt x="408" y="4243"/>
                    </a:lnTo>
                    <a:lnTo>
                      <a:pt x="348" y="4345"/>
                    </a:lnTo>
                    <a:lnTo>
                      <a:pt x="289" y="4446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77"/>
                    </a:lnTo>
                    <a:lnTo>
                      <a:pt x="111" y="4895"/>
                    </a:lnTo>
                    <a:lnTo>
                      <a:pt x="77" y="5005"/>
                    </a:lnTo>
                    <a:lnTo>
                      <a:pt x="52" y="5132"/>
                    </a:lnTo>
                    <a:lnTo>
                      <a:pt x="35" y="5251"/>
                    </a:lnTo>
                    <a:lnTo>
                      <a:pt x="18" y="5378"/>
                    </a:lnTo>
                    <a:lnTo>
                      <a:pt x="9" y="5497"/>
                    </a:lnTo>
                    <a:lnTo>
                      <a:pt x="1" y="5624"/>
                    </a:lnTo>
                    <a:lnTo>
                      <a:pt x="1" y="5624"/>
                    </a:lnTo>
                    <a:lnTo>
                      <a:pt x="9" y="5768"/>
                    </a:lnTo>
                    <a:lnTo>
                      <a:pt x="18" y="5903"/>
                    </a:lnTo>
                    <a:lnTo>
                      <a:pt x="35" y="6039"/>
                    </a:lnTo>
                    <a:lnTo>
                      <a:pt x="60" y="6174"/>
                    </a:lnTo>
                    <a:lnTo>
                      <a:pt x="94" y="6301"/>
                    </a:lnTo>
                    <a:lnTo>
                      <a:pt x="136" y="6428"/>
                    </a:lnTo>
                    <a:lnTo>
                      <a:pt x="179" y="6564"/>
                    </a:lnTo>
                    <a:lnTo>
                      <a:pt x="230" y="6682"/>
                    </a:lnTo>
                    <a:lnTo>
                      <a:pt x="289" y="6809"/>
                    </a:lnTo>
                    <a:lnTo>
                      <a:pt x="357" y="6928"/>
                    </a:lnTo>
                    <a:lnTo>
                      <a:pt x="424" y="7038"/>
                    </a:lnTo>
                    <a:lnTo>
                      <a:pt x="509" y="7157"/>
                    </a:lnTo>
                    <a:lnTo>
                      <a:pt x="585" y="7258"/>
                    </a:lnTo>
                    <a:lnTo>
                      <a:pt x="679" y="7360"/>
                    </a:lnTo>
                    <a:lnTo>
                      <a:pt x="772" y="7462"/>
                    </a:lnTo>
                    <a:lnTo>
                      <a:pt x="873" y="7555"/>
                    </a:lnTo>
                    <a:lnTo>
                      <a:pt x="873" y="7555"/>
                    </a:lnTo>
                    <a:lnTo>
                      <a:pt x="1043" y="7690"/>
                    </a:lnTo>
                    <a:lnTo>
                      <a:pt x="1212" y="7809"/>
                    </a:lnTo>
                    <a:lnTo>
                      <a:pt x="1398" y="7910"/>
                    </a:lnTo>
                    <a:lnTo>
                      <a:pt x="1585" y="8004"/>
                    </a:lnTo>
                    <a:lnTo>
                      <a:pt x="1780" y="8071"/>
                    </a:lnTo>
                    <a:lnTo>
                      <a:pt x="1983" y="8131"/>
                    </a:lnTo>
                    <a:lnTo>
                      <a:pt x="2186" y="8173"/>
                    </a:lnTo>
                    <a:lnTo>
                      <a:pt x="2398" y="8198"/>
                    </a:lnTo>
                    <a:lnTo>
                      <a:pt x="2398" y="8198"/>
                    </a:lnTo>
                    <a:lnTo>
                      <a:pt x="2457" y="8402"/>
                    </a:lnTo>
                    <a:lnTo>
                      <a:pt x="2542" y="8588"/>
                    </a:lnTo>
                    <a:lnTo>
                      <a:pt x="2635" y="8774"/>
                    </a:lnTo>
                    <a:lnTo>
                      <a:pt x="2745" y="8952"/>
                    </a:lnTo>
                    <a:lnTo>
                      <a:pt x="2864" y="9122"/>
                    </a:lnTo>
                    <a:lnTo>
                      <a:pt x="2999" y="9274"/>
                    </a:lnTo>
                    <a:lnTo>
                      <a:pt x="3152" y="9418"/>
                    </a:lnTo>
                    <a:lnTo>
                      <a:pt x="3312" y="9553"/>
                    </a:lnTo>
                    <a:lnTo>
                      <a:pt x="3473" y="9672"/>
                    </a:lnTo>
                    <a:lnTo>
                      <a:pt x="3651" y="9782"/>
                    </a:lnTo>
                    <a:lnTo>
                      <a:pt x="3846" y="9875"/>
                    </a:lnTo>
                    <a:lnTo>
                      <a:pt x="4041" y="9952"/>
                    </a:lnTo>
                    <a:lnTo>
                      <a:pt x="4236" y="10011"/>
                    </a:lnTo>
                    <a:lnTo>
                      <a:pt x="4447" y="10053"/>
                    </a:lnTo>
                    <a:lnTo>
                      <a:pt x="4659" y="10079"/>
                    </a:lnTo>
                    <a:lnTo>
                      <a:pt x="4879" y="10087"/>
                    </a:lnTo>
                    <a:lnTo>
                      <a:pt x="4879" y="10087"/>
                    </a:lnTo>
                    <a:lnTo>
                      <a:pt x="5074" y="10087"/>
                    </a:lnTo>
                    <a:lnTo>
                      <a:pt x="5260" y="10062"/>
                    </a:lnTo>
                    <a:lnTo>
                      <a:pt x="5455" y="10028"/>
                    </a:lnTo>
                    <a:lnTo>
                      <a:pt x="5633" y="9977"/>
                    </a:lnTo>
                    <a:lnTo>
                      <a:pt x="5819" y="9918"/>
                    </a:lnTo>
                    <a:lnTo>
                      <a:pt x="5989" y="9841"/>
                    </a:lnTo>
                    <a:lnTo>
                      <a:pt x="6158" y="9748"/>
                    </a:lnTo>
                    <a:lnTo>
                      <a:pt x="6319" y="9647"/>
                    </a:lnTo>
                    <a:lnTo>
                      <a:pt x="6319" y="9647"/>
                    </a:lnTo>
                    <a:lnTo>
                      <a:pt x="6395" y="9782"/>
                    </a:lnTo>
                    <a:lnTo>
                      <a:pt x="6480" y="9901"/>
                    </a:lnTo>
                    <a:lnTo>
                      <a:pt x="6565" y="10028"/>
                    </a:lnTo>
                    <a:lnTo>
                      <a:pt x="6658" y="10146"/>
                    </a:lnTo>
                    <a:lnTo>
                      <a:pt x="6760" y="10256"/>
                    </a:lnTo>
                    <a:lnTo>
                      <a:pt x="6861" y="10367"/>
                    </a:lnTo>
                    <a:lnTo>
                      <a:pt x="6980" y="10468"/>
                    </a:lnTo>
                    <a:lnTo>
                      <a:pt x="7090" y="10570"/>
                    </a:lnTo>
                    <a:lnTo>
                      <a:pt x="7090" y="10570"/>
                    </a:lnTo>
                    <a:lnTo>
                      <a:pt x="7200" y="10646"/>
                    </a:lnTo>
                    <a:lnTo>
                      <a:pt x="7302" y="10722"/>
                    </a:lnTo>
                    <a:lnTo>
                      <a:pt x="7412" y="10798"/>
                    </a:lnTo>
                    <a:lnTo>
                      <a:pt x="7530" y="10866"/>
                    </a:lnTo>
                    <a:lnTo>
                      <a:pt x="7649" y="10926"/>
                    </a:lnTo>
                    <a:lnTo>
                      <a:pt x="7767" y="10985"/>
                    </a:lnTo>
                    <a:lnTo>
                      <a:pt x="7886" y="11036"/>
                    </a:lnTo>
                    <a:lnTo>
                      <a:pt x="8005" y="11078"/>
                    </a:lnTo>
                    <a:lnTo>
                      <a:pt x="8132" y="11120"/>
                    </a:lnTo>
                    <a:lnTo>
                      <a:pt x="8259" y="11154"/>
                    </a:lnTo>
                    <a:lnTo>
                      <a:pt x="8386" y="11188"/>
                    </a:lnTo>
                    <a:lnTo>
                      <a:pt x="8513" y="11213"/>
                    </a:lnTo>
                    <a:lnTo>
                      <a:pt x="8648" y="11230"/>
                    </a:lnTo>
                    <a:lnTo>
                      <a:pt x="8775" y="11247"/>
                    </a:lnTo>
                    <a:lnTo>
                      <a:pt x="8911" y="11256"/>
                    </a:lnTo>
                    <a:lnTo>
                      <a:pt x="9038" y="11256"/>
                    </a:lnTo>
                    <a:lnTo>
                      <a:pt x="9038" y="11256"/>
                    </a:lnTo>
                    <a:lnTo>
                      <a:pt x="9173" y="11256"/>
                    </a:lnTo>
                    <a:lnTo>
                      <a:pt x="9309" y="11247"/>
                    </a:lnTo>
                    <a:lnTo>
                      <a:pt x="9436" y="11230"/>
                    </a:lnTo>
                    <a:lnTo>
                      <a:pt x="9563" y="11213"/>
                    </a:lnTo>
                    <a:lnTo>
                      <a:pt x="9698" y="11188"/>
                    </a:lnTo>
                    <a:lnTo>
                      <a:pt x="9825" y="11154"/>
                    </a:lnTo>
                    <a:lnTo>
                      <a:pt x="9952" y="11120"/>
                    </a:lnTo>
                    <a:lnTo>
                      <a:pt x="10071" y="11078"/>
                    </a:lnTo>
                    <a:lnTo>
                      <a:pt x="10198" y="11036"/>
                    </a:lnTo>
                    <a:lnTo>
                      <a:pt x="10317" y="10985"/>
                    </a:lnTo>
                    <a:lnTo>
                      <a:pt x="10435" y="10926"/>
                    </a:lnTo>
                    <a:lnTo>
                      <a:pt x="10554" y="10866"/>
                    </a:lnTo>
                    <a:lnTo>
                      <a:pt x="10664" y="10798"/>
                    </a:lnTo>
                    <a:lnTo>
                      <a:pt x="10774" y="10722"/>
                    </a:lnTo>
                    <a:lnTo>
                      <a:pt x="10884" y="10646"/>
                    </a:lnTo>
                    <a:lnTo>
                      <a:pt x="10994" y="10570"/>
                    </a:lnTo>
                    <a:lnTo>
                      <a:pt x="10994" y="10570"/>
                    </a:lnTo>
                    <a:lnTo>
                      <a:pt x="11104" y="10468"/>
                    </a:lnTo>
                    <a:lnTo>
                      <a:pt x="11214" y="10367"/>
                    </a:lnTo>
                    <a:lnTo>
                      <a:pt x="11325" y="10256"/>
                    </a:lnTo>
                    <a:lnTo>
                      <a:pt x="11418" y="10146"/>
                    </a:lnTo>
                    <a:lnTo>
                      <a:pt x="11519" y="10028"/>
                    </a:lnTo>
                    <a:lnTo>
                      <a:pt x="11604" y="9901"/>
                    </a:lnTo>
                    <a:lnTo>
                      <a:pt x="11689" y="9782"/>
                    </a:lnTo>
                    <a:lnTo>
                      <a:pt x="11765" y="9647"/>
                    </a:lnTo>
                    <a:lnTo>
                      <a:pt x="11765" y="9647"/>
                    </a:lnTo>
                    <a:lnTo>
                      <a:pt x="11926" y="9748"/>
                    </a:lnTo>
                    <a:lnTo>
                      <a:pt x="12095" y="9841"/>
                    </a:lnTo>
                    <a:lnTo>
                      <a:pt x="12265" y="9918"/>
                    </a:lnTo>
                    <a:lnTo>
                      <a:pt x="12442" y="9977"/>
                    </a:lnTo>
                    <a:lnTo>
                      <a:pt x="12629" y="10028"/>
                    </a:lnTo>
                    <a:lnTo>
                      <a:pt x="12815" y="10062"/>
                    </a:lnTo>
                    <a:lnTo>
                      <a:pt x="13010" y="10087"/>
                    </a:lnTo>
                    <a:lnTo>
                      <a:pt x="13205" y="10087"/>
                    </a:lnTo>
                    <a:lnTo>
                      <a:pt x="13205" y="10087"/>
                    </a:lnTo>
                    <a:lnTo>
                      <a:pt x="13425" y="10079"/>
                    </a:lnTo>
                    <a:lnTo>
                      <a:pt x="13637" y="10053"/>
                    </a:lnTo>
                    <a:lnTo>
                      <a:pt x="13840" y="10011"/>
                    </a:lnTo>
                    <a:lnTo>
                      <a:pt x="14043" y="9952"/>
                    </a:lnTo>
                    <a:lnTo>
                      <a:pt x="14238" y="9875"/>
                    </a:lnTo>
                    <a:lnTo>
                      <a:pt x="14424" y="9782"/>
                    </a:lnTo>
                    <a:lnTo>
                      <a:pt x="14602" y="9672"/>
                    </a:lnTo>
                    <a:lnTo>
                      <a:pt x="14772" y="9553"/>
                    </a:lnTo>
                    <a:lnTo>
                      <a:pt x="14932" y="9418"/>
                    </a:lnTo>
                    <a:lnTo>
                      <a:pt x="15076" y="9274"/>
                    </a:lnTo>
                    <a:lnTo>
                      <a:pt x="15212" y="9122"/>
                    </a:lnTo>
                    <a:lnTo>
                      <a:pt x="15339" y="8952"/>
                    </a:lnTo>
                    <a:lnTo>
                      <a:pt x="15449" y="8774"/>
                    </a:lnTo>
                    <a:lnTo>
                      <a:pt x="15542" y="8588"/>
                    </a:lnTo>
                    <a:lnTo>
                      <a:pt x="15627" y="8402"/>
                    </a:lnTo>
                    <a:lnTo>
                      <a:pt x="15686" y="8198"/>
                    </a:lnTo>
                    <a:lnTo>
                      <a:pt x="15686" y="8198"/>
                    </a:lnTo>
                    <a:lnTo>
                      <a:pt x="15898" y="8173"/>
                    </a:lnTo>
                    <a:lnTo>
                      <a:pt x="16101" y="8131"/>
                    </a:lnTo>
                    <a:lnTo>
                      <a:pt x="16305" y="8071"/>
                    </a:lnTo>
                    <a:lnTo>
                      <a:pt x="16499" y="8004"/>
                    </a:lnTo>
                    <a:lnTo>
                      <a:pt x="16686" y="7910"/>
                    </a:lnTo>
                    <a:lnTo>
                      <a:pt x="16872" y="7809"/>
                    </a:lnTo>
                    <a:lnTo>
                      <a:pt x="17041" y="7690"/>
                    </a:lnTo>
                    <a:lnTo>
                      <a:pt x="17211" y="7555"/>
                    </a:lnTo>
                    <a:lnTo>
                      <a:pt x="17211" y="7555"/>
                    </a:lnTo>
                    <a:lnTo>
                      <a:pt x="17304" y="7462"/>
                    </a:lnTo>
                    <a:lnTo>
                      <a:pt x="17406" y="7360"/>
                    </a:lnTo>
                    <a:lnTo>
                      <a:pt x="17490" y="7258"/>
                    </a:lnTo>
                    <a:lnTo>
                      <a:pt x="17575" y="7157"/>
                    </a:lnTo>
                    <a:lnTo>
                      <a:pt x="17651" y="7038"/>
                    </a:lnTo>
                    <a:lnTo>
                      <a:pt x="17727" y="6928"/>
                    </a:lnTo>
                    <a:lnTo>
                      <a:pt x="17787" y="6809"/>
                    </a:lnTo>
                    <a:lnTo>
                      <a:pt x="17846" y="6682"/>
                    </a:lnTo>
                    <a:lnTo>
                      <a:pt x="17905" y="6564"/>
                    </a:lnTo>
                    <a:lnTo>
                      <a:pt x="17948" y="6428"/>
                    </a:lnTo>
                    <a:lnTo>
                      <a:pt x="17990" y="6301"/>
                    </a:lnTo>
                    <a:lnTo>
                      <a:pt x="18015" y="6174"/>
                    </a:lnTo>
                    <a:lnTo>
                      <a:pt x="18041" y="6039"/>
                    </a:lnTo>
                    <a:lnTo>
                      <a:pt x="18066" y="5903"/>
                    </a:lnTo>
                    <a:lnTo>
                      <a:pt x="18075" y="5768"/>
                    </a:lnTo>
                    <a:lnTo>
                      <a:pt x="18075" y="5624"/>
                    </a:lnTo>
                    <a:lnTo>
                      <a:pt x="18075" y="5624"/>
                    </a:lnTo>
                    <a:lnTo>
                      <a:pt x="18075" y="5488"/>
                    </a:lnTo>
                    <a:lnTo>
                      <a:pt x="18066" y="5353"/>
                    </a:lnTo>
                    <a:lnTo>
                      <a:pt x="18041" y="5217"/>
                    </a:lnTo>
                    <a:lnTo>
                      <a:pt x="18015" y="5082"/>
                    </a:lnTo>
                    <a:lnTo>
                      <a:pt x="17990" y="4946"/>
                    </a:lnTo>
                    <a:lnTo>
                      <a:pt x="17948" y="4819"/>
                    </a:lnTo>
                    <a:lnTo>
                      <a:pt x="17905" y="4692"/>
                    </a:lnTo>
                    <a:lnTo>
                      <a:pt x="17846" y="4565"/>
                    </a:lnTo>
                    <a:lnTo>
                      <a:pt x="17787" y="4446"/>
                    </a:lnTo>
                    <a:lnTo>
                      <a:pt x="17727" y="4328"/>
                    </a:lnTo>
                    <a:lnTo>
                      <a:pt x="17651" y="4209"/>
                    </a:lnTo>
                    <a:lnTo>
                      <a:pt x="17575" y="4099"/>
                    </a:lnTo>
                    <a:lnTo>
                      <a:pt x="17490" y="3989"/>
                    </a:lnTo>
                    <a:lnTo>
                      <a:pt x="17406" y="3887"/>
                    </a:lnTo>
                    <a:lnTo>
                      <a:pt x="17304" y="3786"/>
                    </a:lnTo>
                    <a:lnTo>
                      <a:pt x="17202" y="3693"/>
                    </a:lnTo>
                    <a:lnTo>
                      <a:pt x="17202" y="369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189;p31">
                <a:extLst>
                  <a:ext uri="{FF2B5EF4-FFF2-40B4-BE49-F238E27FC236}">
                    <a16:creationId xmlns:a16="http://schemas.microsoft.com/office/drawing/2014/main" id="{7A67F064-076A-4F09-94DA-383F49C77FA5}"/>
                  </a:ext>
                </a:extLst>
              </p:cNvPr>
              <p:cNvSpPr/>
              <p:nvPr/>
            </p:nvSpPr>
            <p:spPr>
              <a:xfrm>
                <a:off x="5166575" y="330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" name="Google Shape;5193;p31">
            <a:extLst>
              <a:ext uri="{FF2B5EF4-FFF2-40B4-BE49-F238E27FC236}">
                <a16:creationId xmlns:a16="http://schemas.microsoft.com/office/drawing/2014/main" id="{C291CA68-1FD7-49D8-BA0C-25B4F96FFA6F}"/>
              </a:ext>
            </a:extLst>
          </p:cNvPr>
          <p:cNvSpPr/>
          <p:nvPr/>
        </p:nvSpPr>
        <p:spPr>
          <a:xfrm>
            <a:off x="4172875" y="2348050"/>
            <a:ext cx="798000" cy="7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5194;p31">
            <a:extLst>
              <a:ext uri="{FF2B5EF4-FFF2-40B4-BE49-F238E27FC236}">
                <a16:creationId xmlns:a16="http://schemas.microsoft.com/office/drawing/2014/main" id="{4C0D406B-D49B-4589-8CCF-80AFA32CD8D8}"/>
              </a:ext>
            </a:extLst>
          </p:cNvPr>
          <p:cNvGrpSpPr/>
          <p:nvPr/>
        </p:nvGrpSpPr>
        <p:grpSpPr>
          <a:xfrm>
            <a:off x="4345938" y="2521125"/>
            <a:ext cx="451850" cy="451850"/>
            <a:chOff x="6031300" y="5025025"/>
            <a:chExt cx="451850" cy="451850"/>
          </a:xfrm>
        </p:grpSpPr>
        <p:sp>
          <p:nvSpPr>
            <p:cNvPr id="139" name="Google Shape;5195;p31">
              <a:extLst>
                <a:ext uri="{FF2B5EF4-FFF2-40B4-BE49-F238E27FC236}">
                  <a16:creationId xmlns:a16="http://schemas.microsoft.com/office/drawing/2014/main" id="{56935916-3A5F-456B-9F91-CCE389F3E820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extrusionOk="0">
                  <a:moveTo>
                    <a:pt x="9774" y="2346"/>
                  </a:moveTo>
                  <a:lnTo>
                    <a:pt x="9867" y="2355"/>
                  </a:lnTo>
                  <a:lnTo>
                    <a:pt x="9952" y="2380"/>
                  </a:lnTo>
                  <a:lnTo>
                    <a:pt x="10037" y="2414"/>
                  </a:lnTo>
                  <a:lnTo>
                    <a:pt x="10113" y="2473"/>
                  </a:lnTo>
                  <a:lnTo>
                    <a:pt x="10596" y="2871"/>
                  </a:lnTo>
                  <a:lnTo>
                    <a:pt x="11214" y="2922"/>
                  </a:lnTo>
                  <a:lnTo>
                    <a:pt x="11307" y="2939"/>
                  </a:lnTo>
                  <a:lnTo>
                    <a:pt x="11392" y="2973"/>
                  </a:lnTo>
                  <a:lnTo>
                    <a:pt x="11468" y="3024"/>
                  </a:lnTo>
                  <a:lnTo>
                    <a:pt x="11536" y="3083"/>
                  </a:lnTo>
                  <a:lnTo>
                    <a:pt x="11595" y="3151"/>
                  </a:lnTo>
                  <a:lnTo>
                    <a:pt x="11646" y="3227"/>
                  </a:lnTo>
                  <a:lnTo>
                    <a:pt x="11671" y="3312"/>
                  </a:lnTo>
                  <a:lnTo>
                    <a:pt x="11688" y="3405"/>
                  </a:lnTo>
                  <a:lnTo>
                    <a:pt x="11747" y="4023"/>
                  </a:lnTo>
                  <a:lnTo>
                    <a:pt x="12145" y="4498"/>
                  </a:lnTo>
                  <a:lnTo>
                    <a:pt x="12196" y="4582"/>
                  </a:lnTo>
                  <a:lnTo>
                    <a:pt x="12239" y="4667"/>
                  </a:lnTo>
                  <a:lnTo>
                    <a:pt x="12264" y="4752"/>
                  </a:lnTo>
                  <a:lnTo>
                    <a:pt x="12264" y="4845"/>
                  </a:lnTo>
                  <a:lnTo>
                    <a:pt x="12264" y="4929"/>
                  </a:lnTo>
                  <a:lnTo>
                    <a:pt x="12239" y="5023"/>
                  </a:lnTo>
                  <a:lnTo>
                    <a:pt x="12196" y="5107"/>
                  </a:lnTo>
                  <a:lnTo>
                    <a:pt x="12145" y="5184"/>
                  </a:lnTo>
                  <a:lnTo>
                    <a:pt x="11747" y="5658"/>
                  </a:lnTo>
                  <a:lnTo>
                    <a:pt x="11697" y="6251"/>
                  </a:lnTo>
                  <a:lnTo>
                    <a:pt x="11764" y="6378"/>
                  </a:lnTo>
                  <a:lnTo>
                    <a:pt x="11832" y="6505"/>
                  </a:lnTo>
                  <a:lnTo>
                    <a:pt x="11891" y="6640"/>
                  </a:lnTo>
                  <a:lnTo>
                    <a:pt x="11942" y="6784"/>
                  </a:lnTo>
                  <a:lnTo>
                    <a:pt x="11976" y="6928"/>
                  </a:lnTo>
                  <a:lnTo>
                    <a:pt x="12010" y="7081"/>
                  </a:lnTo>
                  <a:lnTo>
                    <a:pt x="12018" y="7225"/>
                  </a:lnTo>
                  <a:lnTo>
                    <a:pt x="12027" y="7386"/>
                  </a:lnTo>
                  <a:lnTo>
                    <a:pt x="12027" y="7487"/>
                  </a:lnTo>
                  <a:lnTo>
                    <a:pt x="12018" y="7597"/>
                  </a:lnTo>
                  <a:lnTo>
                    <a:pt x="12002" y="7699"/>
                  </a:lnTo>
                  <a:lnTo>
                    <a:pt x="11985" y="7801"/>
                  </a:lnTo>
                  <a:lnTo>
                    <a:pt x="11959" y="7902"/>
                  </a:lnTo>
                  <a:lnTo>
                    <a:pt x="11934" y="8004"/>
                  </a:lnTo>
                  <a:lnTo>
                    <a:pt x="11866" y="8190"/>
                  </a:lnTo>
                  <a:lnTo>
                    <a:pt x="11781" y="8377"/>
                  </a:lnTo>
                  <a:lnTo>
                    <a:pt x="11671" y="8546"/>
                  </a:lnTo>
                  <a:lnTo>
                    <a:pt x="11553" y="8707"/>
                  </a:lnTo>
                  <a:lnTo>
                    <a:pt x="11417" y="8851"/>
                  </a:lnTo>
                  <a:lnTo>
                    <a:pt x="11273" y="8986"/>
                  </a:lnTo>
                  <a:lnTo>
                    <a:pt x="11112" y="9105"/>
                  </a:lnTo>
                  <a:lnTo>
                    <a:pt x="10943" y="9215"/>
                  </a:lnTo>
                  <a:lnTo>
                    <a:pt x="10757" y="9300"/>
                  </a:lnTo>
                  <a:lnTo>
                    <a:pt x="10570" y="9367"/>
                  </a:lnTo>
                  <a:lnTo>
                    <a:pt x="10469" y="9393"/>
                  </a:lnTo>
                  <a:lnTo>
                    <a:pt x="10367" y="9418"/>
                  </a:lnTo>
                  <a:lnTo>
                    <a:pt x="10265" y="9435"/>
                  </a:lnTo>
                  <a:lnTo>
                    <a:pt x="10164" y="9452"/>
                  </a:lnTo>
                  <a:lnTo>
                    <a:pt x="10054" y="9461"/>
                  </a:lnTo>
                  <a:lnTo>
                    <a:pt x="7428" y="9461"/>
                  </a:lnTo>
                  <a:lnTo>
                    <a:pt x="7301" y="9452"/>
                  </a:lnTo>
                  <a:lnTo>
                    <a:pt x="7174" y="9435"/>
                  </a:lnTo>
                  <a:lnTo>
                    <a:pt x="7047" y="9410"/>
                  </a:lnTo>
                  <a:lnTo>
                    <a:pt x="6928" y="9384"/>
                  </a:lnTo>
                  <a:lnTo>
                    <a:pt x="6801" y="9351"/>
                  </a:lnTo>
                  <a:lnTo>
                    <a:pt x="6683" y="9308"/>
                  </a:lnTo>
                  <a:lnTo>
                    <a:pt x="6573" y="9257"/>
                  </a:lnTo>
                  <a:lnTo>
                    <a:pt x="6454" y="9207"/>
                  </a:lnTo>
                  <a:lnTo>
                    <a:pt x="6344" y="9156"/>
                  </a:lnTo>
                  <a:lnTo>
                    <a:pt x="6242" y="9088"/>
                  </a:lnTo>
                  <a:lnTo>
                    <a:pt x="6141" y="9029"/>
                  </a:lnTo>
                  <a:lnTo>
                    <a:pt x="6039" y="8952"/>
                  </a:lnTo>
                  <a:lnTo>
                    <a:pt x="5937" y="8876"/>
                  </a:lnTo>
                  <a:lnTo>
                    <a:pt x="5844" y="8800"/>
                  </a:lnTo>
                  <a:lnTo>
                    <a:pt x="5760" y="8715"/>
                  </a:lnTo>
                  <a:lnTo>
                    <a:pt x="5675" y="8622"/>
                  </a:lnTo>
                  <a:lnTo>
                    <a:pt x="5590" y="8529"/>
                  </a:lnTo>
                  <a:lnTo>
                    <a:pt x="5514" y="8436"/>
                  </a:lnTo>
                  <a:lnTo>
                    <a:pt x="5446" y="8334"/>
                  </a:lnTo>
                  <a:lnTo>
                    <a:pt x="5378" y="8233"/>
                  </a:lnTo>
                  <a:lnTo>
                    <a:pt x="5319" y="8122"/>
                  </a:lnTo>
                  <a:lnTo>
                    <a:pt x="5260" y="8012"/>
                  </a:lnTo>
                  <a:lnTo>
                    <a:pt x="5209" y="7902"/>
                  </a:lnTo>
                  <a:lnTo>
                    <a:pt x="5167" y="7784"/>
                  </a:lnTo>
                  <a:lnTo>
                    <a:pt x="5124" y="7665"/>
                  </a:lnTo>
                  <a:lnTo>
                    <a:pt x="5091" y="7547"/>
                  </a:lnTo>
                  <a:lnTo>
                    <a:pt x="5065" y="7419"/>
                  </a:lnTo>
                  <a:lnTo>
                    <a:pt x="5040" y="7292"/>
                  </a:lnTo>
                  <a:lnTo>
                    <a:pt x="5023" y="7165"/>
                  </a:lnTo>
                  <a:lnTo>
                    <a:pt x="5014" y="7038"/>
                  </a:lnTo>
                  <a:lnTo>
                    <a:pt x="5006" y="6911"/>
                  </a:lnTo>
                  <a:lnTo>
                    <a:pt x="5014" y="6776"/>
                  </a:lnTo>
                  <a:lnTo>
                    <a:pt x="5023" y="6649"/>
                  </a:lnTo>
                  <a:lnTo>
                    <a:pt x="5040" y="6522"/>
                  </a:lnTo>
                  <a:lnTo>
                    <a:pt x="5057" y="6395"/>
                  </a:lnTo>
                  <a:lnTo>
                    <a:pt x="5091" y="6276"/>
                  </a:lnTo>
                  <a:lnTo>
                    <a:pt x="5124" y="6158"/>
                  </a:lnTo>
                  <a:lnTo>
                    <a:pt x="5158" y="6039"/>
                  </a:lnTo>
                  <a:lnTo>
                    <a:pt x="5209" y="5920"/>
                  </a:lnTo>
                  <a:lnTo>
                    <a:pt x="5260" y="5810"/>
                  </a:lnTo>
                  <a:lnTo>
                    <a:pt x="5311" y="5700"/>
                  </a:lnTo>
                  <a:lnTo>
                    <a:pt x="5370" y="5590"/>
                  </a:lnTo>
                  <a:lnTo>
                    <a:pt x="5438" y="5488"/>
                  </a:lnTo>
                  <a:lnTo>
                    <a:pt x="5514" y="5395"/>
                  </a:lnTo>
                  <a:lnTo>
                    <a:pt x="5582" y="5294"/>
                  </a:lnTo>
                  <a:lnTo>
                    <a:pt x="5666" y="5201"/>
                  </a:lnTo>
                  <a:lnTo>
                    <a:pt x="5751" y="5116"/>
                  </a:lnTo>
                  <a:lnTo>
                    <a:pt x="5836" y="5031"/>
                  </a:lnTo>
                  <a:lnTo>
                    <a:pt x="5929" y="4946"/>
                  </a:lnTo>
                  <a:lnTo>
                    <a:pt x="6022" y="4870"/>
                  </a:lnTo>
                  <a:lnTo>
                    <a:pt x="6124" y="4802"/>
                  </a:lnTo>
                  <a:lnTo>
                    <a:pt x="6225" y="4735"/>
                  </a:lnTo>
                  <a:lnTo>
                    <a:pt x="6327" y="4675"/>
                  </a:lnTo>
                  <a:lnTo>
                    <a:pt x="6437" y="4616"/>
                  </a:lnTo>
                  <a:lnTo>
                    <a:pt x="6547" y="4565"/>
                  </a:lnTo>
                  <a:lnTo>
                    <a:pt x="6666" y="4514"/>
                  </a:lnTo>
                  <a:lnTo>
                    <a:pt x="6776" y="4481"/>
                  </a:lnTo>
                  <a:lnTo>
                    <a:pt x="6903" y="4438"/>
                  </a:lnTo>
                  <a:lnTo>
                    <a:pt x="7022" y="4413"/>
                  </a:lnTo>
                  <a:lnTo>
                    <a:pt x="7149" y="4387"/>
                  </a:lnTo>
                  <a:lnTo>
                    <a:pt x="7276" y="4371"/>
                  </a:lnTo>
                  <a:lnTo>
                    <a:pt x="7403" y="4362"/>
                  </a:lnTo>
                  <a:lnTo>
                    <a:pt x="7530" y="4354"/>
                  </a:lnTo>
                  <a:lnTo>
                    <a:pt x="7809" y="4023"/>
                  </a:lnTo>
                  <a:lnTo>
                    <a:pt x="7860" y="3405"/>
                  </a:lnTo>
                  <a:lnTo>
                    <a:pt x="7877" y="3312"/>
                  </a:lnTo>
                  <a:lnTo>
                    <a:pt x="7911" y="3227"/>
                  </a:lnTo>
                  <a:lnTo>
                    <a:pt x="7953" y="3151"/>
                  </a:lnTo>
                  <a:lnTo>
                    <a:pt x="8012" y="3083"/>
                  </a:lnTo>
                  <a:lnTo>
                    <a:pt x="8080" y="3024"/>
                  </a:lnTo>
                  <a:lnTo>
                    <a:pt x="8165" y="2973"/>
                  </a:lnTo>
                  <a:lnTo>
                    <a:pt x="8250" y="2939"/>
                  </a:lnTo>
                  <a:lnTo>
                    <a:pt x="8343" y="2922"/>
                  </a:lnTo>
                  <a:lnTo>
                    <a:pt x="8961" y="2871"/>
                  </a:lnTo>
                  <a:lnTo>
                    <a:pt x="9435" y="2473"/>
                  </a:lnTo>
                  <a:lnTo>
                    <a:pt x="9512" y="2414"/>
                  </a:lnTo>
                  <a:lnTo>
                    <a:pt x="9596" y="2380"/>
                  </a:lnTo>
                  <a:lnTo>
                    <a:pt x="9689" y="2355"/>
                  </a:lnTo>
                  <a:lnTo>
                    <a:pt x="9774" y="2346"/>
                  </a:lnTo>
                  <a:close/>
                  <a:moveTo>
                    <a:pt x="534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196;p31">
              <a:extLst>
                <a:ext uri="{FF2B5EF4-FFF2-40B4-BE49-F238E27FC236}">
                  <a16:creationId xmlns:a16="http://schemas.microsoft.com/office/drawing/2014/main" id="{1C579FC5-D34A-4CB1-9BB4-ABE34CDE244B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fill="none" extrusionOk="0">
                  <a:moveTo>
                    <a:pt x="13873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lnTo>
                    <a:pt x="1387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197;p31">
              <a:extLst>
                <a:ext uri="{FF2B5EF4-FFF2-40B4-BE49-F238E27FC236}">
                  <a16:creationId xmlns:a16="http://schemas.microsoft.com/office/drawing/2014/main" id="{8538B5A5-CBDF-49AC-BCCC-BD487A9AC73C}"/>
                </a:ext>
              </a:extLst>
            </p:cNvPr>
            <p:cNvSpPr/>
            <p:nvPr/>
          </p:nvSpPr>
          <p:spPr>
            <a:xfrm>
              <a:off x="6248100" y="5083675"/>
              <a:ext cx="181500" cy="177875"/>
            </a:xfrm>
            <a:custGeom>
              <a:avLst/>
              <a:gdLst/>
              <a:ahLst/>
              <a:cxnLst/>
              <a:rect l="l" t="t" r="r" b="b"/>
              <a:pathLst>
                <a:path w="7260" h="7115" fill="none" extrusionOk="0">
                  <a:moveTo>
                    <a:pt x="7140" y="2838"/>
                  </a:moveTo>
                  <a:lnTo>
                    <a:pt x="6742" y="3312"/>
                  </a:lnTo>
                  <a:lnTo>
                    <a:pt x="6692" y="3905"/>
                  </a:lnTo>
                  <a:lnTo>
                    <a:pt x="6692" y="3905"/>
                  </a:lnTo>
                  <a:lnTo>
                    <a:pt x="6759" y="4032"/>
                  </a:lnTo>
                  <a:lnTo>
                    <a:pt x="6827" y="4159"/>
                  </a:lnTo>
                  <a:lnTo>
                    <a:pt x="6886" y="4294"/>
                  </a:lnTo>
                  <a:lnTo>
                    <a:pt x="6937" y="4438"/>
                  </a:lnTo>
                  <a:lnTo>
                    <a:pt x="6971" y="4582"/>
                  </a:lnTo>
                  <a:lnTo>
                    <a:pt x="7005" y="4735"/>
                  </a:lnTo>
                  <a:lnTo>
                    <a:pt x="7013" y="4879"/>
                  </a:lnTo>
                  <a:lnTo>
                    <a:pt x="7022" y="5040"/>
                  </a:lnTo>
                  <a:lnTo>
                    <a:pt x="7022" y="5040"/>
                  </a:lnTo>
                  <a:lnTo>
                    <a:pt x="7022" y="5141"/>
                  </a:lnTo>
                  <a:lnTo>
                    <a:pt x="7013" y="5251"/>
                  </a:lnTo>
                  <a:lnTo>
                    <a:pt x="6997" y="5353"/>
                  </a:lnTo>
                  <a:lnTo>
                    <a:pt x="6980" y="5455"/>
                  </a:lnTo>
                  <a:lnTo>
                    <a:pt x="6954" y="5556"/>
                  </a:lnTo>
                  <a:lnTo>
                    <a:pt x="6929" y="5658"/>
                  </a:lnTo>
                  <a:lnTo>
                    <a:pt x="6861" y="5844"/>
                  </a:lnTo>
                  <a:lnTo>
                    <a:pt x="6776" y="6031"/>
                  </a:lnTo>
                  <a:lnTo>
                    <a:pt x="6666" y="6200"/>
                  </a:lnTo>
                  <a:lnTo>
                    <a:pt x="6548" y="6361"/>
                  </a:lnTo>
                  <a:lnTo>
                    <a:pt x="6412" y="6505"/>
                  </a:lnTo>
                  <a:lnTo>
                    <a:pt x="6268" y="6640"/>
                  </a:lnTo>
                  <a:lnTo>
                    <a:pt x="6107" y="6759"/>
                  </a:lnTo>
                  <a:lnTo>
                    <a:pt x="5938" y="6869"/>
                  </a:lnTo>
                  <a:lnTo>
                    <a:pt x="5752" y="6954"/>
                  </a:lnTo>
                  <a:lnTo>
                    <a:pt x="5565" y="7021"/>
                  </a:lnTo>
                  <a:lnTo>
                    <a:pt x="5464" y="7047"/>
                  </a:lnTo>
                  <a:lnTo>
                    <a:pt x="5362" y="7072"/>
                  </a:lnTo>
                  <a:lnTo>
                    <a:pt x="5260" y="7089"/>
                  </a:lnTo>
                  <a:lnTo>
                    <a:pt x="5159" y="7106"/>
                  </a:lnTo>
                  <a:lnTo>
                    <a:pt x="5049" y="7115"/>
                  </a:lnTo>
                  <a:lnTo>
                    <a:pt x="4947" y="7115"/>
                  </a:lnTo>
                  <a:lnTo>
                    <a:pt x="2559" y="7115"/>
                  </a:lnTo>
                  <a:lnTo>
                    <a:pt x="2559" y="7115"/>
                  </a:lnTo>
                  <a:lnTo>
                    <a:pt x="2423" y="7115"/>
                  </a:lnTo>
                  <a:lnTo>
                    <a:pt x="2296" y="7106"/>
                  </a:lnTo>
                  <a:lnTo>
                    <a:pt x="2169" y="7089"/>
                  </a:lnTo>
                  <a:lnTo>
                    <a:pt x="2042" y="7064"/>
                  </a:lnTo>
                  <a:lnTo>
                    <a:pt x="1923" y="7038"/>
                  </a:lnTo>
                  <a:lnTo>
                    <a:pt x="1796" y="7005"/>
                  </a:lnTo>
                  <a:lnTo>
                    <a:pt x="1678" y="6962"/>
                  </a:lnTo>
                  <a:lnTo>
                    <a:pt x="1568" y="6911"/>
                  </a:lnTo>
                  <a:lnTo>
                    <a:pt x="1449" y="6861"/>
                  </a:lnTo>
                  <a:lnTo>
                    <a:pt x="1339" y="6810"/>
                  </a:lnTo>
                  <a:lnTo>
                    <a:pt x="1237" y="6742"/>
                  </a:lnTo>
                  <a:lnTo>
                    <a:pt x="1136" y="6683"/>
                  </a:lnTo>
                  <a:lnTo>
                    <a:pt x="1034" y="6606"/>
                  </a:lnTo>
                  <a:lnTo>
                    <a:pt x="932" y="6530"/>
                  </a:lnTo>
                  <a:lnTo>
                    <a:pt x="839" y="6454"/>
                  </a:lnTo>
                  <a:lnTo>
                    <a:pt x="755" y="6369"/>
                  </a:lnTo>
                  <a:lnTo>
                    <a:pt x="670" y="6276"/>
                  </a:lnTo>
                  <a:lnTo>
                    <a:pt x="585" y="6183"/>
                  </a:lnTo>
                  <a:lnTo>
                    <a:pt x="509" y="6090"/>
                  </a:lnTo>
                  <a:lnTo>
                    <a:pt x="441" y="5988"/>
                  </a:lnTo>
                  <a:lnTo>
                    <a:pt x="373" y="5887"/>
                  </a:lnTo>
                  <a:lnTo>
                    <a:pt x="314" y="5776"/>
                  </a:lnTo>
                  <a:lnTo>
                    <a:pt x="255" y="5666"/>
                  </a:lnTo>
                  <a:lnTo>
                    <a:pt x="204" y="5556"/>
                  </a:lnTo>
                  <a:lnTo>
                    <a:pt x="162" y="5438"/>
                  </a:lnTo>
                  <a:lnTo>
                    <a:pt x="119" y="5319"/>
                  </a:lnTo>
                  <a:lnTo>
                    <a:pt x="86" y="5201"/>
                  </a:lnTo>
                  <a:lnTo>
                    <a:pt x="60" y="5073"/>
                  </a:lnTo>
                  <a:lnTo>
                    <a:pt x="35" y="4946"/>
                  </a:lnTo>
                  <a:lnTo>
                    <a:pt x="18" y="4819"/>
                  </a:lnTo>
                  <a:lnTo>
                    <a:pt x="9" y="4692"/>
                  </a:lnTo>
                  <a:lnTo>
                    <a:pt x="1" y="4565"/>
                  </a:lnTo>
                  <a:lnTo>
                    <a:pt x="1" y="4565"/>
                  </a:lnTo>
                  <a:lnTo>
                    <a:pt x="9" y="4430"/>
                  </a:lnTo>
                  <a:lnTo>
                    <a:pt x="18" y="4303"/>
                  </a:lnTo>
                  <a:lnTo>
                    <a:pt x="35" y="4176"/>
                  </a:lnTo>
                  <a:lnTo>
                    <a:pt x="52" y="4049"/>
                  </a:lnTo>
                  <a:lnTo>
                    <a:pt x="86" y="3930"/>
                  </a:lnTo>
                  <a:lnTo>
                    <a:pt x="119" y="3812"/>
                  </a:lnTo>
                  <a:lnTo>
                    <a:pt x="153" y="3693"/>
                  </a:lnTo>
                  <a:lnTo>
                    <a:pt x="204" y="3574"/>
                  </a:lnTo>
                  <a:lnTo>
                    <a:pt x="255" y="3464"/>
                  </a:lnTo>
                  <a:lnTo>
                    <a:pt x="306" y="3354"/>
                  </a:lnTo>
                  <a:lnTo>
                    <a:pt x="365" y="3244"/>
                  </a:lnTo>
                  <a:lnTo>
                    <a:pt x="433" y="3142"/>
                  </a:lnTo>
                  <a:lnTo>
                    <a:pt x="509" y="3049"/>
                  </a:lnTo>
                  <a:lnTo>
                    <a:pt x="577" y="2948"/>
                  </a:lnTo>
                  <a:lnTo>
                    <a:pt x="661" y="2855"/>
                  </a:lnTo>
                  <a:lnTo>
                    <a:pt x="746" y="2770"/>
                  </a:lnTo>
                  <a:lnTo>
                    <a:pt x="831" y="2685"/>
                  </a:lnTo>
                  <a:lnTo>
                    <a:pt x="924" y="2600"/>
                  </a:lnTo>
                  <a:lnTo>
                    <a:pt x="1017" y="2524"/>
                  </a:lnTo>
                  <a:lnTo>
                    <a:pt x="1119" y="2456"/>
                  </a:lnTo>
                  <a:lnTo>
                    <a:pt x="1220" y="2389"/>
                  </a:lnTo>
                  <a:lnTo>
                    <a:pt x="1322" y="2329"/>
                  </a:lnTo>
                  <a:lnTo>
                    <a:pt x="1432" y="2270"/>
                  </a:lnTo>
                  <a:lnTo>
                    <a:pt x="1542" y="2219"/>
                  </a:lnTo>
                  <a:lnTo>
                    <a:pt x="1661" y="2168"/>
                  </a:lnTo>
                  <a:lnTo>
                    <a:pt x="1771" y="2135"/>
                  </a:lnTo>
                  <a:lnTo>
                    <a:pt x="1898" y="2092"/>
                  </a:lnTo>
                  <a:lnTo>
                    <a:pt x="2017" y="2067"/>
                  </a:lnTo>
                  <a:lnTo>
                    <a:pt x="2144" y="2041"/>
                  </a:lnTo>
                  <a:lnTo>
                    <a:pt x="2271" y="2025"/>
                  </a:lnTo>
                  <a:lnTo>
                    <a:pt x="2398" y="2016"/>
                  </a:lnTo>
                  <a:lnTo>
                    <a:pt x="2525" y="2008"/>
                  </a:lnTo>
                  <a:lnTo>
                    <a:pt x="2804" y="1677"/>
                  </a:lnTo>
                  <a:lnTo>
                    <a:pt x="2855" y="1059"/>
                  </a:lnTo>
                  <a:lnTo>
                    <a:pt x="2855" y="1059"/>
                  </a:lnTo>
                  <a:lnTo>
                    <a:pt x="2872" y="966"/>
                  </a:lnTo>
                  <a:lnTo>
                    <a:pt x="2906" y="881"/>
                  </a:lnTo>
                  <a:lnTo>
                    <a:pt x="2948" y="805"/>
                  </a:lnTo>
                  <a:lnTo>
                    <a:pt x="3007" y="737"/>
                  </a:lnTo>
                  <a:lnTo>
                    <a:pt x="3075" y="678"/>
                  </a:lnTo>
                  <a:lnTo>
                    <a:pt x="3160" y="627"/>
                  </a:lnTo>
                  <a:lnTo>
                    <a:pt x="3245" y="593"/>
                  </a:lnTo>
                  <a:lnTo>
                    <a:pt x="3338" y="576"/>
                  </a:lnTo>
                  <a:lnTo>
                    <a:pt x="3956" y="525"/>
                  </a:lnTo>
                  <a:lnTo>
                    <a:pt x="4430" y="127"/>
                  </a:lnTo>
                  <a:lnTo>
                    <a:pt x="4430" y="127"/>
                  </a:lnTo>
                  <a:lnTo>
                    <a:pt x="4507" y="68"/>
                  </a:lnTo>
                  <a:lnTo>
                    <a:pt x="4591" y="34"/>
                  </a:lnTo>
                  <a:lnTo>
                    <a:pt x="4684" y="9"/>
                  </a:lnTo>
                  <a:lnTo>
                    <a:pt x="4769" y="0"/>
                  </a:lnTo>
                  <a:lnTo>
                    <a:pt x="4862" y="9"/>
                  </a:lnTo>
                  <a:lnTo>
                    <a:pt x="4947" y="34"/>
                  </a:lnTo>
                  <a:lnTo>
                    <a:pt x="5032" y="68"/>
                  </a:lnTo>
                  <a:lnTo>
                    <a:pt x="5108" y="127"/>
                  </a:lnTo>
                  <a:lnTo>
                    <a:pt x="5591" y="525"/>
                  </a:lnTo>
                  <a:lnTo>
                    <a:pt x="6209" y="576"/>
                  </a:lnTo>
                  <a:lnTo>
                    <a:pt x="6209" y="576"/>
                  </a:lnTo>
                  <a:lnTo>
                    <a:pt x="6302" y="593"/>
                  </a:lnTo>
                  <a:lnTo>
                    <a:pt x="6387" y="627"/>
                  </a:lnTo>
                  <a:lnTo>
                    <a:pt x="6463" y="678"/>
                  </a:lnTo>
                  <a:lnTo>
                    <a:pt x="6531" y="737"/>
                  </a:lnTo>
                  <a:lnTo>
                    <a:pt x="6590" y="805"/>
                  </a:lnTo>
                  <a:lnTo>
                    <a:pt x="6641" y="881"/>
                  </a:lnTo>
                  <a:lnTo>
                    <a:pt x="6666" y="966"/>
                  </a:lnTo>
                  <a:lnTo>
                    <a:pt x="6683" y="1059"/>
                  </a:lnTo>
                  <a:lnTo>
                    <a:pt x="6742" y="1677"/>
                  </a:lnTo>
                  <a:lnTo>
                    <a:pt x="7140" y="2152"/>
                  </a:lnTo>
                  <a:lnTo>
                    <a:pt x="7140" y="2152"/>
                  </a:lnTo>
                  <a:lnTo>
                    <a:pt x="7191" y="2236"/>
                  </a:lnTo>
                  <a:lnTo>
                    <a:pt x="7234" y="2321"/>
                  </a:lnTo>
                  <a:lnTo>
                    <a:pt x="7259" y="2406"/>
                  </a:lnTo>
                  <a:lnTo>
                    <a:pt x="7259" y="2499"/>
                  </a:lnTo>
                  <a:lnTo>
                    <a:pt x="7259" y="2583"/>
                  </a:lnTo>
                  <a:lnTo>
                    <a:pt x="7234" y="2677"/>
                  </a:lnTo>
                  <a:lnTo>
                    <a:pt x="7191" y="2761"/>
                  </a:lnTo>
                  <a:lnTo>
                    <a:pt x="7140" y="2838"/>
                  </a:lnTo>
                  <a:lnTo>
                    <a:pt x="7140" y="28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198;p31">
              <a:extLst>
                <a:ext uri="{FF2B5EF4-FFF2-40B4-BE49-F238E27FC236}">
                  <a16:creationId xmlns:a16="http://schemas.microsoft.com/office/drawing/2014/main" id="{C57C150D-4562-4276-8DB6-F1D79237939D}"/>
                </a:ext>
              </a:extLst>
            </p:cNvPr>
            <p:cNvSpPr/>
            <p:nvPr/>
          </p:nvSpPr>
          <p:spPr>
            <a:xfrm>
              <a:off x="6426600" y="5154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199;p31">
              <a:extLst>
                <a:ext uri="{FF2B5EF4-FFF2-40B4-BE49-F238E27FC236}">
                  <a16:creationId xmlns:a16="http://schemas.microsoft.com/office/drawing/2014/main" id="{43250659-1060-44CA-BD69-AFDCCC54BEFB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extrusionOk="0">
                  <a:moveTo>
                    <a:pt x="1500" y="0"/>
                  </a:move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00;p31">
              <a:extLst>
                <a:ext uri="{FF2B5EF4-FFF2-40B4-BE49-F238E27FC236}">
                  <a16:creationId xmlns:a16="http://schemas.microsoft.com/office/drawing/2014/main" id="{56636C07-C8FE-4DE5-AFB2-C5F37DD68EF2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fill="none" extrusionOk="0">
                  <a:moveTo>
                    <a:pt x="3888" y="949"/>
                  </a:move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lnTo>
                    <a:pt x="1500" y="0"/>
                  </a:lnTo>
                  <a:lnTo>
                    <a:pt x="1500" y="0"/>
                  </a:ln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888" y="2990"/>
                  </a:lnTo>
                  <a:lnTo>
                    <a:pt x="3888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888" y="9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01;p31">
              <a:extLst>
                <a:ext uri="{FF2B5EF4-FFF2-40B4-BE49-F238E27FC236}">
                  <a16:creationId xmlns:a16="http://schemas.microsoft.com/office/drawing/2014/main" id="{0D1B0838-98F3-4E6D-A7FC-CC28EA222DD5}"/>
                </a:ext>
              </a:extLst>
            </p:cNvPr>
            <p:cNvSpPr/>
            <p:nvPr/>
          </p:nvSpPr>
          <p:spPr>
            <a:xfrm>
              <a:off x="6371750" y="5184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02;p31">
              <a:extLst>
                <a:ext uri="{FF2B5EF4-FFF2-40B4-BE49-F238E27FC236}">
                  <a16:creationId xmlns:a16="http://schemas.microsoft.com/office/drawing/2014/main" id="{71C1DECE-19A6-49D3-BD3D-7F7602C8D644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extrusionOk="0">
                  <a:moveTo>
                    <a:pt x="1085" y="1"/>
                  </a:move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1983" y="374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03;p31">
              <a:extLst>
                <a:ext uri="{FF2B5EF4-FFF2-40B4-BE49-F238E27FC236}">
                  <a16:creationId xmlns:a16="http://schemas.microsoft.com/office/drawing/2014/main" id="{1AA858F1-1309-4D43-8668-5085557A00CC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fill="none" extrusionOk="0">
                  <a:moveTo>
                    <a:pt x="2017" y="721"/>
                  </a:moveTo>
                  <a:lnTo>
                    <a:pt x="1983" y="374"/>
                  </a:lnTo>
                  <a:lnTo>
                    <a:pt x="1644" y="348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lnTo>
                    <a:pt x="823" y="221"/>
                  </a:ln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2017" y="72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04;p31">
              <a:extLst>
                <a:ext uri="{FF2B5EF4-FFF2-40B4-BE49-F238E27FC236}">
                  <a16:creationId xmlns:a16="http://schemas.microsoft.com/office/drawing/2014/main" id="{2FAC7B44-1C09-47B4-BF06-05D6031D8FAD}"/>
                </a:ext>
              </a:extLst>
            </p:cNvPr>
            <p:cNvSpPr/>
            <p:nvPr/>
          </p:nvSpPr>
          <p:spPr>
            <a:xfrm>
              <a:off x="6390600" y="51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05;p31">
              <a:extLst>
                <a:ext uri="{FF2B5EF4-FFF2-40B4-BE49-F238E27FC236}">
                  <a16:creationId xmlns:a16="http://schemas.microsoft.com/office/drawing/2014/main" id="{68EF1E5A-D9C2-4678-8F75-A1EE5173071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extrusionOk="0">
                  <a:moveTo>
                    <a:pt x="0" y="0"/>
                  </a:move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06;p31">
              <a:extLst>
                <a:ext uri="{FF2B5EF4-FFF2-40B4-BE49-F238E27FC236}">
                  <a16:creationId xmlns:a16="http://schemas.microsoft.com/office/drawing/2014/main" id="{C59DB3B6-3B8E-4610-9FC3-BE30D361F8F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fill="none" extrusionOk="0">
                  <a:moveTo>
                    <a:pt x="0" y="0"/>
                  </a:moveTo>
                  <a:lnTo>
                    <a:pt x="0" y="517"/>
                  </a:ln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07;p31">
              <a:extLst>
                <a:ext uri="{FF2B5EF4-FFF2-40B4-BE49-F238E27FC236}">
                  <a16:creationId xmlns:a16="http://schemas.microsoft.com/office/drawing/2014/main" id="{0FF15360-C688-41D5-9EBD-54C95777CED4}"/>
                </a:ext>
              </a:extLst>
            </p:cNvPr>
            <p:cNvSpPr/>
            <p:nvPr/>
          </p:nvSpPr>
          <p:spPr>
            <a:xfrm>
              <a:off x="6133350" y="535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08;p31">
              <a:extLst>
                <a:ext uri="{FF2B5EF4-FFF2-40B4-BE49-F238E27FC236}">
                  <a16:creationId xmlns:a16="http://schemas.microsoft.com/office/drawing/2014/main" id="{5FC6768C-3D43-46F0-9603-2EED1A664131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extrusionOk="0">
                  <a:moveTo>
                    <a:pt x="1652" y="1"/>
                  </a:move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09;p31">
              <a:extLst>
                <a:ext uri="{FF2B5EF4-FFF2-40B4-BE49-F238E27FC236}">
                  <a16:creationId xmlns:a16="http://schemas.microsoft.com/office/drawing/2014/main" id="{D1CC657E-4FD8-4C3B-9662-6BCD8D4D5810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fill="none" extrusionOk="0">
                  <a:moveTo>
                    <a:pt x="7580" y="1"/>
                  </a:move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616" y="3566"/>
                  </a:lnTo>
                  <a:lnTo>
                    <a:pt x="4616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lnTo>
                    <a:pt x="1652" y="1"/>
                  </a:ln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534" y="6463"/>
                  </a:lnTo>
                  <a:lnTo>
                    <a:pt x="8698" y="6463"/>
                  </a:lnTo>
                  <a:lnTo>
                    <a:pt x="8698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58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10;p31">
              <a:extLst>
                <a:ext uri="{FF2B5EF4-FFF2-40B4-BE49-F238E27FC236}">
                  <a16:creationId xmlns:a16="http://schemas.microsoft.com/office/drawing/2014/main" id="{A06C1798-9C58-4619-98AC-EB7FC4C7AD15}"/>
                </a:ext>
              </a:extLst>
            </p:cNvPr>
            <p:cNvSpPr/>
            <p:nvPr/>
          </p:nvSpPr>
          <p:spPr>
            <a:xfrm>
              <a:off x="6220800" y="531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11;p31">
              <a:extLst>
                <a:ext uri="{FF2B5EF4-FFF2-40B4-BE49-F238E27FC236}">
                  <a16:creationId xmlns:a16="http://schemas.microsoft.com/office/drawing/2014/main" id="{B0C5509D-1996-4A77-B3C5-B1FD33007DF7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extrusionOk="0">
                  <a:moveTo>
                    <a:pt x="2330" y="1"/>
                  </a:move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12;p31">
              <a:extLst>
                <a:ext uri="{FF2B5EF4-FFF2-40B4-BE49-F238E27FC236}">
                  <a16:creationId xmlns:a16="http://schemas.microsoft.com/office/drawing/2014/main" id="{54DCB755-1ECD-4C4B-BB5A-DC71E5CEE28A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fill="none" extrusionOk="0">
                  <a:moveTo>
                    <a:pt x="2330" y="1"/>
                  </a:moveTo>
                  <a:lnTo>
                    <a:pt x="2330" y="1"/>
                  </a:ln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lnTo>
                    <a:pt x="233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13;p31">
              <a:extLst>
                <a:ext uri="{FF2B5EF4-FFF2-40B4-BE49-F238E27FC236}">
                  <a16:creationId xmlns:a16="http://schemas.microsoft.com/office/drawing/2014/main" id="{56281049-1383-4439-AEF9-A6CE099E5326}"/>
                </a:ext>
              </a:extLst>
            </p:cNvPr>
            <p:cNvSpPr/>
            <p:nvPr/>
          </p:nvSpPr>
          <p:spPr>
            <a:xfrm>
              <a:off x="6146675" y="5195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14;p31">
              <a:extLst>
                <a:ext uri="{FF2B5EF4-FFF2-40B4-BE49-F238E27FC236}">
                  <a16:creationId xmlns:a16="http://schemas.microsoft.com/office/drawing/2014/main" id="{48F63985-323B-4641-99D1-6951EB37E006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extrusionOk="0">
                  <a:moveTo>
                    <a:pt x="9" y="1"/>
                  </a:move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15;p31">
              <a:extLst>
                <a:ext uri="{FF2B5EF4-FFF2-40B4-BE49-F238E27FC236}">
                  <a16:creationId xmlns:a16="http://schemas.microsoft.com/office/drawing/2014/main" id="{D5BAF611-AC49-4F6A-BDC7-F9FF63CC8157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fill="none" extrusionOk="0">
                  <a:moveTo>
                    <a:pt x="2618" y="2745"/>
                  </a:move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35" y="128"/>
                  </a:lnTo>
                  <a:lnTo>
                    <a:pt x="522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618" y="27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16;p31">
              <a:extLst>
                <a:ext uri="{FF2B5EF4-FFF2-40B4-BE49-F238E27FC236}">
                  <a16:creationId xmlns:a16="http://schemas.microsoft.com/office/drawing/2014/main" id="{DE1A3F78-0CA6-467C-9A0A-469AC6ECBC83}"/>
                </a:ext>
              </a:extLst>
            </p:cNvPr>
            <p:cNvSpPr/>
            <p:nvPr/>
          </p:nvSpPr>
          <p:spPr>
            <a:xfrm>
              <a:off x="6163200" y="527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" name="Google Shape;5217;p31">
            <a:extLst>
              <a:ext uri="{FF2B5EF4-FFF2-40B4-BE49-F238E27FC236}">
                <a16:creationId xmlns:a16="http://schemas.microsoft.com/office/drawing/2014/main" id="{00DBFFBD-AB2E-416D-82AE-D8B951011410}"/>
              </a:ext>
            </a:extLst>
          </p:cNvPr>
          <p:cNvCxnSpPr>
            <a:cxnSpLocks/>
            <a:stCxn id="135" idx="1"/>
            <a:endCxn id="12" idx="6"/>
          </p:cNvCxnSpPr>
          <p:nvPr/>
        </p:nvCxnSpPr>
        <p:spPr>
          <a:xfrm rot="10800000" flipV="1">
            <a:off x="1692166" y="2728498"/>
            <a:ext cx="807135" cy="9047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5218;p31">
            <a:extLst>
              <a:ext uri="{FF2B5EF4-FFF2-40B4-BE49-F238E27FC236}">
                <a16:creationId xmlns:a16="http://schemas.microsoft.com/office/drawing/2014/main" id="{78CB35AE-2764-49F8-9253-05D47887A791}"/>
              </a:ext>
            </a:extLst>
          </p:cNvPr>
          <p:cNvCxnSpPr>
            <a:cxnSpLocks/>
            <a:stCxn id="136" idx="3"/>
            <a:endCxn id="240" idx="2"/>
          </p:cNvCxnSpPr>
          <p:nvPr/>
        </p:nvCxnSpPr>
        <p:spPr>
          <a:xfrm flipV="1">
            <a:off x="6644700" y="1481887"/>
            <a:ext cx="259756" cy="12466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7A094E9-C91A-4AB2-9BBE-0B007592306D}"/>
              </a:ext>
            </a:extLst>
          </p:cNvPr>
          <p:cNvGrpSpPr/>
          <p:nvPr/>
        </p:nvGrpSpPr>
        <p:grpSpPr>
          <a:xfrm>
            <a:off x="6904456" y="1082887"/>
            <a:ext cx="798000" cy="798000"/>
            <a:chOff x="5846702" y="1328475"/>
            <a:chExt cx="798000" cy="798000"/>
          </a:xfrm>
        </p:grpSpPr>
        <p:sp>
          <p:nvSpPr>
            <p:cNvPr id="240" name="Google Shape;5076;p31">
              <a:extLst>
                <a:ext uri="{FF2B5EF4-FFF2-40B4-BE49-F238E27FC236}">
                  <a16:creationId xmlns:a16="http://schemas.microsoft.com/office/drawing/2014/main" id="{23DE1DBB-176E-4F78-8B47-7BE6C308EBBE}"/>
                </a:ext>
              </a:extLst>
            </p:cNvPr>
            <p:cNvSpPr/>
            <p:nvPr/>
          </p:nvSpPr>
          <p:spPr>
            <a:xfrm>
              <a:off x="5846702" y="1328475"/>
              <a:ext cx="798000" cy="7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41" name="Google Shape;5129;p31">
              <a:extLst>
                <a:ext uri="{FF2B5EF4-FFF2-40B4-BE49-F238E27FC236}">
                  <a16:creationId xmlns:a16="http://schemas.microsoft.com/office/drawing/2014/main" id="{2ABD8D23-51AE-426F-BC54-A73ED80BCB68}"/>
                </a:ext>
              </a:extLst>
            </p:cNvPr>
            <p:cNvGrpSpPr/>
            <p:nvPr/>
          </p:nvGrpSpPr>
          <p:grpSpPr>
            <a:xfrm>
              <a:off x="5970975" y="1476561"/>
              <a:ext cx="549480" cy="501843"/>
              <a:chOff x="2138250" y="-544500"/>
              <a:chExt cx="451875" cy="412700"/>
            </a:xfrm>
          </p:grpSpPr>
          <p:sp>
            <p:nvSpPr>
              <p:cNvPr id="242" name="Google Shape;5130;p31">
                <a:extLst>
                  <a:ext uri="{FF2B5EF4-FFF2-40B4-BE49-F238E27FC236}">
                    <a16:creationId xmlns:a16="http://schemas.microsoft.com/office/drawing/2014/main" id="{0D8AB535-2414-42EF-A2D4-93CC90D28A4D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5131;p31">
                <a:extLst>
                  <a:ext uri="{FF2B5EF4-FFF2-40B4-BE49-F238E27FC236}">
                    <a16:creationId xmlns:a16="http://schemas.microsoft.com/office/drawing/2014/main" id="{B10F9F3E-84B1-4876-8E20-B4DA0A204A61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fill="none" extrusionOk="0">
                    <a:moveTo>
                      <a:pt x="542" y="2499"/>
                    </a:moveTo>
                    <a:lnTo>
                      <a:pt x="551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42" y="249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5132;p31">
                <a:extLst>
                  <a:ext uri="{FF2B5EF4-FFF2-40B4-BE49-F238E27FC236}">
                    <a16:creationId xmlns:a16="http://schemas.microsoft.com/office/drawing/2014/main" id="{A302ACAE-C91C-473E-A78B-3C45D1D2ECFD}"/>
                  </a:ext>
                </a:extLst>
              </p:cNvPr>
              <p:cNvSpPr/>
              <p:nvPr/>
            </p:nvSpPr>
            <p:spPr>
              <a:xfrm>
                <a:off x="2408425" y="-482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5133;p31">
                <a:extLst>
                  <a:ext uri="{FF2B5EF4-FFF2-40B4-BE49-F238E27FC236}">
                    <a16:creationId xmlns:a16="http://schemas.microsoft.com/office/drawing/2014/main" id="{31DFDB6D-8027-4A0E-A6E8-EDA56D56456B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extrusionOk="0">
                    <a:moveTo>
                      <a:pt x="1957" y="1"/>
                    </a:move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5134;p31">
                <a:extLst>
                  <a:ext uri="{FF2B5EF4-FFF2-40B4-BE49-F238E27FC236}">
                    <a16:creationId xmlns:a16="http://schemas.microsoft.com/office/drawing/2014/main" id="{9FC32274-1904-49D5-B7DD-4672964F824C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fill="none" extrusionOk="0">
                    <a:moveTo>
                      <a:pt x="1965" y="1"/>
                    </a:moveTo>
                    <a:lnTo>
                      <a:pt x="1965" y="1"/>
                    </a:lnTo>
                    <a:lnTo>
                      <a:pt x="1957" y="1"/>
                    </a:lnTo>
                    <a:lnTo>
                      <a:pt x="525" y="9"/>
                    </a:ln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lnTo>
                      <a:pt x="1965" y="1"/>
                    </a:lnTo>
                    <a:lnTo>
                      <a:pt x="1965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5135;p31">
                <a:extLst>
                  <a:ext uri="{FF2B5EF4-FFF2-40B4-BE49-F238E27FC236}">
                    <a16:creationId xmlns:a16="http://schemas.microsoft.com/office/drawing/2014/main" id="{D2147C5C-B009-46DE-AC31-A6DF65DA574D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extrusionOk="0">
                    <a:moveTo>
                      <a:pt x="1534" y="1"/>
                    </a:move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5136;p31">
                <a:extLst>
                  <a:ext uri="{FF2B5EF4-FFF2-40B4-BE49-F238E27FC236}">
                    <a16:creationId xmlns:a16="http://schemas.microsoft.com/office/drawing/2014/main" id="{5FA7CC7B-7C80-4AFF-8314-7463968E28AA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fill="none" extrusionOk="0">
                    <a:moveTo>
                      <a:pt x="534" y="2076"/>
                    </a:move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534" y="20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5137;p31">
                <a:extLst>
                  <a:ext uri="{FF2B5EF4-FFF2-40B4-BE49-F238E27FC236}">
                    <a16:creationId xmlns:a16="http://schemas.microsoft.com/office/drawing/2014/main" id="{8441A89F-8717-4135-8250-9B9A5C8FDAAC}"/>
                  </a:ext>
                </a:extLst>
              </p:cNvPr>
              <p:cNvSpPr/>
              <p:nvPr/>
            </p:nvSpPr>
            <p:spPr>
              <a:xfrm>
                <a:off x="2501800" y="-444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5138;p31">
                <a:extLst>
                  <a:ext uri="{FF2B5EF4-FFF2-40B4-BE49-F238E27FC236}">
                    <a16:creationId xmlns:a16="http://schemas.microsoft.com/office/drawing/2014/main" id="{35DF1C67-0387-4675-9403-F2607740D4A0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extrusionOk="0">
                    <a:moveTo>
                      <a:pt x="526" y="0"/>
                    </a:move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5139;p31">
                <a:extLst>
                  <a:ext uri="{FF2B5EF4-FFF2-40B4-BE49-F238E27FC236}">
                    <a16:creationId xmlns:a16="http://schemas.microsoft.com/office/drawing/2014/main" id="{1FDDB84B-0ED5-4450-9B39-C450A0FE2DD2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fill="none" extrusionOk="0">
                    <a:moveTo>
                      <a:pt x="1178" y="1915"/>
                    </a:move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5140;p31">
                <a:extLst>
                  <a:ext uri="{FF2B5EF4-FFF2-40B4-BE49-F238E27FC236}">
                    <a16:creationId xmlns:a16="http://schemas.microsoft.com/office/drawing/2014/main" id="{E15B7468-B8D5-4455-9920-8B2EAAA7BD27}"/>
                  </a:ext>
                </a:extLst>
              </p:cNvPr>
              <p:cNvSpPr/>
              <p:nvPr/>
            </p:nvSpPr>
            <p:spPr>
              <a:xfrm>
                <a:off x="2306575" y="-446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5141;p31">
                <a:extLst>
                  <a:ext uri="{FF2B5EF4-FFF2-40B4-BE49-F238E27FC236}">
                    <a16:creationId xmlns:a16="http://schemas.microsoft.com/office/drawing/2014/main" id="{E3EF8D13-A1BA-40AF-A00E-8DE6F097B2D2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extrusionOk="0">
                    <a:moveTo>
                      <a:pt x="1067" y="0"/>
                    </a:move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5142;p31">
                <a:extLst>
                  <a:ext uri="{FF2B5EF4-FFF2-40B4-BE49-F238E27FC236}">
                    <a16:creationId xmlns:a16="http://schemas.microsoft.com/office/drawing/2014/main" id="{7A655AB7-9725-4059-A212-EBCBCA2C957A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fill="none" extrusionOk="0">
                    <a:moveTo>
                      <a:pt x="339" y="2346"/>
                    </a:move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lnTo>
                      <a:pt x="1067" y="0"/>
                    </a:ln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339" y="234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5143;p31">
                <a:extLst>
                  <a:ext uri="{FF2B5EF4-FFF2-40B4-BE49-F238E27FC236}">
                    <a16:creationId xmlns:a16="http://schemas.microsoft.com/office/drawing/2014/main" id="{77A016A0-E287-4D40-ABBC-8A5B915BC45C}"/>
                  </a:ext>
                </a:extLst>
              </p:cNvPr>
              <p:cNvSpPr/>
              <p:nvPr/>
            </p:nvSpPr>
            <p:spPr>
              <a:xfrm>
                <a:off x="2454150" y="-473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5144;p31">
                <a:extLst>
                  <a:ext uri="{FF2B5EF4-FFF2-40B4-BE49-F238E27FC236}">
                    <a16:creationId xmlns:a16="http://schemas.microsoft.com/office/drawing/2014/main" id="{B06ABEC7-7332-4C0C-88AE-E5EE2FE75098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extrusionOk="0">
                    <a:moveTo>
                      <a:pt x="517" y="0"/>
                    </a:move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5145;p31">
                <a:extLst>
                  <a:ext uri="{FF2B5EF4-FFF2-40B4-BE49-F238E27FC236}">
                    <a16:creationId xmlns:a16="http://schemas.microsoft.com/office/drawing/2014/main" id="{C5D17F33-98F5-4925-A19E-B2015867BD7B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fill="none" extrusionOk="0">
                    <a:moveTo>
                      <a:pt x="2058" y="576"/>
                    </a:moveTo>
                    <a:lnTo>
                      <a:pt x="728" y="43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lnTo>
                      <a:pt x="517" y="0"/>
                    </a:ln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2058" y="5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5146;p31">
                <a:extLst>
                  <a:ext uri="{FF2B5EF4-FFF2-40B4-BE49-F238E27FC236}">
                    <a16:creationId xmlns:a16="http://schemas.microsoft.com/office/drawing/2014/main" id="{066ACED9-EB01-4C5B-8C2C-F75B62C8C352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extrusionOk="0">
                    <a:moveTo>
                      <a:pt x="525" y="0"/>
                    </a:move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5147;p31">
                <a:extLst>
                  <a:ext uri="{FF2B5EF4-FFF2-40B4-BE49-F238E27FC236}">
                    <a16:creationId xmlns:a16="http://schemas.microsoft.com/office/drawing/2014/main" id="{B57E3F5D-C4C0-4C83-825C-BE483BBA3488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fill="none" extrusionOk="0">
                    <a:moveTo>
                      <a:pt x="339" y="1016"/>
                    </a:moveTo>
                    <a:lnTo>
                      <a:pt x="1660" y="1558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lnTo>
                      <a:pt x="525" y="0"/>
                    </a:ln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339" y="101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5148;p31">
                <a:extLst>
                  <a:ext uri="{FF2B5EF4-FFF2-40B4-BE49-F238E27FC236}">
                    <a16:creationId xmlns:a16="http://schemas.microsoft.com/office/drawing/2014/main" id="{E85D8D1B-BB3E-4C95-BFB1-946B2A8922F3}"/>
                  </a:ext>
                </a:extLst>
              </p:cNvPr>
              <p:cNvSpPr/>
              <p:nvPr/>
            </p:nvSpPr>
            <p:spPr>
              <a:xfrm>
                <a:off x="2249825" y="-414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5149;p31">
                <a:extLst>
                  <a:ext uri="{FF2B5EF4-FFF2-40B4-BE49-F238E27FC236}">
                    <a16:creationId xmlns:a16="http://schemas.microsoft.com/office/drawing/2014/main" id="{619DEA74-6663-4B04-A29B-9C91316B4071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extrusionOk="0">
                    <a:moveTo>
                      <a:pt x="1796" y="0"/>
                    </a:move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5150;p31">
                <a:extLst>
                  <a:ext uri="{FF2B5EF4-FFF2-40B4-BE49-F238E27FC236}">
                    <a16:creationId xmlns:a16="http://schemas.microsoft.com/office/drawing/2014/main" id="{38ED3678-5102-437C-B308-6F0CA1A59AF6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fill="none" extrusionOk="0">
                    <a:moveTo>
                      <a:pt x="43" y="1296"/>
                    </a:move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34" y="1618"/>
                    </a:lnTo>
                    <a:lnTo>
                      <a:pt x="534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lnTo>
                      <a:pt x="1796" y="0"/>
                    </a:ln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43" y="129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5151;p31">
                <a:extLst>
                  <a:ext uri="{FF2B5EF4-FFF2-40B4-BE49-F238E27FC236}">
                    <a16:creationId xmlns:a16="http://schemas.microsoft.com/office/drawing/2014/main" id="{0C04736D-949B-49EC-8009-28AD11BA2399}"/>
                  </a:ext>
                </a:extLst>
              </p:cNvPr>
              <p:cNvSpPr/>
              <p:nvPr/>
            </p:nvSpPr>
            <p:spPr>
              <a:xfrm>
                <a:off x="2518525" y="-410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5152;p31">
                <a:extLst>
                  <a:ext uri="{FF2B5EF4-FFF2-40B4-BE49-F238E27FC236}">
                    <a16:creationId xmlns:a16="http://schemas.microsoft.com/office/drawing/2014/main" id="{3B74219D-6484-41E2-897C-A791DFC0A986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extrusionOk="0">
                    <a:moveTo>
                      <a:pt x="483" y="1"/>
                    </a:move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5153;p31">
                <a:extLst>
                  <a:ext uri="{FF2B5EF4-FFF2-40B4-BE49-F238E27FC236}">
                    <a16:creationId xmlns:a16="http://schemas.microsoft.com/office/drawing/2014/main" id="{5A3C7231-5A08-4A68-989C-3AA0CAF0E05A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fill="none" extrusionOk="0">
                    <a:moveTo>
                      <a:pt x="601" y="2059"/>
                    </a:move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lnTo>
                      <a:pt x="483" y="1"/>
                    </a:ln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5154;p31">
                <a:extLst>
                  <a:ext uri="{FF2B5EF4-FFF2-40B4-BE49-F238E27FC236}">
                    <a16:creationId xmlns:a16="http://schemas.microsoft.com/office/drawing/2014/main" id="{96B905B0-CF92-453A-8976-FFFBB8422B00}"/>
                  </a:ext>
                </a:extLst>
              </p:cNvPr>
              <p:cNvSpPr/>
              <p:nvPr/>
            </p:nvSpPr>
            <p:spPr>
              <a:xfrm>
                <a:off x="2346175" y="-479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5155;p31">
                <a:extLst>
                  <a:ext uri="{FF2B5EF4-FFF2-40B4-BE49-F238E27FC236}">
                    <a16:creationId xmlns:a16="http://schemas.microsoft.com/office/drawing/2014/main" id="{1C27854C-8DA2-4425-AC9A-2EC8F83E8EAB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extrusionOk="0">
                    <a:moveTo>
                      <a:pt x="3456" y="0"/>
                    </a:move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5156;p31">
                <a:extLst>
                  <a:ext uri="{FF2B5EF4-FFF2-40B4-BE49-F238E27FC236}">
                    <a16:creationId xmlns:a16="http://schemas.microsoft.com/office/drawing/2014/main" id="{CFEE7FE3-1B03-4A1F-B121-B33206CC6108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fill="none" extrusionOk="0">
                    <a:moveTo>
                      <a:pt x="3642" y="0"/>
                    </a:moveTo>
                    <a:lnTo>
                      <a:pt x="3642" y="0"/>
                    </a:lnTo>
                    <a:lnTo>
                      <a:pt x="3608" y="0"/>
                    </a:lnTo>
                    <a:lnTo>
                      <a:pt x="3608" y="0"/>
                    </a:lnTo>
                    <a:lnTo>
                      <a:pt x="3456" y="0"/>
                    </a:ln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661" y="2330"/>
                    </a:lnTo>
                    <a:lnTo>
                      <a:pt x="661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lnTo>
                      <a:pt x="3642" y="0"/>
                    </a:lnTo>
                    <a:lnTo>
                      <a:pt x="3642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5157;p31">
                <a:extLst>
                  <a:ext uri="{FF2B5EF4-FFF2-40B4-BE49-F238E27FC236}">
                    <a16:creationId xmlns:a16="http://schemas.microsoft.com/office/drawing/2014/main" id="{DDFFE775-AC87-4208-8810-FBB789868EC6}"/>
                  </a:ext>
                </a:extLst>
              </p:cNvPr>
              <p:cNvSpPr/>
              <p:nvPr/>
            </p:nvSpPr>
            <p:spPr>
              <a:xfrm>
                <a:off x="2409700" y="-463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5158;p31">
                <a:extLst>
                  <a:ext uri="{FF2B5EF4-FFF2-40B4-BE49-F238E27FC236}">
                    <a16:creationId xmlns:a16="http://schemas.microsoft.com/office/drawing/2014/main" id="{3E11B176-C459-4570-8F2D-19A26149DD25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extrusionOk="0">
                    <a:moveTo>
                      <a:pt x="7758" y="0"/>
                    </a:move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5159;p31">
                <a:extLst>
                  <a:ext uri="{FF2B5EF4-FFF2-40B4-BE49-F238E27FC236}">
                    <a16:creationId xmlns:a16="http://schemas.microsoft.com/office/drawing/2014/main" id="{A475FA8A-BB67-4F34-A21B-8DA056BEC9AF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fill="none" extrusionOk="0">
                    <a:moveTo>
                      <a:pt x="14974" y="3210"/>
                    </a:move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lnTo>
                      <a:pt x="7877" y="0"/>
                    </a:lnTo>
                    <a:lnTo>
                      <a:pt x="7877" y="0"/>
                    </a:lnTo>
                    <a:lnTo>
                      <a:pt x="7758" y="0"/>
                    </a:ln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974" y="321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5160;p31">
                <a:extLst>
                  <a:ext uri="{FF2B5EF4-FFF2-40B4-BE49-F238E27FC236}">
                    <a16:creationId xmlns:a16="http://schemas.microsoft.com/office/drawing/2014/main" id="{8215F5B3-2EA8-40F0-B6CB-BC73A3F7264C}"/>
                  </a:ext>
                </a:extLst>
              </p:cNvPr>
              <p:cNvSpPr/>
              <p:nvPr/>
            </p:nvSpPr>
            <p:spPr>
              <a:xfrm>
                <a:off x="2512600" y="-2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34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D502-0BE3-4AEC-8351-0A792CA78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7950"/>
            <a:ext cx="2597781" cy="3029100"/>
          </a:xfrm>
        </p:spPr>
        <p:txBody>
          <a:bodyPr/>
          <a:lstStyle/>
          <a:p>
            <a:endParaRPr lang="hr-HR" dirty="0"/>
          </a:p>
          <a:p>
            <a:r>
              <a:rPr lang="hr-HR" dirty="0"/>
              <a:t>položaje definirati kao prostorne točke</a:t>
            </a:r>
          </a:p>
          <a:p>
            <a:endParaRPr lang="hr-HR" dirty="0"/>
          </a:p>
        </p:txBody>
      </p:sp>
      <p:pic>
        <p:nvPicPr>
          <p:cNvPr id="110" name="Picture 2" descr="Grey Map of Croatia | Free Vector Maps">
            <a:extLst>
              <a:ext uri="{FF2B5EF4-FFF2-40B4-BE49-F238E27FC236}">
                <a16:creationId xmlns:a16="http://schemas.microsoft.com/office/drawing/2014/main" id="{695287FD-B28B-49B6-A367-776F803F0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51" t="2344" r="15375" b="5227"/>
          <a:stretch/>
        </p:blipFill>
        <p:spPr bwMode="auto">
          <a:xfrm>
            <a:off x="4468151" y="1125308"/>
            <a:ext cx="4094934" cy="39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DA18DE-EC00-4320-A032-DBB09F8B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Plan za sljedeća 2 tjedna</a:t>
            </a:r>
          </a:p>
        </p:txBody>
      </p:sp>
      <p:sp>
        <p:nvSpPr>
          <p:cNvPr id="4" name="Google Shape;1380;p22">
            <a:extLst>
              <a:ext uri="{FF2B5EF4-FFF2-40B4-BE49-F238E27FC236}">
                <a16:creationId xmlns:a16="http://schemas.microsoft.com/office/drawing/2014/main" id="{0D091B77-A686-4512-B788-DF4ED97140BB}"/>
              </a:ext>
            </a:extLst>
          </p:cNvPr>
          <p:cNvSpPr/>
          <p:nvPr/>
        </p:nvSpPr>
        <p:spPr>
          <a:xfrm>
            <a:off x="5730118" y="2360797"/>
            <a:ext cx="183300" cy="18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81;p22">
            <a:extLst>
              <a:ext uri="{FF2B5EF4-FFF2-40B4-BE49-F238E27FC236}">
                <a16:creationId xmlns:a16="http://schemas.microsoft.com/office/drawing/2014/main" id="{8EE1B1A0-9764-4750-9AE2-CF3AA313FC14}"/>
              </a:ext>
            </a:extLst>
          </p:cNvPr>
          <p:cNvSpPr/>
          <p:nvPr/>
        </p:nvSpPr>
        <p:spPr>
          <a:xfrm>
            <a:off x="5748141" y="3061358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382;p22">
            <a:extLst>
              <a:ext uri="{FF2B5EF4-FFF2-40B4-BE49-F238E27FC236}">
                <a16:creationId xmlns:a16="http://schemas.microsoft.com/office/drawing/2014/main" id="{E7F64702-B69A-49B5-90CB-98CF04107CC5}"/>
              </a:ext>
            </a:extLst>
          </p:cNvPr>
          <p:cNvSpPr/>
          <p:nvPr/>
        </p:nvSpPr>
        <p:spPr>
          <a:xfrm>
            <a:off x="6155480" y="1935337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383;p22">
            <a:extLst>
              <a:ext uri="{FF2B5EF4-FFF2-40B4-BE49-F238E27FC236}">
                <a16:creationId xmlns:a16="http://schemas.microsoft.com/office/drawing/2014/main" id="{DFD06BC8-2E56-4DF5-A048-D13AD532FFE4}"/>
              </a:ext>
            </a:extLst>
          </p:cNvPr>
          <p:cNvGrpSpPr/>
          <p:nvPr/>
        </p:nvGrpSpPr>
        <p:grpSpPr>
          <a:xfrm>
            <a:off x="3176744" y="1446845"/>
            <a:ext cx="1741800" cy="1390675"/>
            <a:chOff x="457075" y="1296413"/>
            <a:chExt cx="1741800" cy="1390675"/>
          </a:xfrm>
        </p:grpSpPr>
        <p:sp>
          <p:nvSpPr>
            <p:cNvPr id="8" name="Google Shape;1384;p22">
              <a:extLst>
                <a:ext uri="{FF2B5EF4-FFF2-40B4-BE49-F238E27FC236}">
                  <a16:creationId xmlns:a16="http://schemas.microsoft.com/office/drawing/2014/main" id="{9DE692E8-58B2-4A0F-A2B2-4C4E0B2F2A75}"/>
                </a:ext>
              </a:extLst>
            </p:cNvPr>
            <p:cNvSpPr/>
            <p:nvPr/>
          </p:nvSpPr>
          <p:spPr>
            <a:xfrm>
              <a:off x="457075" y="1655688"/>
              <a:ext cx="1741800" cy="1031400"/>
            </a:xfrm>
            <a:prstGeom prst="wedgeRectCallout">
              <a:avLst>
                <a:gd name="adj1" fmla="val 98685"/>
                <a:gd name="adj2" fmla="val 8733"/>
              </a:avLst>
            </a:prstGeom>
            <a:solidFill>
              <a:srgbClr val="E4171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385;p22">
              <a:extLst>
                <a:ext uri="{FF2B5EF4-FFF2-40B4-BE49-F238E27FC236}">
                  <a16:creationId xmlns:a16="http://schemas.microsoft.com/office/drawing/2014/main" id="{52A8F2CF-52C0-4F2B-AB52-6F72DC8A6775}"/>
                </a:ext>
              </a:extLst>
            </p:cNvPr>
            <p:cNvGrpSpPr/>
            <p:nvPr/>
          </p:nvGrpSpPr>
          <p:grpSpPr>
            <a:xfrm>
              <a:off x="457095" y="1296413"/>
              <a:ext cx="1741760" cy="371400"/>
              <a:chOff x="2966724" y="1487525"/>
              <a:chExt cx="1898997" cy="371400"/>
            </a:xfrm>
          </p:grpSpPr>
          <p:sp>
            <p:nvSpPr>
              <p:cNvPr id="39" name="Google Shape;1386;p22">
                <a:extLst>
                  <a:ext uri="{FF2B5EF4-FFF2-40B4-BE49-F238E27FC236}">
                    <a16:creationId xmlns:a16="http://schemas.microsoft.com/office/drawing/2014/main" id="{523587D1-72A2-46F2-8175-92404FD6ECD7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Karlovac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" name="Google Shape;1387;p22">
                <a:extLst>
                  <a:ext uri="{FF2B5EF4-FFF2-40B4-BE49-F238E27FC236}">
                    <a16:creationId xmlns:a16="http://schemas.microsoft.com/office/drawing/2014/main" id="{9D1719C1-6AE7-49A8-85AB-72079AAC60E4}"/>
                  </a:ext>
                </a:extLst>
              </p:cNvPr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15°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Google Shape;1388;p22">
              <a:extLst>
                <a:ext uri="{FF2B5EF4-FFF2-40B4-BE49-F238E27FC236}">
                  <a16:creationId xmlns:a16="http://schemas.microsoft.com/office/drawing/2014/main" id="{A475BA6A-D7F0-466C-BACD-C5050CAEB2A4}"/>
                </a:ext>
              </a:extLst>
            </p:cNvPr>
            <p:cNvGrpSpPr/>
            <p:nvPr/>
          </p:nvGrpSpPr>
          <p:grpSpPr>
            <a:xfrm>
              <a:off x="582978" y="1799956"/>
              <a:ext cx="365748" cy="306031"/>
              <a:chOff x="4450050" y="3398250"/>
              <a:chExt cx="451875" cy="377350"/>
            </a:xfrm>
          </p:grpSpPr>
          <p:sp>
            <p:nvSpPr>
              <p:cNvPr id="24" name="Google Shape;1389;p22">
                <a:extLst>
                  <a:ext uri="{FF2B5EF4-FFF2-40B4-BE49-F238E27FC236}">
                    <a16:creationId xmlns:a16="http://schemas.microsoft.com/office/drawing/2014/main" id="{0456FFE8-38BD-4A81-89BF-C156BB0B2409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extrusionOk="0">
                    <a:moveTo>
                      <a:pt x="10485" y="1"/>
                    </a:move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90;p22">
                <a:extLst>
                  <a:ext uri="{FF2B5EF4-FFF2-40B4-BE49-F238E27FC236}">
                    <a16:creationId xmlns:a16="http://schemas.microsoft.com/office/drawing/2014/main" id="{4CDE5EB3-EE74-4D49-8762-D8135550E185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91;p22">
                <a:extLst>
                  <a:ext uri="{FF2B5EF4-FFF2-40B4-BE49-F238E27FC236}">
                    <a16:creationId xmlns:a16="http://schemas.microsoft.com/office/drawing/2014/main" id="{01DF4019-6049-425A-96DF-EF78EF2E791B}"/>
                  </a:ext>
                </a:extLst>
              </p:cNvPr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92;p22">
                <a:extLst>
                  <a:ext uri="{FF2B5EF4-FFF2-40B4-BE49-F238E27FC236}">
                    <a16:creationId xmlns:a16="http://schemas.microsoft.com/office/drawing/2014/main" id="{65CD6786-1CF3-4E65-9D32-358C8F1299C2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93;p22">
                <a:extLst>
                  <a:ext uri="{FF2B5EF4-FFF2-40B4-BE49-F238E27FC236}">
                    <a16:creationId xmlns:a16="http://schemas.microsoft.com/office/drawing/2014/main" id="{2935F647-98AD-4E52-B93F-1D532F30AD7B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94;p22">
                <a:extLst>
                  <a:ext uri="{FF2B5EF4-FFF2-40B4-BE49-F238E27FC236}">
                    <a16:creationId xmlns:a16="http://schemas.microsoft.com/office/drawing/2014/main" id="{6C335F7C-93F6-459C-8CAC-309D11C923F7}"/>
                  </a:ext>
                </a:extLst>
              </p:cNvPr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95;p22">
                <a:extLst>
                  <a:ext uri="{FF2B5EF4-FFF2-40B4-BE49-F238E27FC236}">
                    <a16:creationId xmlns:a16="http://schemas.microsoft.com/office/drawing/2014/main" id="{2DD83B37-7591-4CC8-A5D6-914BB12D875C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96;p22">
                <a:extLst>
                  <a:ext uri="{FF2B5EF4-FFF2-40B4-BE49-F238E27FC236}">
                    <a16:creationId xmlns:a16="http://schemas.microsoft.com/office/drawing/2014/main" id="{39C88B04-2843-4EF6-8A93-244CFAB963F0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97;p22">
                <a:extLst>
                  <a:ext uri="{FF2B5EF4-FFF2-40B4-BE49-F238E27FC236}">
                    <a16:creationId xmlns:a16="http://schemas.microsoft.com/office/drawing/2014/main" id="{0B512158-36C3-461E-8E88-E886AA646E1A}"/>
                  </a:ext>
                </a:extLst>
              </p:cNvPr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98;p22">
                <a:extLst>
                  <a:ext uri="{FF2B5EF4-FFF2-40B4-BE49-F238E27FC236}">
                    <a16:creationId xmlns:a16="http://schemas.microsoft.com/office/drawing/2014/main" id="{54943ACA-F2A0-460D-8444-5C9BAB2704B1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99;p22">
                <a:extLst>
                  <a:ext uri="{FF2B5EF4-FFF2-40B4-BE49-F238E27FC236}">
                    <a16:creationId xmlns:a16="http://schemas.microsoft.com/office/drawing/2014/main" id="{78A2DD79-B53F-4AD4-AB35-270CCAA1CC19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00;p22">
                <a:extLst>
                  <a:ext uri="{FF2B5EF4-FFF2-40B4-BE49-F238E27FC236}">
                    <a16:creationId xmlns:a16="http://schemas.microsoft.com/office/drawing/2014/main" id="{DA3DA34B-4949-441C-82A6-9CDFA1AA337C}"/>
                  </a:ext>
                </a:extLst>
              </p:cNvPr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01;p22">
                <a:extLst>
                  <a:ext uri="{FF2B5EF4-FFF2-40B4-BE49-F238E27FC236}">
                    <a16:creationId xmlns:a16="http://schemas.microsoft.com/office/drawing/2014/main" id="{95244EB0-DD68-43EC-A169-197EFB1A9CE9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extrusionOk="0">
                    <a:moveTo>
                      <a:pt x="483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02;p22">
                <a:extLst>
                  <a:ext uri="{FF2B5EF4-FFF2-40B4-BE49-F238E27FC236}">
                    <a16:creationId xmlns:a16="http://schemas.microsoft.com/office/drawing/2014/main" id="{0BAB5587-B5A1-4ECE-8CBC-74E42B8F0B03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03;p22">
                <a:extLst>
                  <a:ext uri="{FF2B5EF4-FFF2-40B4-BE49-F238E27FC236}">
                    <a16:creationId xmlns:a16="http://schemas.microsoft.com/office/drawing/2014/main" id="{598C3C4A-B5BF-4883-8085-E46DEB528D5E}"/>
                  </a:ext>
                </a:extLst>
              </p:cNvPr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1404;p22">
              <a:extLst>
                <a:ext uri="{FF2B5EF4-FFF2-40B4-BE49-F238E27FC236}">
                  <a16:creationId xmlns:a16="http://schemas.microsoft.com/office/drawing/2014/main" id="{C37A9DF7-EAF1-401F-A2E6-A57652380A43}"/>
                </a:ext>
              </a:extLst>
            </p:cNvPr>
            <p:cNvSpPr txBox="1"/>
            <p:nvPr/>
          </p:nvSpPr>
          <p:spPr>
            <a:xfrm>
              <a:off x="1030638" y="1810175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16 km/h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" name="Google Shape;1405;p22">
              <a:extLst>
                <a:ext uri="{FF2B5EF4-FFF2-40B4-BE49-F238E27FC236}">
                  <a16:creationId xmlns:a16="http://schemas.microsoft.com/office/drawing/2014/main" id="{0B60135A-1D7E-40C8-A91E-37D8EF89C3EE}"/>
                </a:ext>
              </a:extLst>
            </p:cNvPr>
            <p:cNvGrpSpPr/>
            <p:nvPr/>
          </p:nvGrpSpPr>
          <p:grpSpPr>
            <a:xfrm>
              <a:off x="633785" y="2236782"/>
              <a:ext cx="254563" cy="306038"/>
              <a:chOff x="4675975" y="5025025"/>
              <a:chExt cx="375850" cy="451850"/>
            </a:xfrm>
          </p:grpSpPr>
          <p:sp>
            <p:nvSpPr>
              <p:cNvPr id="14" name="Google Shape;1406;p22">
                <a:extLst>
                  <a:ext uri="{FF2B5EF4-FFF2-40B4-BE49-F238E27FC236}">
                    <a16:creationId xmlns:a16="http://schemas.microsoft.com/office/drawing/2014/main" id="{18CA9A06-04AF-45EB-8BC3-290FBB5E6CD6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extrusionOk="0">
                    <a:moveTo>
                      <a:pt x="6590" y="2863"/>
                    </a:moveTo>
                    <a:lnTo>
                      <a:pt x="6759" y="2880"/>
                    </a:lnTo>
                    <a:lnTo>
                      <a:pt x="6920" y="2905"/>
                    </a:lnTo>
                    <a:lnTo>
                      <a:pt x="7081" y="2939"/>
                    </a:lnTo>
                    <a:lnTo>
                      <a:pt x="7242" y="2982"/>
                    </a:lnTo>
                    <a:lnTo>
                      <a:pt x="7403" y="3032"/>
                    </a:lnTo>
                    <a:lnTo>
                      <a:pt x="7547" y="3092"/>
                    </a:lnTo>
                    <a:lnTo>
                      <a:pt x="7699" y="3159"/>
                    </a:lnTo>
                    <a:lnTo>
                      <a:pt x="7843" y="3236"/>
                    </a:lnTo>
                    <a:lnTo>
                      <a:pt x="7979" y="3320"/>
                    </a:lnTo>
                    <a:lnTo>
                      <a:pt x="8114" y="3413"/>
                    </a:lnTo>
                    <a:lnTo>
                      <a:pt x="8241" y="3515"/>
                    </a:lnTo>
                    <a:lnTo>
                      <a:pt x="8368" y="3625"/>
                    </a:lnTo>
                    <a:lnTo>
                      <a:pt x="8479" y="3744"/>
                    </a:lnTo>
                    <a:lnTo>
                      <a:pt x="8589" y="3862"/>
                    </a:lnTo>
                    <a:lnTo>
                      <a:pt x="8699" y="3989"/>
                    </a:lnTo>
                    <a:lnTo>
                      <a:pt x="8809" y="3972"/>
                    </a:lnTo>
                    <a:lnTo>
                      <a:pt x="8919" y="3956"/>
                    </a:lnTo>
                    <a:lnTo>
                      <a:pt x="9038" y="3947"/>
                    </a:lnTo>
                    <a:lnTo>
                      <a:pt x="9266" y="3947"/>
                    </a:lnTo>
                    <a:lnTo>
                      <a:pt x="9385" y="3964"/>
                    </a:lnTo>
                    <a:lnTo>
                      <a:pt x="9503" y="3972"/>
                    </a:lnTo>
                    <a:lnTo>
                      <a:pt x="9613" y="3998"/>
                    </a:lnTo>
                    <a:lnTo>
                      <a:pt x="9724" y="4023"/>
                    </a:lnTo>
                    <a:lnTo>
                      <a:pt x="9834" y="4049"/>
                    </a:lnTo>
                    <a:lnTo>
                      <a:pt x="9944" y="4091"/>
                    </a:lnTo>
                    <a:lnTo>
                      <a:pt x="10045" y="4125"/>
                    </a:lnTo>
                    <a:lnTo>
                      <a:pt x="10147" y="4176"/>
                    </a:lnTo>
                    <a:lnTo>
                      <a:pt x="10249" y="4227"/>
                    </a:lnTo>
                    <a:lnTo>
                      <a:pt x="10342" y="4277"/>
                    </a:lnTo>
                    <a:lnTo>
                      <a:pt x="10435" y="4345"/>
                    </a:lnTo>
                    <a:lnTo>
                      <a:pt x="10528" y="4404"/>
                    </a:lnTo>
                    <a:lnTo>
                      <a:pt x="10613" y="4472"/>
                    </a:lnTo>
                    <a:lnTo>
                      <a:pt x="10698" y="4548"/>
                    </a:lnTo>
                    <a:lnTo>
                      <a:pt x="10774" y="4625"/>
                    </a:lnTo>
                    <a:lnTo>
                      <a:pt x="10850" y="4701"/>
                    </a:lnTo>
                    <a:lnTo>
                      <a:pt x="10926" y="4786"/>
                    </a:lnTo>
                    <a:lnTo>
                      <a:pt x="10994" y="4870"/>
                    </a:lnTo>
                    <a:lnTo>
                      <a:pt x="11053" y="4963"/>
                    </a:lnTo>
                    <a:lnTo>
                      <a:pt x="11121" y="5057"/>
                    </a:lnTo>
                    <a:lnTo>
                      <a:pt x="11172" y="5150"/>
                    </a:lnTo>
                    <a:lnTo>
                      <a:pt x="11223" y="5251"/>
                    </a:lnTo>
                    <a:lnTo>
                      <a:pt x="11273" y="5353"/>
                    </a:lnTo>
                    <a:lnTo>
                      <a:pt x="11307" y="5455"/>
                    </a:lnTo>
                    <a:lnTo>
                      <a:pt x="11350" y="5565"/>
                    </a:lnTo>
                    <a:lnTo>
                      <a:pt x="11375" y="5675"/>
                    </a:lnTo>
                    <a:lnTo>
                      <a:pt x="11401" y="5785"/>
                    </a:lnTo>
                    <a:lnTo>
                      <a:pt x="11426" y="5895"/>
                    </a:lnTo>
                    <a:lnTo>
                      <a:pt x="11443" y="6014"/>
                    </a:lnTo>
                    <a:lnTo>
                      <a:pt x="11451" y="6132"/>
                    </a:lnTo>
                    <a:lnTo>
                      <a:pt x="11451" y="6251"/>
                    </a:lnTo>
                    <a:lnTo>
                      <a:pt x="11451" y="6369"/>
                    </a:lnTo>
                    <a:lnTo>
                      <a:pt x="11443" y="6479"/>
                    </a:lnTo>
                    <a:lnTo>
                      <a:pt x="11426" y="6598"/>
                    </a:lnTo>
                    <a:lnTo>
                      <a:pt x="11401" y="6708"/>
                    </a:lnTo>
                    <a:lnTo>
                      <a:pt x="11375" y="6818"/>
                    </a:lnTo>
                    <a:lnTo>
                      <a:pt x="11350" y="6928"/>
                    </a:lnTo>
                    <a:lnTo>
                      <a:pt x="11307" y="7038"/>
                    </a:lnTo>
                    <a:lnTo>
                      <a:pt x="11273" y="7140"/>
                    </a:lnTo>
                    <a:lnTo>
                      <a:pt x="11223" y="7242"/>
                    </a:lnTo>
                    <a:lnTo>
                      <a:pt x="11172" y="7343"/>
                    </a:lnTo>
                    <a:lnTo>
                      <a:pt x="11121" y="7436"/>
                    </a:lnTo>
                    <a:lnTo>
                      <a:pt x="11053" y="7530"/>
                    </a:lnTo>
                    <a:lnTo>
                      <a:pt x="10994" y="7623"/>
                    </a:lnTo>
                    <a:lnTo>
                      <a:pt x="10926" y="7707"/>
                    </a:lnTo>
                    <a:lnTo>
                      <a:pt x="10850" y="7792"/>
                    </a:lnTo>
                    <a:lnTo>
                      <a:pt x="10774" y="7877"/>
                    </a:lnTo>
                    <a:lnTo>
                      <a:pt x="10698" y="7953"/>
                    </a:lnTo>
                    <a:lnTo>
                      <a:pt x="10613" y="8021"/>
                    </a:lnTo>
                    <a:lnTo>
                      <a:pt x="10528" y="8089"/>
                    </a:lnTo>
                    <a:lnTo>
                      <a:pt x="10435" y="8156"/>
                    </a:lnTo>
                    <a:lnTo>
                      <a:pt x="10342" y="8216"/>
                    </a:lnTo>
                    <a:lnTo>
                      <a:pt x="10249" y="8266"/>
                    </a:lnTo>
                    <a:lnTo>
                      <a:pt x="10147" y="8317"/>
                    </a:lnTo>
                    <a:lnTo>
                      <a:pt x="10045" y="8368"/>
                    </a:lnTo>
                    <a:lnTo>
                      <a:pt x="9944" y="8410"/>
                    </a:lnTo>
                    <a:lnTo>
                      <a:pt x="9834" y="8444"/>
                    </a:lnTo>
                    <a:lnTo>
                      <a:pt x="9724" y="8478"/>
                    </a:lnTo>
                    <a:lnTo>
                      <a:pt x="9613" y="8504"/>
                    </a:lnTo>
                    <a:lnTo>
                      <a:pt x="9503" y="8521"/>
                    </a:lnTo>
                    <a:lnTo>
                      <a:pt x="9385" y="8537"/>
                    </a:lnTo>
                    <a:lnTo>
                      <a:pt x="9266" y="8546"/>
                    </a:lnTo>
                    <a:lnTo>
                      <a:pt x="6277" y="8546"/>
                    </a:lnTo>
                    <a:lnTo>
                      <a:pt x="6133" y="8537"/>
                    </a:lnTo>
                    <a:lnTo>
                      <a:pt x="5989" y="8512"/>
                    </a:lnTo>
                    <a:lnTo>
                      <a:pt x="5853" y="8487"/>
                    </a:lnTo>
                    <a:lnTo>
                      <a:pt x="5718" y="8461"/>
                    </a:lnTo>
                    <a:lnTo>
                      <a:pt x="5582" y="8419"/>
                    </a:lnTo>
                    <a:lnTo>
                      <a:pt x="5447" y="8377"/>
                    </a:lnTo>
                    <a:lnTo>
                      <a:pt x="5319" y="8326"/>
                    </a:lnTo>
                    <a:lnTo>
                      <a:pt x="5192" y="8266"/>
                    </a:lnTo>
                    <a:lnTo>
                      <a:pt x="5074" y="8207"/>
                    </a:lnTo>
                    <a:lnTo>
                      <a:pt x="4947" y="8139"/>
                    </a:lnTo>
                    <a:lnTo>
                      <a:pt x="4837" y="8063"/>
                    </a:lnTo>
                    <a:lnTo>
                      <a:pt x="4727" y="7978"/>
                    </a:lnTo>
                    <a:lnTo>
                      <a:pt x="4617" y="7894"/>
                    </a:lnTo>
                    <a:lnTo>
                      <a:pt x="4515" y="7809"/>
                    </a:lnTo>
                    <a:lnTo>
                      <a:pt x="4413" y="7716"/>
                    </a:lnTo>
                    <a:lnTo>
                      <a:pt x="4320" y="7614"/>
                    </a:lnTo>
                    <a:lnTo>
                      <a:pt x="4227" y="7513"/>
                    </a:lnTo>
                    <a:lnTo>
                      <a:pt x="4151" y="7403"/>
                    </a:lnTo>
                    <a:lnTo>
                      <a:pt x="4066" y="7292"/>
                    </a:lnTo>
                    <a:lnTo>
                      <a:pt x="3990" y="7174"/>
                    </a:lnTo>
                    <a:lnTo>
                      <a:pt x="3922" y="7055"/>
                    </a:lnTo>
                    <a:lnTo>
                      <a:pt x="3863" y="6937"/>
                    </a:lnTo>
                    <a:lnTo>
                      <a:pt x="3803" y="6810"/>
                    </a:lnTo>
                    <a:lnTo>
                      <a:pt x="3753" y="6683"/>
                    </a:lnTo>
                    <a:lnTo>
                      <a:pt x="3710" y="6547"/>
                    </a:lnTo>
                    <a:lnTo>
                      <a:pt x="3668" y="6412"/>
                    </a:lnTo>
                    <a:lnTo>
                      <a:pt x="3643" y="6276"/>
                    </a:lnTo>
                    <a:lnTo>
                      <a:pt x="3617" y="6141"/>
                    </a:lnTo>
                    <a:lnTo>
                      <a:pt x="3592" y="5997"/>
                    </a:lnTo>
                    <a:lnTo>
                      <a:pt x="3583" y="5853"/>
                    </a:lnTo>
                    <a:lnTo>
                      <a:pt x="3583" y="5709"/>
                    </a:lnTo>
                    <a:lnTo>
                      <a:pt x="3583" y="5556"/>
                    </a:lnTo>
                    <a:lnTo>
                      <a:pt x="3592" y="5412"/>
                    </a:lnTo>
                    <a:lnTo>
                      <a:pt x="3617" y="5268"/>
                    </a:lnTo>
                    <a:lnTo>
                      <a:pt x="3643" y="5133"/>
                    </a:lnTo>
                    <a:lnTo>
                      <a:pt x="3668" y="4997"/>
                    </a:lnTo>
                    <a:lnTo>
                      <a:pt x="3710" y="4862"/>
                    </a:lnTo>
                    <a:lnTo>
                      <a:pt x="3753" y="4726"/>
                    </a:lnTo>
                    <a:lnTo>
                      <a:pt x="3803" y="4599"/>
                    </a:lnTo>
                    <a:lnTo>
                      <a:pt x="3863" y="4472"/>
                    </a:lnTo>
                    <a:lnTo>
                      <a:pt x="3922" y="4354"/>
                    </a:lnTo>
                    <a:lnTo>
                      <a:pt x="3990" y="4235"/>
                    </a:lnTo>
                    <a:lnTo>
                      <a:pt x="4066" y="4116"/>
                    </a:lnTo>
                    <a:lnTo>
                      <a:pt x="4151" y="4006"/>
                    </a:lnTo>
                    <a:lnTo>
                      <a:pt x="4227" y="3896"/>
                    </a:lnTo>
                    <a:lnTo>
                      <a:pt x="4320" y="3795"/>
                    </a:lnTo>
                    <a:lnTo>
                      <a:pt x="4413" y="3693"/>
                    </a:lnTo>
                    <a:lnTo>
                      <a:pt x="4515" y="3600"/>
                    </a:lnTo>
                    <a:lnTo>
                      <a:pt x="4617" y="3515"/>
                    </a:lnTo>
                    <a:lnTo>
                      <a:pt x="4727" y="3430"/>
                    </a:lnTo>
                    <a:lnTo>
                      <a:pt x="4837" y="3346"/>
                    </a:lnTo>
                    <a:lnTo>
                      <a:pt x="4947" y="3278"/>
                    </a:lnTo>
                    <a:lnTo>
                      <a:pt x="5074" y="3202"/>
                    </a:lnTo>
                    <a:lnTo>
                      <a:pt x="5192" y="3142"/>
                    </a:lnTo>
                    <a:lnTo>
                      <a:pt x="5319" y="3083"/>
                    </a:lnTo>
                    <a:lnTo>
                      <a:pt x="5447" y="3032"/>
                    </a:lnTo>
                    <a:lnTo>
                      <a:pt x="5582" y="2990"/>
                    </a:lnTo>
                    <a:lnTo>
                      <a:pt x="5718" y="2948"/>
                    </a:lnTo>
                    <a:lnTo>
                      <a:pt x="5853" y="2922"/>
                    </a:lnTo>
                    <a:lnTo>
                      <a:pt x="5989" y="2897"/>
                    </a:lnTo>
                    <a:lnTo>
                      <a:pt x="6133" y="2880"/>
                    </a:lnTo>
                    <a:lnTo>
                      <a:pt x="6277" y="2863"/>
                    </a:lnTo>
                    <a:close/>
                    <a:moveTo>
                      <a:pt x="5455" y="9588"/>
                    </a:moveTo>
                    <a:lnTo>
                      <a:pt x="5506" y="9596"/>
                    </a:lnTo>
                    <a:lnTo>
                      <a:pt x="5557" y="9613"/>
                    </a:lnTo>
                    <a:lnTo>
                      <a:pt x="5607" y="9630"/>
                    </a:lnTo>
                    <a:lnTo>
                      <a:pt x="5692" y="9672"/>
                    </a:lnTo>
                    <a:lnTo>
                      <a:pt x="5768" y="9740"/>
                    </a:lnTo>
                    <a:lnTo>
                      <a:pt x="5836" y="9816"/>
                    </a:lnTo>
                    <a:lnTo>
                      <a:pt x="5887" y="9910"/>
                    </a:lnTo>
                    <a:lnTo>
                      <a:pt x="5904" y="9960"/>
                    </a:lnTo>
                    <a:lnTo>
                      <a:pt x="5921" y="10011"/>
                    </a:lnTo>
                    <a:lnTo>
                      <a:pt x="5921" y="10062"/>
                    </a:lnTo>
                    <a:lnTo>
                      <a:pt x="5929" y="10113"/>
                    </a:lnTo>
                    <a:lnTo>
                      <a:pt x="5929" y="11366"/>
                    </a:lnTo>
                    <a:lnTo>
                      <a:pt x="5921" y="11426"/>
                    </a:lnTo>
                    <a:lnTo>
                      <a:pt x="5921" y="11476"/>
                    </a:lnTo>
                    <a:lnTo>
                      <a:pt x="5904" y="11527"/>
                    </a:lnTo>
                    <a:lnTo>
                      <a:pt x="5887" y="11578"/>
                    </a:lnTo>
                    <a:lnTo>
                      <a:pt x="5836" y="11663"/>
                    </a:lnTo>
                    <a:lnTo>
                      <a:pt x="5768" y="11739"/>
                    </a:lnTo>
                    <a:lnTo>
                      <a:pt x="5692" y="11807"/>
                    </a:lnTo>
                    <a:lnTo>
                      <a:pt x="5607" y="11857"/>
                    </a:lnTo>
                    <a:lnTo>
                      <a:pt x="5557" y="11874"/>
                    </a:lnTo>
                    <a:lnTo>
                      <a:pt x="5506" y="11891"/>
                    </a:lnTo>
                    <a:lnTo>
                      <a:pt x="5455" y="11891"/>
                    </a:lnTo>
                    <a:lnTo>
                      <a:pt x="5396" y="11900"/>
                    </a:lnTo>
                    <a:lnTo>
                      <a:pt x="5345" y="11891"/>
                    </a:lnTo>
                    <a:lnTo>
                      <a:pt x="5294" y="11891"/>
                    </a:lnTo>
                    <a:lnTo>
                      <a:pt x="5243" y="11874"/>
                    </a:lnTo>
                    <a:lnTo>
                      <a:pt x="5192" y="11857"/>
                    </a:lnTo>
                    <a:lnTo>
                      <a:pt x="5099" y="11807"/>
                    </a:lnTo>
                    <a:lnTo>
                      <a:pt x="5023" y="11739"/>
                    </a:lnTo>
                    <a:lnTo>
                      <a:pt x="4955" y="11663"/>
                    </a:lnTo>
                    <a:lnTo>
                      <a:pt x="4913" y="11578"/>
                    </a:lnTo>
                    <a:lnTo>
                      <a:pt x="4896" y="11527"/>
                    </a:lnTo>
                    <a:lnTo>
                      <a:pt x="4879" y="11476"/>
                    </a:lnTo>
                    <a:lnTo>
                      <a:pt x="4871" y="11426"/>
                    </a:lnTo>
                    <a:lnTo>
                      <a:pt x="4871" y="11366"/>
                    </a:lnTo>
                    <a:lnTo>
                      <a:pt x="4871" y="10113"/>
                    </a:lnTo>
                    <a:lnTo>
                      <a:pt x="4871" y="10062"/>
                    </a:lnTo>
                    <a:lnTo>
                      <a:pt x="4879" y="10011"/>
                    </a:lnTo>
                    <a:lnTo>
                      <a:pt x="4896" y="9960"/>
                    </a:lnTo>
                    <a:lnTo>
                      <a:pt x="4913" y="9910"/>
                    </a:lnTo>
                    <a:lnTo>
                      <a:pt x="4955" y="9816"/>
                    </a:lnTo>
                    <a:lnTo>
                      <a:pt x="5023" y="9740"/>
                    </a:lnTo>
                    <a:lnTo>
                      <a:pt x="5099" y="9672"/>
                    </a:lnTo>
                    <a:lnTo>
                      <a:pt x="5192" y="9630"/>
                    </a:lnTo>
                    <a:lnTo>
                      <a:pt x="5243" y="9613"/>
                    </a:lnTo>
                    <a:lnTo>
                      <a:pt x="5294" y="9596"/>
                    </a:lnTo>
                    <a:lnTo>
                      <a:pt x="5345" y="9588"/>
                    </a:lnTo>
                    <a:close/>
                    <a:moveTo>
                      <a:pt x="9690" y="9588"/>
                    </a:moveTo>
                    <a:lnTo>
                      <a:pt x="9741" y="9596"/>
                    </a:lnTo>
                    <a:lnTo>
                      <a:pt x="9791" y="9613"/>
                    </a:lnTo>
                    <a:lnTo>
                      <a:pt x="9842" y="9630"/>
                    </a:lnTo>
                    <a:lnTo>
                      <a:pt x="9927" y="9672"/>
                    </a:lnTo>
                    <a:lnTo>
                      <a:pt x="10012" y="9740"/>
                    </a:lnTo>
                    <a:lnTo>
                      <a:pt x="10071" y="9816"/>
                    </a:lnTo>
                    <a:lnTo>
                      <a:pt x="10122" y="9910"/>
                    </a:lnTo>
                    <a:lnTo>
                      <a:pt x="10139" y="9960"/>
                    </a:lnTo>
                    <a:lnTo>
                      <a:pt x="10156" y="10011"/>
                    </a:lnTo>
                    <a:lnTo>
                      <a:pt x="10164" y="10062"/>
                    </a:lnTo>
                    <a:lnTo>
                      <a:pt x="10164" y="10113"/>
                    </a:lnTo>
                    <a:lnTo>
                      <a:pt x="10164" y="11366"/>
                    </a:lnTo>
                    <a:lnTo>
                      <a:pt x="10164" y="11426"/>
                    </a:lnTo>
                    <a:lnTo>
                      <a:pt x="10156" y="11476"/>
                    </a:lnTo>
                    <a:lnTo>
                      <a:pt x="10139" y="11527"/>
                    </a:lnTo>
                    <a:lnTo>
                      <a:pt x="10122" y="11578"/>
                    </a:lnTo>
                    <a:lnTo>
                      <a:pt x="10071" y="11663"/>
                    </a:lnTo>
                    <a:lnTo>
                      <a:pt x="10012" y="11739"/>
                    </a:lnTo>
                    <a:lnTo>
                      <a:pt x="9927" y="11807"/>
                    </a:lnTo>
                    <a:lnTo>
                      <a:pt x="9842" y="11857"/>
                    </a:lnTo>
                    <a:lnTo>
                      <a:pt x="9791" y="11874"/>
                    </a:lnTo>
                    <a:lnTo>
                      <a:pt x="9741" y="11891"/>
                    </a:lnTo>
                    <a:lnTo>
                      <a:pt x="9690" y="11891"/>
                    </a:lnTo>
                    <a:lnTo>
                      <a:pt x="9630" y="11900"/>
                    </a:lnTo>
                    <a:lnTo>
                      <a:pt x="9580" y="11891"/>
                    </a:lnTo>
                    <a:lnTo>
                      <a:pt x="9529" y="11891"/>
                    </a:lnTo>
                    <a:lnTo>
                      <a:pt x="9478" y="11874"/>
                    </a:lnTo>
                    <a:lnTo>
                      <a:pt x="9427" y="11857"/>
                    </a:lnTo>
                    <a:lnTo>
                      <a:pt x="9334" y="11807"/>
                    </a:lnTo>
                    <a:lnTo>
                      <a:pt x="9258" y="11739"/>
                    </a:lnTo>
                    <a:lnTo>
                      <a:pt x="9198" y="11663"/>
                    </a:lnTo>
                    <a:lnTo>
                      <a:pt x="9148" y="11578"/>
                    </a:lnTo>
                    <a:lnTo>
                      <a:pt x="9131" y="11527"/>
                    </a:lnTo>
                    <a:lnTo>
                      <a:pt x="9114" y="11476"/>
                    </a:lnTo>
                    <a:lnTo>
                      <a:pt x="9105" y="11426"/>
                    </a:lnTo>
                    <a:lnTo>
                      <a:pt x="9105" y="11366"/>
                    </a:lnTo>
                    <a:lnTo>
                      <a:pt x="9105" y="10113"/>
                    </a:lnTo>
                    <a:lnTo>
                      <a:pt x="9105" y="10062"/>
                    </a:lnTo>
                    <a:lnTo>
                      <a:pt x="9114" y="10011"/>
                    </a:lnTo>
                    <a:lnTo>
                      <a:pt x="9131" y="9960"/>
                    </a:lnTo>
                    <a:lnTo>
                      <a:pt x="9148" y="9910"/>
                    </a:lnTo>
                    <a:lnTo>
                      <a:pt x="9198" y="9816"/>
                    </a:lnTo>
                    <a:lnTo>
                      <a:pt x="9258" y="9740"/>
                    </a:lnTo>
                    <a:lnTo>
                      <a:pt x="9334" y="9672"/>
                    </a:lnTo>
                    <a:lnTo>
                      <a:pt x="9427" y="9630"/>
                    </a:lnTo>
                    <a:lnTo>
                      <a:pt x="9478" y="9613"/>
                    </a:lnTo>
                    <a:lnTo>
                      <a:pt x="9529" y="9596"/>
                    </a:lnTo>
                    <a:lnTo>
                      <a:pt x="9580" y="9588"/>
                    </a:lnTo>
                    <a:close/>
                    <a:moveTo>
                      <a:pt x="7572" y="9588"/>
                    </a:moveTo>
                    <a:lnTo>
                      <a:pt x="7623" y="9596"/>
                    </a:lnTo>
                    <a:lnTo>
                      <a:pt x="7674" y="9613"/>
                    </a:lnTo>
                    <a:lnTo>
                      <a:pt x="7725" y="9630"/>
                    </a:lnTo>
                    <a:lnTo>
                      <a:pt x="7809" y="9672"/>
                    </a:lnTo>
                    <a:lnTo>
                      <a:pt x="7894" y="9740"/>
                    </a:lnTo>
                    <a:lnTo>
                      <a:pt x="7953" y="9816"/>
                    </a:lnTo>
                    <a:lnTo>
                      <a:pt x="8004" y="9910"/>
                    </a:lnTo>
                    <a:lnTo>
                      <a:pt x="8021" y="9960"/>
                    </a:lnTo>
                    <a:lnTo>
                      <a:pt x="8038" y="10011"/>
                    </a:lnTo>
                    <a:lnTo>
                      <a:pt x="8047" y="10062"/>
                    </a:lnTo>
                    <a:lnTo>
                      <a:pt x="8047" y="10113"/>
                    </a:lnTo>
                    <a:lnTo>
                      <a:pt x="8047" y="12975"/>
                    </a:lnTo>
                    <a:lnTo>
                      <a:pt x="8047" y="13026"/>
                    </a:lnTo>
                    <a:lnTo>
                      <a:pt x="8038" y="13086"/>
                    </a:lnTo>
                    <a:lnTo>
                      <a:pt x="8021" y="13128"/>
                    </a:lnTo>
                    <a:lnTo>
                      <a:pt x="8004" y="13179"/>
                    </a:lnTo>
                    <a:lnTo>
                      <a:pt x="7953" y="13272"/>
                    </a:lnTo>
                    <a:lnTo>
                      <a:pt x="7894" y="13348"/>
                    </a:lnTo>
                    <a:lnTo>
                      <a:pt x="7809" y="13416"/>
                    </a:lnTo>
                    <a:lnTo>
                      <a:pt x="7725" y="13467"/>
                    </a:lnTo>
                    <a:lnTo>
                      <a:pt x="7674" y="13484"/>
                    </a:lnTo>
                    <a:lnTo>
                      <a:pt x="7623" y="13492"/>
                    </a:lnTo>
                    <a:lnTo>
                      <a:pt x="7572" y="13501"/>
                    </a:lnTo>
                    <a:lnTo>
                      <a:pt x="7462" y="13501"/>
                    </a:lnTo>
                    <a:lnTo>
                      <a:pt x="7411" y="13492"/>
                    </a:lnTo>
                    <a:lnTo>
                      <a:pt x="7361" y="13484"/>
                    </a:lnTo>
                    <a:lnTo>
                      <a:pt x="7310" y="13467"/>
                    </a:lnTo>
                    <a:lnTo>
                      <a:pt x="7217" y="13416"/>
                    </a:lnTo>
                    <a:lnTo>
                      <a:pt x="7140" y="13348"/>
                    </a:lnTo>
                    <a:lnTo>
                      <a:pt x="7073" y="13272"/>
                    </a:lnTo>
                    <a:lnTo>
                      <a:pt x="7030" y="13179"/>
                    </a:lnTo>
                    <a:lnTo>
                      <a:pt x="7013" y="13128"/>
                    </a:lnTo>
                    <a:lnTo>
                      <a:pt x="6996" y="13086"/>
                    </a:lnTo>
                    <a:lnTo>
                      <a:pt x="6988" y="13026"/>
                    </a:lnTo>
                    <a:lnTo>
                      <a:pt x="6988" y="12975"/>
                    </a:lnTo>
                    <a:lnTo>
                      <a:pt x="6988" y="10113"/>
                    </a:lnTo>
                    <a:lnTo>
                      <a:pt x="6988" y="10062"/>
                    </a:lnTo>
                    <a:lnTo>
                      <a:pt x="6996" y="10011"/>
                    </a:lnTo>
                    <a:lnTo>
                      <a:pt x="7013" y="9960"/>
                    </a:lnTo>
                    <a:lnTo>
                      <a:pt x="7030" y="9910"/>
                    </a:lnTo>
                    <a:lnTo>
                      <a:pt x="7073" y="9816"/>
                    </a:lnTo>
                    <a:lnTo>
                      <a:pt x="7140" y="9740"/>
                    </a:lnTo>
                    <a:lnTo>
                      <a:pt x="7217" y="9672"/>
                    </a:lnTo>
                    <a:lnTo>
                      <a:pt x="7310" y="9630"/>
                    </a:lnTo>
                    <a:lnTo>
                      <a:pt x="7361" y="9613"/>
                    </a:lnTo>
                    <a:lnTo>
                      <a:pt x="7411" y="9596"/>
                    </a:lnTo>
                    <a:lnTo>
                      <a:pt x="7462" y="9588"/>
                    </a:lnTo>
                    <a:close/>
                    <a:moveTo>
                      <a:pt x="7513" y="0"/>
                    </a:move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07;p22">
                <a:extLst>
                  <a:ext uri="{FF2B5EF4-FFF2-40B4-BE49-F238E27FC236}">
                    <a16:creationId xmlns:a16="http://schemas.microsoft.com/office/drawing/2014/main" id="{04111DA3-5CD0-48E6-88ED-3EA4FD7E549D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08;p22">
                <a:extLst>
                  <a:ext uri="{FF2B5EF4-FFF2-40B4-BE49-F238E27FC236}">
                    <a16:creationId xmlns:a16="http://schemas.microsoft.com/office/drawing/2014/main" id="{71A3381D-C020-4954-A692-7C3827C70BE4}"/>
                  </a:ext>
                </a:extLst>
              </p:cNvPr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09;p22">
                <a:extLst>
                  <a:ext uri="{FF2B5EF4-FFF2-40B4-BE49-F238E27FC236}">
                    <a16:creationId xmlns:a16="http://schemas.microsoft.com/office/drawing/2014/main" id="{685C42E5-4EC4-484C-A09E-FD50A5F95E99}"/>
                  </a:ext>
                </a:extLst>
              </p:cNvPr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10;p22">
                <a:extLst>
                  <a:ext uri="{FF2B5EF4-FFF2-40B4-BE49-F238E27FC236}">
                    <a16:creationId xmlns:a16="http://schemas.microsoft.com/office/drawing/2014/main" id="{A9A7AC55-7C49-4C0C-B843-A311C7109751}"/>
                  </a:ext>
                </a:extLst>
              </p:cNvPr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11;p22">
                <a:extLst>
                  <a:ext uri="{FF2B5EF4-FFF2-40B4-BE49-F238E27FC236}">
                    <a16:creationId xmlns:a16="http://schemas.microsoft.com/office/drawing/2014/main" id="{052715C0-1C5E-4C2F-A931-616404A08C03}"/>
                  </a:ext>
                </a:extLst>
              </p:cNvPr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12;p22">
                <a:extLst>
                  <a:ext uri="{FF2B5EF4-FFF2-40B4-BE49-F238E27FC236}">
                    <a16:creationId xmlns:a16="http://schemas.microsoft.com/office/drawing/2014/main" id="{4AFDD8DA-1E81-4136-A618-E66FF7847E11}"/>
                  </a:ext>
                </a:extLst>
              </p:cNvPr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13;p22">
                <a:extLst>
                  <a:ext uri="{FF2B5EF4-FFF2-40B4-BE49-F238E27FC236}">
                    <a16:creationId xmlns:a16="http://schemas.microsoft.com/office/drawing/2014/main" id="{6CB36923-D167-40A9-A2E2-F6D17EFB44B1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extrusionOk="0">
                    <a:moveTo>
                      <a:pt x="1780" y="1"/>
                    </a:move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14;p22">
                <a:extLst>
                  <a:ext uri="{FF2B5EF4-FFF2-40B4-BE49-F238E27FC236}">
                    <a16:creationId xmlns:a16="http://schemas.microsoft.com/office/drawing/2014/main" id="{7A6CC169-B9F3-470E-BE2E-EA27408A3FDB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15;p22">
                <a:extLst>
                  <a:ext uri="{FF2B5EF4-FFF2-40B4-BE49-F238E27FC236}">
                    <a16:creationId xmlns:a16="http://schemas.microsoft.com/office/drawing/2014/main" id="{725B0107-6D44-4306-9126-EA099A03442E}"/>
                  </a:ext>
                </a:extLst>
              </p:cNvPr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16;p22">
              <a:extLst>
                <a:ext uri="{FF2B5EF4-FFF2-40B4-BE49-F238E27FC236}">
                  <a16:creationId xmlns:a16="http://schemas.microsoft.com/office/drawing/2014/main" id="{16AC5E3A-8BA9-4700-90DC-D757CBA47C4F}"/>
                </a:ext>
              </a:extLst>
            </p:cNvPr>
            <p:cNvSpPr txBox="1"/>
            <p:nvPr/>
          </p:nvSpPr>
          <p:spPr>
            <a:xfrm>
              <a:off x="1030638" y="2246700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60%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" name="Google Shape;1417;p22">
            <a:extLst>
              <a:ext uri="{FF2B5EF4-FFF2-40B4-BE49-F238E27FC236}">
                <a16:creationId xmlns:a16="http://schemas.microsoft.com/office/drawing/2014/main" id="{F97E8C1A-3524-4D71-B6C9-8A294F78AB29}"/>
              </a:ext>
            </a:extLst>
          </p:cNvPr>
          <p:cNvGrpSpPr/>
          <p:nvPr/>
        </p:nvGrpSpPr>
        <p:grpSpPr>
          <a:xfrm>
            <a:off x="3427510" y="3073395"/>
            <a:ext cx="1741800" cy="1390675"/>
            <a:chOff x="1419600" y="2914938"/>
            <a:chExt cx="1741800" cy="1390675"/>
          </a:xfrm>
        </p:grpSpPr>
        <p:sp>
          <p:nvSpPr>
            <p:cNvPr id="42" name="Google Shape;1418;p22">
              <a:extLst>
                <a:ext uri="{FF2B5EF4-FFF2-40B4-BE49-F238E27FC236}">
                  <a16:creationId xmlns:a16="http://schemas.microsoft.com/office/drawing/2014/main" id="{0F864506-05A8-4E43-907F-5EA45E38C3FF}"/>
                </a:ext>
              </a:extLst>
            </p:cNvPr>
            <p:cNvSpPr/>
            <p:nvPr/>
          </p:nvSpPr>
          <p:spPr>
            <a:xfrm>
              <a:off x="1419600" y="3274213"/>
              <a:ext cx="1741800" cy="1031400"/>
            </a:xfrm>
            <a:prstGeom prst="wedgeRectCallout">
              <a:avLst>
                <a:gd name="adj1" fmla="val 82769"/>
                <a:gd name="adj2" fmla="val -67013"/>
              </a:avLst>
            </a:prstGeom>
            <a:solidFill>
              <a:srgbClr val="56C7B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1419;p22">
              <a:extLst>
                <a:ext uri="{FF2B5EF4-FFF2-40B4-BE49-F238E27FC236}">
                  <a16:creationId xmlns:a16="http://schemas.microsoft.com/office/drawing/2014/main" id="{374074F8-CF94-43E2-BF09-EC744FADAA29}"/>
                </a:ext>
              </a:extLst>
            </p:cNvPr>
            <p:cNvGrpSpPr/>
            <p:nvPr/>
          </p:nvGrpSpPr>
          <p:grpSpPr>
            <a:xfrm>
              <a:off x="1419620" y="2914938"/>
              <a:ext cx="1741760" cy="371400"/>
              <a:chOff x="2966724" y="1487525"/>
              <a:chExt cx="1898997" cy="371400"/>
            </a:xfrm>
          </p:grpSpPr>
          <p:sp>
            <p:nvSpPr>
              <p:cNvPr id="73" name="Google Shape;1420;p22">
                <a:extLst>
                  <a:ext uri="{FF2B5EF4-FFF2-40B4-BE49-F238E27FC236}">
                    <a16:creationId xmlns:a16="http://schemas.microsoft.com/office/drawing/2014/main" id="{E791BE8E-778B-4617-AE58-A93B1466B423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Gospić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4" name="Google Shape;1421;p22">
                <a:extLst>
                  <a:ext uri="{FF2B5EF4-FFF2-40B4-BE49-F238E27FC236}">
                    <a16:creationId xmlns:a16="http://schemas.microsoft.com/office/drawing/2014/main" id="{381DC5F8-D0E7-4EFA-8BB6-8FF4264252A9}"/>
                  </a:ext>
                </a:extLst>
              </p:cNvPr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18°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4" name="Google Shape;1422;p22">
              <a:extLst>
                <a:ext uri="{FF2B5EF4-FFF2-40B4-BE49-F238E27FC236}">
                  <a16:creationId xmlns:a16="http://schemas.microsoft.com/office/drawing/2014/main" id="{28539A37-0B64-4280-BD78-F79075A6A8FB}"/>
                </a:ext>
              </a:extLst>
            </p:cNvPr>
            <p:cNvGrpSpPr/>
            <p:nvPr/>
          </p:nvGrpSpPr>
          <p:grpSpPr>
            <a:xfrm>
              <a:off x="1545503" y="3418481"/>
              <a:ext cx="365748" cy="306031"/>
              <a:chOff x="4450050" y="3398250"/>
              <a:chExt cx="451875" cy="377350"/>
            </a:xfrm>
          </p:grpSpPr>
          <p:sp>
            <p:nvSpPr>
              <p:cNvPr id="58" name="Google Shape;1423;p22">
                <a:extLst>
                  <a:ext uri="{FF2B5EF4-FFF2-40B4-BE49-F238E27FC236}">
                    <a16:creationId xmlns:a16="http://schemas.microsoft.com/office/drawing/2014/main" id="{A72210BF-6B82-4846-BD1C-0E845FA0B4FA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extrusionOk="0">
                    <a:moveTo>
                      <a:pt x="10485" y="1"/>
                    </a:move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24;p22">
                <a:extLst>
                  <a:ext uri="{FF2B5EF4-FFF2-40B4-BE49-F238E27FC236}">
                    <a16:creationId xmlns:a16="http://schemas.microsoft.com/office/drawing/2014/main" id="{859B6495-E3A5-4FA5-B174-4B584A4CD046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25;p22">
                <a:extLst>
                  <a:ext uri="{FF2B5EF4-FFF2-40B4-BE49-F238E27FC236}">
                    <a16:creationId xmlns:a16="http://schemas.microsoft.com/office/drawing/2014/main" id="{85BCB24E-8D2E-4730-9691-4D0C775E33C4}"/>
                  </a:ext>
                </a:extLst>
              </p:cNvPr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26;p22">
                <a:extLst>
                  <a:ext uri="{FF2B5EF4-FFF2-40B4-BE49-F238E27FC236}">
                    <a16:creationId xmlns:a16="http://schemas.microsoft.com/office/drawing/2014/main" id="{EF3FD769-1609-427B-B3DB-D1A6677B588E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427;p22">
                <a:extLst>
                  <a:ext uri="{FF2B5EF4-FFF2-40B4-BE49-F238E27FC236}">
                    <a16:creationId xmlns:a16="http://schemas.microsoft.com/office/drawing/2014/main" id="{5A0C4356-AB32-488E-8CBA-69FFCDBCBFB1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28;p22">
                <a:extLst>
                  <a:ext uri="{FF2B5EF4-FFF2-40B4-BE49-F238E27FC236}">
                    <a16:creationId xmlns:a16="http://schemas.microsoft.com/office/drawing/2014/main" id="{63D9E8BA-A83F-4BA9-9DD7-470F93006D90}"/>
                  </a:ext>
                </a:extLst>
              </p:cNvPr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29;p22">
                <a:extLst>
                  <a:ext uri="{FF2B5EF4-FFF2-40B4-BE49-F238E27FC236}">
                    <a16:creationId xmlns:a16="http://schemas.microsoft.com/office/drawing/2014/main" id="{C04F7324-E4A1-495D-9CC8-461305A0CD72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30;p22">
                <a:extLst>
                  <a:ext uri="{FF2B5EF4-FFF2-40B4-BE49-F238E27FC236}">
                    <a16:creationId xmlns:a16="http://schemas.microsoft.com/office/drawing/2014/main" id="{726FF7C9-115E-4D3D-BDBB-B2C499FF69A7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31;p22">
                <a:extLst>
                  <a:ext uri="{FF2B5EF4-FFF2-40B4-BE49-F238E27FC236}">
                    <a16:creationId xmlns:a16="http://schemas.microsoft.com/office/drawing/2014/main" id="{4E20FF46-2F86-486B-A41A-CEAF69FCF2BD}"/>
                  </a:ext>
                </a:extLst>
              </p:cNvPr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32;p22">
                <a:extLst>
                  <a:ext uri="{FF2B5EF4-FFF2-40B4-BE49-F238E27FC236}">
                    <a16:creationId xmlns:a16="http://schemas.microsoft.com/office/drawing/2014/main" id="{EA1FB31C-3EDE-4A92-821B-DBC8C75BD756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33;p22">
                <a:extLst>
                  <a:ext uri="{FF2B5EF4-FFF2-40B4-BE49-F238E27FC236}">
                    <a16:creationId xmlns:a16="http://schemas.microsoft.com/office/drawing/2014/main" id="{8D383A7D-7533-4F48-9808-63E2C81A1CE3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34;p22">
                <a:extLst>
                  <a:ext uri="{FF2B5EF4-FFF2-40B4-BE49-F238E27FC236}">
                    <a16:creationId xmlns:a16="http://schemas.microsoft.com/office/drawing/2014/main" id="{8195B723-8FF5-4AAC-9D2C-25EEC876F275}"/>
                  </a:ext>
                </a:extLst>
              </p:cNvPr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35;p22">
                <a:extLst>
                  <a:ext uri="{FF2B5EF4-FFF2-40B4-BE49-F238E27FC236}">
                    <a16:creationId xmlns:a16="http://schemas.microsoft.com/office/drawing/2014/main" id="{C58BA1D5-664F-4619-B2ED-7CDAC9729416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extrusionOk="0">
                    <a:moveTo>
                      <a:pt x="483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36;p22">
                <a:extLst>
                  <a:ext uri="{FF2B5EF4-FFF2-40B4-BE49-F238E27FC236}">
                    <a16:creationId xmlns:a16="http://schemas.microsoft.com/office/drawing/2014/main" id="{E06A5883-4055-42FA-AE79-D4B41120C686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37;p22">
                <a:extLst>
                  <a:ext uri="{FF2B5EF4-FFF2-40B4-BE49-F238E27FC236}">
                    <a16:creationId xmlns:a16="http://schemas.microsoft.com/office/drawing/2014/main" id="{C36140F6-207E-4F46-9184-E5787B3CA77A}"/>
                  </a:ext>
                </a:extLst>
              </p:cNvPr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1438;p22">
              <a:extLst>
                <a:ext uri="{FF2B5EF4-FFF2-40B4-BE49-F238E27FC236}">
                  <a16:creationId xmlns:a16="http://schemas.microsoft.com/office/drawing/2014/main" id="{79367471-DD7A-42D5-A90C-A6F0F77A3CB9}"/>
                </a:ext>
              </a:extLst>
            </p:cNvPr>
            <p:cNvSpPr txBox="1"/>
            <p:nvPr/>
          </p:nvSpPr>
          <p:spPr>
            <a:xfrm>
              <a:off x="1993163" y="3428700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23 km/h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6" name="Google Shape;1439;p22">
              <a:extLst>
                <a:ext uri="{FF2B5EF4-FFF2-40B4-BE49-F238E27FC236}">
                  <a16:creationId xmlns:a16="http://schemas.microsoft.com/office/drawing/2014/main" id="{CFE6A90D-E2B8-4D03-A55E-BE7163D4FDD9}"/>
                </a:ext>
              </a:extLst>
            </p:cNvPr>
            <p:cNvGrpSpPr/>
            <p:nvPr/>
          </p:nvGrpSpPr>
          <p:grpSpPr>
            <a:xfrm>
              <a:off x="1596310" y="3855307"/>
              <a:ext cx="254563" cy="306038"/>
              <a:chOff x="4675975" y="5025025"/>
              <a:chExt cx="375850" cy="451850"/>
            </a:xfrm>
          </p:grpSpPr>
          <p:sp>
            <p:nvSpPr>
              <p:cNvPr id="48" name="Google Shape;1440;p22">
                <a:extLst>
                  <a:ext uri="{FF2B5EF4-FFF2-40B4-BE49-F238E27FC236}">
                    <a16:creationId xmlns:a16="http://schemas.microsoft.com/office/drawing/2014/main" id="{88A26D09-9567-45BA-B6BE-04CE48BA5A90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extrusionOk="0">
                    <a:moveTo>
                      <a:pt x="6590" y="2863"/>
                    </a:moveTo>
                    <a:lnTo>
                      <a:pt x="6759" y="2880"/>
                    </a:lnTo>
                    <a:lnTo>
                      <a:pt x="6920" y="2905"/>
                    </a:lnTo>
                    <a:lnTo>
                      <a:pt x="7081" y="2939"/>
                    </a:lnTo>
                    <a:lnTo>
                      <a:pt x="7242" y="2982"/>
                    </a:lnTo>
                    <a:lnTo>
                      <a:pt x="7403" y="3032"/>
                    </a:lnTo>
                    <a:lnTo>
                      <a:pt x="7547" y="3092"/>
                    </a:lnTo>
                    <a:lnTo>
                      <a:pt x="7699" y="3159"/>
                    </a:lnTo>
                    <a:lnTo>
                      <a:pt x="7843" y="3236"/>
                    </a:lnTo>
                    <a:lnTo>
                      <a:pt x="7979" y="3320"/>
                    </a:lnTo>
                    <a:lnTo>
                      <a:pt x="8114" y="3413"/>
                    </a:lnTo>
                    <a:lnTo>
                      <a:pt x="8241" y="3515"/>
                    </a:lnTo>
                    <a:lnTo>
                      <a:pt x="8368" y="3625"/>
                    </a:lnTo>
                    <a:lnTo>
                      <a:pt x="8479" y="3744"/>
                    </a:lnTo>
                    <a:lnTo>
                      <a:pt x="8589" y="3862"/>
                    </a:lnTo>
                    <a:lnTo>
                      <a:pt x="8699" y="3989"/>
                    </a:lnTo>
                    <a:lnTo>
                      <a:pt x="8809" y="3972"/>
                    </a:lnTo>
                    <a:lnTo>
                      <a:pt x="8919" y="3956"/>
                    </a:lnTo>
                    <a:lnTo>
                      <a:pt x="9038" y="3947"/>
                    </a:lnTo>
                    <a:lnTo>
                      <a:pt x="9266" y="3947"/>
                    </a:lnTo>
                    <a:lnTo>
                      <a:pt x="9385" y="3964"/>
                    </a:lnTo>
                    <a:lnTo>
                      <a:pt x="9503" y="3972"/>
                    </a:lnTo>
                    <a:lnTo>
                      <a:pt x="9613" y="3998"/>
                    </a:lnTo>
                    <a:lnTo>
                      <a:pt x="9724" y="4023"/>
                    </a:lnTo>
                    <a:lnTo>
                      <a:pt x="9834" y="4049"/>
                    </a:lnTo>
                    <a:lnTo>
                      <a:pt x="9944" y="4091"/>
                    </a:lnTo>
                    <a:lnTo>
                      <a:pt x="10045" y="4125"/>
                    </a:lnTo>
                    <a:lnTo>
                      <a:pt x="10147" y="4176"/>
                    </a:lnTo>
                    <a:lnTo>
                      <a:pt x="10249" y="4227"/>
                    </a:lnTo>
                    <a:lnTo>
                      <a:pt x="10342" y="4277"/>
                    </a:lnTo>
                    <a:lnTo>
                      <a:pt x="10435" y="4345"/>
                    </a:lnTo>
                    <a:lnTo>
                      <a:pt x="10528" y="4404"/>
                    </a:lnTo>
                    <a:lnTo>
                      <a:pt x="10613" y="4472"/>
                    </a:lnTo>
                    <a:lnTo>
                      <a:pt x="10698" y="4548"/>
                    </a:lnTo>
                    <a:lnTo>
                      <a:pt x="10774" y="4625"/>
                    </a:lnTo>
                    <a:lnTo>
                      <a:pt x="10850" y="4701"/>
                    </a:lnTo>
                    <a:lnTo>
                      <a:pt x="10926" y="4786"/>
                    </a:lnTo>
                    <a:lnTo>
                      <a:pt x="10994" y="4870"/>
                    </a:lnTo>
                    <a:lnTo>
                      <a:pt x="11053" y="4963"/>
                    </a:lnTo>
                    <a:lnTo>
                      <a:pt x="11121" y="5057"/>
                    </a:lnTo>
                    <a:lnTo>
                      <a:pt x="11172" y="5150"/>
                    </a:lnTo>
                    <a:lnTo>
                      <a:pt x="11223" y="5251"/>
                    </a:lnTo>
                    <a:lnTo>
                      <a:pt x="11273" y="5353"/>
                    </a:lnTo>
                    <a:lnTo>
                      <a:pt x="11307" y="5455"/>
                    </a:lnTo>
                    <a:lnTo>
                      <a:pt x="11350" y="5565"/>
                    </a:lnTo>
                    <a:lnTo>
                      <a:pt x="11375" y="5675"/>
                    </a:lnTo>
                    <a:lnTo>
                      <a:pt x="11401" y="5785"/>
                    </a:lnTo>
                    <a:lnTo>
                      <a:pt x="11426" y="5895"/>
                    </a:lnTo>
                    <a:lnTo>
                      <a:pt x="11443" y="6014"/>
                    </a:lnTo>
                    <a:lnTo>
                      <a:pt x="11451" y="6132"/>
                    </a:lnTo>
                    <a:lnTo>
                      <a:pt x="11451" y="6251"/>
                    </a:lnTo>
                    <a:lnTo>
                      <a:pt x="11451" y="6369"/>
                    </a:lnTo>
                    <a:lnTo>
                      <a:pt x="11443" y="6479"/>
                    </a:lnTo>
                    <a:lnTo>
                      <a:pt x="11426" y="6598"/>
                    </a:lnTo>
                    <a:lnTo>
                      <a:pt x="11401" y="6708"/>
                    </a:lnTo>
                    <a:lnTo>
                      <a:pt x="11375" y="6818"/>
                    </a:lnTo>
                    <a:lnTo>
                      <a:pt x="11350" y="6928"/>
                    </a:lnTo>
                    <a:lnTo>
                      <a:pt x="11307" y="7038"/>
                    </a:lnTo>
                    <a:lnTo>
                      <a:pt x="11273" y="7140"/>
                    </a:lnTo>
                    <a:lnTo>
                      <a:pt x="11223" y="7242"/>
                    </a:lnTo>
                    <a:lnTo>
                      <a:pt x="11172" y="7343"/>
                    </a:lnTo>
                    <a:lnTo>
                      <a:pt x="11121" y="7436"/>
                    </a:lnTo>
                    <a:lnTo>
                      <a:pt x="11053" y="7530"/>
                    </a:lnTo>
                    <a:lnTo>
                      <a:pt x="10994" y="7623"/>
                    </a:lnTo>
                    <a:lnTo>
                      <a:pt x="10926" y="7707"/>
                    </a:lnTo>
                    <a:lnTo>
                      <a:pt x="10850" y="7792"/>
                    </a:lnTo>
                    <a:lnTo>
                      <a:pt x="10774" y="7877"/>
                    </a:lnTo>
                    <a:lnTo>
                      <a:pt x="10698" y="7953"/>
                    </a:lnTo>
                    <a:lnTo>
                      <a:pt x="10613" y="8021"/>
                    </a:lnTo>
                    <a:lnTo>
                      <a:pt x="10528" y="8089"/>
                    </a:lnTo>
                    <a:lnTo>
                      <a:pt x="10435" y="8156"/>
                    </a:lnTo>
                    <a:lnTo>
                      <a:pt x="10342" y="8216"/>
                    </a:lnTo>
                    <a:lnTo>
                      <a:pt x="10249" y="8266"/>
                    </a:lnTo>
                    <a:lnTo>
                      <a:pt x="10147" y="8317"/>
                    </a:lnTo>
                    <a:lnTo>
                      <a:pt x="10045" y="8368"/>
                    </a:lnTo>
                    <a:lnTo>
                      <a:pt x="9944" y="8410"/>
                    </a:lnTo>
                    <a:lnTo>
                      <a:pt x="9834" y="8444"/>
                    </a:lnTo>
                    <a:lnTo>
                      <a:pt x="9724" y="8478"/>
                    </a:lnTo>
                    <a:lnTo>
                      <a:pt x="9613" y="8504"/>
                    </a:lnTo>
                    <a:lnTo>
                      <a:pt x="9503" y="8521"/>
                    </a:lnTo>
                    <a:lnTo>
                      <a:pt x="9385" y="8537"/>
                    </a:lnTo>
                    <a:lnTo>
                      <a:pt x="9266" y="8546"/>
                    </a:lnTo>
                    <a:lnTo>
                      <a:pt x="6277" y="8546"/>
                    </a:lnTo>
                    <a:lnTo>
                      <a:pt x="6133" y="8537"/>
                    </a:lnTo>
                    <a:lnTo>
                      <a:pt x="5989" y="8512"/>
                    </a:lnTo>
                    <a:lnTo>
                      <a:pt x="5853" y="8487"/>
                    </a:lnTo>
                    <a:lnTo>
                      <a:pt x="5718" y="8461"/>
                    </a:lnTo>
                    <a:lnTo>
                      <a:pt x="5582" y="8419"/>
                    </a:lnTo>
                    <a:lnTo>
                      <a:pt x="5447" y="8377"/>
                    </a:lnTo>
                    <a:lnTo>
                      <a:pt x="5319" y="8326"/>
                    </a:lnTo>
                    <a:lnTo>
                      <a:pt x="5192" y="8266"/>
                    </a:lnTo>
                    <a:lnTo>
                      <a:pt x="5074" y="8207"/>
                    </a:lnTo>
                    <a:lnTo>
                      <a:pt x="4947" y="8139"/>
                    </a:lnTo>
                    <a:lnTo>
                      <a:pt x="4837" y="8063"/>
                    </a:lnTo>
                    <a:lnTo>
                      <a:pt x="4727" y="7978"/>
                    </a:lnTo>
                    <a:lnTo>
                      <a:pt x="4617" y="7894"/>
                    </a:lnTo>
                    <a:lnTo>
                      <a:pt x="4515" y="7809"/>
                    </a:lnTo>
                    <a:lnTo>
                      <a:pt x="4413" y="7716"/>
                    </a:lnTo>
                    <a:lnTo>
                      <a:pt x="4320" y="7614"/>
                    </a:lnTo>
                    <a:lnTo>
                      <a:pt x="4227" y="7513"/>
                    </a:lnTo>
                    <a:lnTo>
                      <a:pt x="4151" y="7403"/>
                    </a:lnTo>
                    <a:lnTo>
                      <a:pt x="4066" y="7292"/>
                    </a:lnTo>
                    <a:lnTo>
                      <a:pt x="3990" y="7174"/>
                    </a:lnTo>
                    <a:lnTo>
                      <a:pt x="3922" y="7055"/>
                    </a:lnTo>
                    <a:lnTo>
                      <a:pt x="3863" y="6937"/>
                    </a:lnTo>
                    <a:lnTo>
                      <a:pt x="3803" y="6810"/>
                    </a:lnTo>
                    <a:lnTo>
                      <a:pt x="3753" y="6683"/>
                    </a:lnTo>
                    <a:lnTo>
                      <a:pt x="3710" y="6547"/>
                    </a:lnTo>
                    <a:lnTo>
                      <a:pt x="3668" y="6412"/>
                    </a:lnTo>
                    <a:lnTo>
                      <a:pt x="3643" y="6276"/>
                    </a:lnTo>
                    <a:lnTo>
                      <a:pt x="3617" y="6141"/>
                    </a:lnTo>
                    <a:lnTo>
                      <a:pt x="3592" y="5997"/>
                    </a:lnTo>
                    <a:lnTo>
                      <a:pt x="3583" y="5853"/>
                    </a:lnTo>
                    <a:lnTo>
                      <a:pt x="3583" y="5709"/>
                    </a:lnTo>
                    <a:lnTo>
                      <a:pt x="3583" y="5556"/>
                    </a:lnTo>
                    <a:lnTo>
                      <a:pt x="3592" y="5412"/>
                    </a:lnTo>
                    <a:lnTo>
                      <a:pt x="3617" y="5268"/>
                    </a:lnTo>
                    <a:lnTo>
                      <a:pt x="3643" y="5133"/>
                    </a:lnTo>
                    <a:lnTo>
                      <a:pt x="3668" y="4997"/>
                    </a:lnTo>
                    <a:lnTo>
                      <a:pt x="3710" y="4862"/>
                    </a:lnTo>
                    <a:lnTo>
                      <a:pt x="3753" y="4726"/>
                    </a:lnTo>
                    <a:lnTo>
                      <a:pt x="3803" y="4599"/>
                    </a:lnTo>
                    <a:lnTo>
                      <a:pt x="3863" y="4472"/>
                    </a:lnTo>
                    <a:lnTo>
                      <a:pt x="3922" y="4354"/>
                    </a:lnTo>
                    <a:lnTo>
                      <a:pt x="3990" y="4235"/>
                    </a:lnTo>
                    <a:lnTo>
                      <a:pt x="4066" y="4116"/>
                    </a:lnTo>
                    <a:lnTo>
                      <a:pt x="4151" y="4006"/>
                    </a:lnTo>
                    <a:lnTo>
                      <a:pt x="4227" y="3896"/>
                    </a:lnTo>
                    <a:lnTo>
                      <a:pt x="4320" y="3795"/>
                    </a:lnTo>
                    <a:lnTo>
                      <a:pt x="4413" y="3693"/>
                    </a:lnTo>
                    <a:lnTo>
                      <a:pt x="4515" y="3600"/>
                    </a:lnTo>
                    <a:lnTo>
                      <a:pt x="4617" y="3515"/>
                    </a:lnTo>
                    <a:lnTo>
                      <a:pt x="4727" y="3430"/>
                    </a:lnTo>
                    <a:lnTo>
                      <a:pt x="4837" y="3346"/>
                    </a:lnTo>
                    <a:lnTo>
                      <a:pt x="4947" y="3278"/>
                    </a:lnTo>
                    <a:lnTo>
                      <a:pt x="5074" y="3202"/>
                    </a:lnTo>
                    <a:lnTo>
                      <a:pt x="5192" y="3142"/>
                    </a:lnTo>
                    <a:lnTo>
                      <a:pt x="5319" y="3083"/>
                    </a:lnTo>
                    <a:lnTo>
                      <a:pt x="5447" y="3032"/>
                    </a:lnTo>
                    <a:lnTo>
                      <a:pt x="5582" y="2990"/>
                    </a:lnTo>
                    <a:lnTo>
                      <a:pt x="5718" y="2948"/>
                    </a:lnTo>
                    <a:lnTo>
                      <a:pt x="5853" y="2922"/>
                    </a:lnTo>
                    <a:lnTo>
                      <a:pt x="5989" y="2897"/>
                    </a:lnTo>
                    <a:lnTo>
                      <a:pt x="6133" y="2880"/>
                    </a:lnTo>
                    <a:lnTo>
                      <a:pt x="6277" y="2863"/>
                    </a:lnTo>
                    <a:close/>
                    <a:moveTo>
                      <a:pt x="5455" y="9588"/>
                    </a:moveTo>
                    <a:lnTo>
                      <a:pt x="5506" y="9596"/>
                    </a:lnTo>
                    <a:lnTo>
                      <a:pt x="5557" y="9613"/>
                    </a:lnTo>
                    <a:lnTo>
                      <a:pt x="5607" y="9630"/>
                    </a:lnTo>
                    <a:lnTo>
                      <a:pt x="5692" y="9672"/>
                    </a:lnTo>
                    <a:lnTo>
                      <a:pt x="5768" y="9740"/>
                    </a:lnTo>
                    <a:lnTo>
                      <a:pt x="5836" y="9816"/>
                    </a:lnTo>
                    <a:lnTo>
                      <a:pt x="5887" y="9910"/>
                    </a:lnTo>
                    <a:lnTo>
                      <a:pt x="5904" y="9960"/>
                    </a:lnTo>
                    <a:lnTo>
                      <a:pt x="5921" y="10011"/>
                    </a:lnTo>
                    <a:lnTo>
                      <a:pt x="5921" y="10062"/>
                    </a:lnTo>
                    <a:lnTo>
                      <a:pt x="5929" y="10113"/>
                    </a:lnTo>
                    <a:lnTo>
                      <a:pt x="5929" y="11366"/>
                    </a:lnTo>
                    <a:lnTo>
                      <a:pt x="5921" y="11426"/>
                    </a:lnTo>
                    <a:lnTo>
                      <a:pt x="5921" y="11476"/>
                    </a:lnTo>
                    <a:lnTo>
                      <a:pt x="5904" y="11527"/>
                    </a:lnTo>
                    <a:lnTo>
                      <a:pt x="5887" y="11578"/>
                    </a:lnTo>
                    <a:lnTo>
                      <a:pt x="5836" y="11663"/>
                    </a:lnTo>
                    <a:lnTo>
                      <a:pt x="5768" y="11739"/>
                    </a:lnTo>
                    <a:lnTo>
                      <a:pt x="5692" y="11807"/>
                    </a:lnTo>
                    <a:lnTo>
                      <a:pt x="5607" y="11857"/>
                    </a:lnTo>
                    <a:lnTo>
                      <a:pt x="5557" y="11874"/>
                    </a:lnTo>
                    <a:lnTo>
                      <a:pt x="5506" y="11891"/>
                    </a:lnTo>
                    <a:lnTo>
                      <a:pt x="5455" y="11891"/>
                    </a:lnTo>
                    <a:lnTo>
                      <a:pt x="5396" y="11900"/>
                    </a:lnTo>
                    <a:lnTo>
                      <a:pt x="5345" y="11891"/>
                    </a:lnTo>
                    <a:lnTo>
                      <a:pt x="5294" y="11891"/>
                    </a:lnTo>
                    <a:lnTo>
                      <a:pt x="5243" y="11874"/>
                    </a:lnTo>
                    <a:lnTo>
                      <a:pt x="5192" y="11857"/>
                    </a:lnTo>
                    <a:lnTo>
                      <a:pt x="5099" y="11807"/>
                    </a:lnTo>
                    <a:lnTo>
                      <a:pt x="5023" y="11739"/>
                    </a:lnTo>
                    <a:lnTo>
                      <a:pt x="4955" y="11663"/>
                    </a:lnTo>
                    <a:lnTo>
                      <a:pt x="4913" y="11578"/>
                    </a:lnTo>
                    <a:lnTo>
                      <a:pt x="4896" y="11527"/>
                    </a:lnTo>
                    <a:lnTo>
                      <a:pt x="4879" y="11476"/>
                    </a:lnTo>
                    <a:lnTo>
                      <a:pt x="4871" y="11426"/>
                    </a:lnTo>
                    <a:lnTo>
                      <a:pt x="4871" y="11366"/>
                    </a:lnTo>
                    <a:lnTo>
                      <a:pt x="4871" y="10113"/>
                    </a:lnTo>
                    <a:lnTo>
                      <a:pt x="4871" y="10062"/>
                    </a:lnTo>
                    <a:lnTo>
                      <a:pt x="4879" y="10011"/>
                    </a:lnTo>
                    <a:lnTo>
                      <a:pt x="4896" y="9960"/>
                    </a:lnTo>
                    <a:lnTo>
                      <a:pt x="4913" y="9910"/>
                    </a:lnTo>
                    <a:lnTo>
                      <a:pt x="4955" y="9816"/>
                    </a:lnTo>
                    <a:lnTo>
                      <a:pt x="5023" y="9740"/>
                    </a:lnTo>
                    <a:lnTo>
                      <a:pt x="5099" y="9672"/>
                    </a:lnTo>
                    <a:lnTo>
                      <a:pt x="5192" y="9630"/>
                    </a:lnTo>
                    <a:lnTo>
                      <a:pt x="5243" y="9613"/>
                    </a:lnTo>
                    <a:lnTo>
                      <a:pt x="5294" y="9596"/>
                    </a:lnTo>
                    <a:lnTo>
                      <a:pt x="5345" y="9588"/>
                    </a:lnTo>
                    <a:close/>
                    <a:moveTo>
                      <a:pt x="9690" y="9588"/>
                    </a:moveTo>
                    <a:lnTo>
                      <a:pt x="9741" y="9596"/>
                    </a:lnTo>
                    <a:lnTo>
                      <a:pt x="9791" y="9613"/>
                    </a:lnTo>
                    <a:lnTo>
                      <a:pt x="9842" y="9630"/>
                    </a:lnTo>
                    <a:lnTo>
                      <a:pt x="9927" y="9672"/>
                    </a:lnTo>
                    <a:lnTo>
                      <a:pt x="10012" y="9740"/>
                    </a:lnTo>
                    <a:lnTo>
                      <a:pt x="10071" y="9816"/>
                    </a:lnTo>
                    <a:lnTo>
                      <a:pt x="10122" y="9910"/>
                    </a:lnTo>
                    <a:lnTo>
                      <a:pt x="10139" y="9960"/>
                    </a:lnTo>
                    <a:lnTo>
                      <a:pt x="10156" y="10011"/>
                    </a:lnTo>
                    <a:lnTo>
                      <a:pt x="10164" y="10062"/>
                    </a:lnTo>
                    <a:lnTo>
                      <a:pt x="10164" y="10113"/>
                    </a:lnTo>
                    <a:lnTo>
                      <a:pt x="10164" y="11366"/>
                    </a:lnTo>
                    <a:lnTo>
                      <a:pt x="10164" y="11426"/>
                    </a:lnTo>
                    <a:lnTo>
                      <a:pt x="10156" y="11476"/>
                    </a:lnTo>
                    <a:lnTo>
                      <a:pt x="10139" y="11527"/>
                    </a:lnTo>
                    <a:lnTo>
                      <a:pt x="10122" y="11578"/>
                    </a:lnTo>
                    <a:lnTo>
                      <a:pt x="10071" y="11663"/>
                    </a:lnTo>
                    <a:lnTo>
                      <a:pt x="10012" y="11739"/>
                    </a:lnTo>
                    <a:lnTo>
                      <a:pt x="9927" y="11807"/>
                    </a:lnTo>
                    <a:lnTo>
                      <a:pt x="9842" y="11857"/>
                    </a:lnTo>
                    <a:lnTo>
                      <a:pt x="9791" y="11874"/>
                    </a:lnTo>
                    <a:lnTo>
                      <a:pt x="9741" y="11891"/>
                    </a:lnTo>
                    <a:lnTo>
                      <a:pt x="9690" y="11891"/>
                    </a:lnTo>
                    <a:lnTo>
                      <a:pt x="9630" y="11900"/>
                    </a:lnTo>
                    <a:lnTo>
                      <a:pt x="9580" y="11891"/>
                    </a:lnTo>
                    <a:lnTo>
                      <a:pt x="9529" y="11891"/>
                    </a:lnTo>
                    <a:lnTo>
                      <a:pt x="9478" y="11874"/>
                    </a:lnTo>
                    <a:lnTo>
                      <a:pt x="9427" y="11857"/>
                    </a:lnTo>
                    <a:lnTo>
                      <a:pt x="9334" y="11807"/>
                    </a:lnTo>
                    <a:lnTo>
                      <a:pt x="9258" y="11739"/>
                    </a:lnTo>
                    <a:lnTo>
                      <a:pt x="9198" y="11663"/>
                    </a:lnTo>
                    <a:lnTo>
                      <a:pt x="9148" y="11578"/>
                    </a:lnTo>
                    <a:lnTo>
                      <a:pt x="9131" y="11527"/>
                    </a:lnTo>
                    <a:lnTo>
                      <a:pt x="9114" y="11476"/>
                    </a:lnTo>
                    <a:lnTo>
                      <a:pt x="9105" y="11426"/>
                    </a:lnTo>
                    <a:lnTo>
                      <a:pt x="9105" y="11366"/>
                    </a:lnTo>
                    <a:lnTo>
                      <a:pt x="9105" y="10113"/>
                    </a:lnTo>
                    <a:lnTo>
                      <a:pt x="9105" y="10062"/>
                    </a:lnTo>
                    <a:lnTo>
                      <a:pt x="9114" y="10011"/>
                    </a:lnTo>
                    <a:lnTo>
                      <a:pt x="9131" y="9960"/>
                    </a:lnTo>
                    <a:lnTo>
                      <a:pt x="9148" y="9910"/>
                    </a:lnTo>
                    <a:lnTo>
                      <a:pt x="9198" y="9816"/>
                    </a:lnTo>
                    <a:lnTo>
                      <a:pt x="9258" y="9740"/>
                    </a:lnTo>
                    <a:lnTo>
                      <a:pt x="9334" y="9672"/>
                    </a:lnTo>
                    <a:lnTo>
                      <a:pt x="9427" y="9630"/>
                    </a:lnTo>
                    <a:lnTo>
                      <a:pt x="9478" y="9613"/>
                    </a:lnTo>
                    <a:lnTo>
                      <a:pt x="9529" y="9596"/>
                    </a:lnTo>
                    <a:lnTo>
                      <a:pt x="9580" y="9588"/>
                    </a:lnTo>
                    <a:close/>
                    <a:moveTo>
                      <a:pt x="7572" y="9588"/>
                    </a:moveTo>
                    <a:lnTo>
                      <a:pt x="7623" y="9596"/>
                    </a:lnTo>
                    <a:lnTo>
                      <a:pt x="7674" y="9613"/>
                    </a:lnTo>
                    <a:lnTo>
                      <a:pt x="7725" y="9630"/>
                    </a:lnTo>
                    <a:lnTo>
                      <a:pt x="7809" y="9672"/>
                    </a:lnTo>
                    <a:lnTo>
                      <a:pt x="7894" y="9740"/>
                    </a:lnTo>
                    <a:lnTo>
                      <a:pt x="7953" y="9816"/>
                    </a:lnTo>
                    <a:lnTo>
                      <a:pt x="8004" y="9910"/>
                    </a:lnTo>
                    <a:lnTo>
                      <a:pt x="8021" y="9960"/>
                    </a:lnTo>
                    <a:lnTo>
                      <a:pt x="8038" y="10011"/>
                    </a:lnTo>
                    <a:lnTo>
                      <a:pt x="8047" y="10062"/>
                    </a:lnTo>
                    <a:lnTo>
                      <a:pt x="8047" y="10113"/>
                    </a:lnTo>
                    <a:lnTo>
                      <a:pt x="8047" y="12975"/>
                    </a:lnTo>
                    <a:lnTo>
                      <a:pt x="8047" y="13026"/>
                    </a:lnTo>
                    <a:lnTo>
                      <a:pt x="8038" y="13086"/>
                    </a:lnTo>
                    <a:lnTo>
                      <a:pt x="8021" y="13128"/>
                    </a:lnTo>
                    <a:lnTo>
                      <a:pt x="8004" y="13179"/>
                    </a:lnTo>
                    <a:lnTo>
                      <a:pt x="7953" y="13272"/>
                    </a:lnTo>
                    <a:lnTo>
                      <a:pt x="7894" y="13348"/>
                    </a:lnTo>
                    <a:lnTo>
                      <a:pt x="7809" y="13416"/>
                    </a:lnTo>
                    <a:lnTo>
                      <a:pt x="7725" y="13467"/>
                    </a:lnTo>
                    <a:lnTo>
                      <a:pt x="7674" y="13484"/>
                    </a:lnTo>
                    <a:lnTo>
                      <a:pt x="7623" y="13492"/>
                    </a:lnTo>
                    <a:lnTo>
                      <a:pt x="7572" y="13501"/>
                    </a:lnTo>
                    <a:lnTo>
                      <a:pt x="7462" y="13501"/>
                    </a:lnTo>
                    <a:lnTo>
                      <a:pt x="7411" y="13492"/>
                    </a:lnTo>
                    <a:lnTo>
                      <a:pt x="7361" y="13484"/>
                    </a:lnTo>
                    <a:lnTo>
                      <a:pt x="7310" y="13467"/>
                    </a:lnTo>
                    <a:lnTo>
                      <a:pt x="7217" y="13416"/>
                    </a:lnTo>
                    <a:lnTo>
                      <a:pt x="7140" y="13348"/>
                    </a:lnTo>
                    <a:lnTo>
                      <a:pt x="7073" y="13272"/>
                    </a:lnTo>
                    <a:lnTo>
                      <a:pt x="7030" y="13179"/>
                    </a:lnTo>
                    <a:lnTo>
                      <a:pt x="7013" y="13128"/>
                    </a:lnTo>
                    <a:lnTo>
                      <a:pt x="6996" y="13086"/>
                    </a:lnTo>
                    <a:lnTo>
                      <a:pt x="6988" y="13026"/>
                    </a:lnTo>
                    <a:lnTo>
                      <a:pt x="6988" y="12975"/>
                    </a:lnTo>
                    <a:lnTo>
                      <a:pt x="6988" y="10113"/>
                    </a:lnTo>
                    <a:lnTo>
                      <a:pt x="6988" y="10062"/>
                    </a:lnTo>
                    <a:lnTo>
                      <a:pt x="6996" y="10011"/>
                    </a:lnTo>
                    <a:lnTo>
                      <a:pt x="7013" y="9960"/>
                    </a:lnTo>
                    <a:lnTo>
                      <a:pt x="7030" y="9910"/>
                    </a:lnTo>
                    <a:lnTo>
                      <a:pt x="7073" y="9816"/>
                    </a:lnTo>
                    <a:lnTo>
                      <a:pt x="7140" y="9740"/>
                    </a:lnTo>
                    <a:lnTo>
                      <a:pt x="7217" y="9672"/>
                    </a:lnTo>
                    <a:lnTo>
                      <a:pt x="7310" y="9630"/>
                    </a:lnTo>
                    <a:lnTo>
                      <a:pt x="7361" y="9613"/>
                    </a:lnTo>
                    <a:lnTo>
                      <a:pt x="7411" y="9596"/>
                    </a:lnTo>
                    <a:lnTo>
                      <a:pt x="7462" y="9588"/>
                    </a:lnTo>
                    <a:close/>
                    <a:moveTo>
                      <a:pt x="7513" y="0"/>
                    </a:move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41;p22">
                <a:extLst>
                  <a:ext uri="{FF2B5EF4-FFF2-40B4-BE49-F238E27FC236}">
                    <a16:creationId xmlns:a16="http://schemas.microsoft.com/office/drawing/2014/main" id="{0A42D0E2-F36E-415E-BF40-4875D7A1BD7B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42;p22">
                <a:extLst>
                  <a:ext uri="{FF2B5EF4-FFF2-40B4-BE49-F238E27FC236}">
                    <a16:creationId xmlns:a16="http://schemas.microsoft.com/office/drawing/2014/main" id="{395653A6-88E6-4CE2-8A95-2E7E3A3521A5}"/>
                  </a:ext>
                </a:extLst>
              </p:cNvPr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43;p22">
                <a:extLst>
                  <a:ext uri="{FF2B5EF4-FFF2-40B4-BE49-F238E27FC236}">
                    <a16:creationId xmlns:a16="http://schemas.microsoft.com/office/drawing/2014/main" id="{A6BD0750-CFE7-4507-B288-A0213731B792}"/>
                  </a:ext>
                </a:extLst>
              </p:cNvPr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44;p22">
                <a:extLst>
                  <a:ext uri="{FF2B5EF4-FFF2-40B4-BE49-F238E27FC236}">
                    <a16:creationId xmlns:a16="http://schemas.microsoft.com/office/drawing/2014/main" id="{2936001D-EC01-4EE1-8DC8-A6007102080B}"/>
                  </a:ext>
                </a:extLst>
              </p:cNvPr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45;p22">
                <a:extLst>
                  <a:ext uri="{FF2B5EF4-FFF2-40B4-BE49-F238E27FC236}">
                    <a16:creationId xmlns:a16="http://schemas.microsoft.com/office/drawing/2014/main" id="{0F68430B-CFF9-4ACA-8C34-DD27137AB92F}"/>
                  </a:ext>
                </a:extLst>
              </p:cNvPr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46;p22">
                <a:extLst>
                  <a:ext uri="{FF2B5EF4-FFF2-40B4-BE49-F238E27FC236}">
                    <a16:creationId xmlns:a16="http://schemas.microsoft.com/office/drawing/2014/main" id="{1DFD56BB-6767-4CB6-A52B-2927DCF6B808}"/>
                  </a:ext>
                </a:extLst>
              </p:cNvPr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47;p22">
                <a:extLst>
                  <a:ext uri="{FF2B5EF4-FFF2-40B4-BE49-F238E27FC236}">
                    <a16:creationId xmlns:a16="http://schemas.microsoft.com/office/drawing/2014/main" id="{A71ABCC4-ECF5-4ABC-B6CC-343B7F085260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extrusionOk="0">
                    <a:moveTo>
                      <a:pt x="1780" y="1"/>
                    </a:move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48;p22">
                <a:extLst>
                  <a:ext uri="{FF2B5EF4-FFF2-40B4-BE49-F238E27FC236}">
                    <a16:creationId xmlns:a16="http://schemas.microsoft.com/office/drawing/2014/main" id="{846C5843-EB73-476F-98F7-BB7DDFBF3539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49;p22">
                <a:extLst>
                  <a:ext uri="{FF2B5EF4-FFF2-40B4-BE49-F238E27FC236}">
                    <a16:creationId xmlns:a16="http://schemas.microsoft.com/office/drawing/2014/main" id="{C267DD1C-46C8-45B0-B2CC-69A9FCC2D887}"/>
                  </a:ext>
                </a:extLst>
              </p:cNvPr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1450;p22">
              <a:extLst>
                <a:ext uri="{FF2B5EF4-FFF2-40B4-BE49-F238E27FC236}">
                  <a16:creationId xmlns:a16="http://schemas.microsoft.com/office/drawing/2014/main" id="{91CE019F-2ECD-43BC-8711-FBD4FEDA808E}"/>
                </a:ext>
              </a:extLst>
            </p:cNvPr>
            <p:cNvSpPr txBox="1"/>
            <p:nvPr/>
          </p:nvSpPr>
          <p:spPr>
            <a:xfrm>
              <a:off x="1993163" y="3865225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20%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1451;p22">
            <a:extLst>
              <a:ext uri="{FF2B5EF4-FFF2-40B4-BE49-F238E27FC236}">
                <a16:creationId xmlns:a16="http://schemas.microsoft.com/office/drawing/2014/main" id="{FAC5B5A3-43B1-4D15-9D6B-F89913275E6F}"/>
              </a:ext>
            </a:extLst>
          </p:cNvPr>
          <p:cNvGrpSpPr/>
          <p:nvPr/>
        </p:nvGrpSpPr>
        <p:grpSpPr>
          <a:xfrm>
            <a:off x="6582460" y="2749457"/>
            <a:ext cx="1741800" cy="1390675"/>
            <a:chOff x="4100925" y="3341288"/>
            <a:chExt cx="1741800" cy="1390675"/>
          </a:xfrm>
        </p:grpSpPr>
        <p:sp>
          <p:nvSpPr>
            <p:cNvPr id="76" name="Google Shape;1452;p22">
              <a:extLst>
                <a:ext uri="{FF2B5EF4-FFF2-40B4-BE49-F238E27FC236}">
                  <a16:creationId xmlns:a16="http://schemas.microsoft.com/office/drawing/2014/main" id="{3ECF5A9C-2EF3-4BC0-B2CE-230533D2E8C3}"/>
                </a:ext>
              </a:extLst>
            </p:cNvPr>
            <p:cNvSpPr/>
            <p:nvPr/>
          </p:nvSpPr>
          <p:spPr>
            <a:xfrm>
              <a:off x="4100925" y="3700563"/>
              <a:ext cx="1741800" cy="1031400"/>
            </a:xfrm>
            <a:prstGeom prst="wedgeRectCallout">
              <a:avLst>
                <a:gd name="adj1" fmla="val -65183"/>
                <a:gd name="adj2" fmla="val -145364"/>
              </a:avLst>
            </a:prstGeom>
            <a:solidFill>
              <a:srgbClr val="F4603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1453;p22">
              <a:extLst>
                <a:ext uri="{FF2B5EF4-FFF2-40B4-BE49-F238E27FC236}">
                  <a16:creationId xmlns:a16="http://schemas.microsoft.com/office/drawing/2014/main" id="{C39B574E-45E0-4D9B-996C-5ADD54EFD3C6}"/>
                </a:ext>
              </a:extLst>
            </p:cNvPr>
            <p:cNvGrpSpPr/>
            <p:nvPr/>
          </p:nvGrpSpPr>
          <p:grpSpPr>
            <a:xfrm>
              <a:off x="4100945" y="3341288"/>
              <a:ext cx="1741760" cy="371400"/>
              <a:chOff x="2966724" y="1487525"/>
              <a:chExt cx="1898997" cy="371400"/>
            </a:xfrm>
          </p:grpSpPr>
          <p:sp>
            <p:nvSpPr>
              <p:cNvPr id="107" name="Google Shape;1454;p22">
                <a:extLst>
                  <a:ext uri="{FF2B5EF4-FFF2-40B4-BE49-F238E27FC236}">
                    <a16:creationId xmlns:a16="http://schemas.microsoft.com/office/drawing/2014/main" id="{C5AF1655-3269-4E8A-9AD5-3D4A953BBCB8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Zagreb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" name="Google Shape;1455;p22">
                <a:extLst>
                  <a:ext uri="{FF2B5EF4-FFF2-40B4-BE49-F238E27FC236}">
                    <a16:creationId xmlns:a16="http://schemas.microsoft.com/office/drawing/2014/main" id="{1C1C0B62-4251-47EE-B262-630C1EE7BE3D}"/>
                  </a:ext>
                </a:extLst>
              </p:cNvPr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13°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8" name="Google Shape;1456;p22">
              <a:extLst>
                <a:ext uri="{FF2B5EF4-FFF2-40B4-BE49-F238E27FC236}">
                  <a16:creationId xmlns:a16="http://schemas.microsoft.com/office/drawing/2014/main" id="{00FB461D-C735-45C0-9AE0-0B2B9BD00A70}"/>
                </a:ext>
              </a:extLst>
            </p:cNvPr>
            <p:cNvGrpSpPr/>
            <p:nvPr/>
          </p:nvGrpSpPr>
          <p:grpSpPr>
            <a:xfrm>
              <a:off x="4226828" y="3844831"/>
              <a:ext cx="365748" cy="306031"/>
              <a:chOff x="4450050" y="3398250"/>
              <a:chExt cx="451875" cy="377350"/>
            </a:xfrm>
          </p:grpSpPr>
          <p:sp>
            <p:nvSpPr>
              <p:cNvPr id="92" name="Google Shape;1457;p22">
                <a:extLst>
                  <a:ext uri="{FF2B5EF4-FFF2-40B4-BE49-F238E27FC236}">
                    <a16:creationId xmlns:a16="http://schemas.microsoft.com/office/drawing/2014/main" id="{4D8290FC-E83B-45F2-97C7-2F79163E3485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extrusionOk="0">
                    <a:moveTo>
                      <a:pt x="10485" y="1"/>
                    </a:move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458;p22">
                <a:extLst>
                  <a:ext uri="{FF2B5EF4-FFF2-40B4-BE49-F238E27FC236}">
                    <a16:creationId xmlns:a16="http://schemas.microsoft.com/office/drawing/2014/main" id="{8FA52B1A-C9F6-4514-8366-4CB3289FC3DC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459;p22">
                <a:extLst>
                  <a:ext uri="{FF2B5EF4-FFF2-40B4-BE49-F238E27FC236}">
                    <a16:creationId xmlns:a16="http://schemas.microsoft.com/office/drawing/2014/main" id="{C95542E3-45F0-4DDB-B996-8D6596645E50}"/>
                  </a:ext>
                </a:extLst>
              </p:cNvPr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60;p22">
                <a:extLst>
                  <a:ext uri="{FF2B5EF4-FFF2-40B4-BE49-F238E27FC236}">
                    <a16:creationId xmlns:a16="http://schemas.microsoft.com/office/drawing/2014/main" id="{14CBDD9C-0D08-40C2-AC25-50FDB9D7F527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61;p22">
                <a:extLst>
                  <a:ext uri="{FF2B5EF4-FFF2-40B4-BE49-F238E27FC236}">
                    <a16:creationId xmlns:a16="http://schemas.microsoft.com/office/drawing/2014/main" id="{57669F60-C685-40B5-AB81-49220EE3C69B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62;p22">
                <a:extLst>
                  <a:ext uri="{FF2B5EF4-FFF2-40B4-BE49-F238E27FC236}">
                    <a16:creationId xmlns:a16="http://schemas.microsoft.com/office/drawing/2014/main" id="{3C30CF9D-7299-4B15-97F8-515E8C3493DA}"/>
                  </a:ext>
                </a:extLst>
              </p:cNvPr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63;p22">
                <a:extLst>
                  <a:ext uri="{FF2B5EF4-FFF2-40B4-BE49-F238E27FC236}">
                    <a16:creationId xmlns:a16="http://schemas.microsoft.com/office/drawing/2014/main" id="{B72D39CA-9521-4625-A60C-FE718678CB3D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464;p22">
                <a:extLst>
                  <a:ext uri="{FF2B5EF4-FFF2-40B4-BE49-F238E27FC236}">
                    <a16:creationId xmlns:a16="http://schemas.microsoft.com/office/drawing/2014/main" id="{8941780D-951D-4667-A774-256ACB21DD58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465;p22">
                <a:extLst>
                  <a:ext uri="{FF2B5EF4-FFF2-40B4-BE49-F238E27FC236}">
                    <a16:creationId xmlns:a16="http://schemas.microsoft.com/office/drawing/2014/main" id="{20A4688A-E105-459E-B15C-E9CEE2D10033}"/>
                  </a:ext>
                </a:extLst>
              </p:cNvPr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466;p22">
                <a:extLst>
                  <a:ext uri="{FF2B5EF4-FFF2-40B4-BE49-F238E27FC236}">
                    <a16:creationId xmlns:a16="http://schemas.microsoft.com/office/drawing/2014/main" id="{961BB80D-6E09-4F0C-81C8-62EB710DACFA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467;p22">
                <a:extLst>
                  <a:ext uri="{FF2B5EF4-FFF2-40B4-BE49-F238E27FC236}">
                    <a16:creationId xmlns:a16="http://schemas.microsoft.com/office/drawing/2014/main" id="{64E2DA77-010B-4256-9E38-30D2048655BF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468;p22">
                <a:extLst>
                  <a:ext uri="{FF2B5EF4-FFF2-40B4-BE49-F238E27FC236}">
                    <a16:creationId xmlns:a16="http://schemas.microsoft.com/office/drawing/2014/main" id="{40518992-A691-4E49-B6CD-7F5CAC7D37EC}"/>
                  </a:ext>
                </a:extLst>
              </p:cNvPr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469;p22">
                <a:extLst>
                  <a:ext uri="{FF2B5EF4-FFF2-40B4-BE49-F238E27FC236}">
                    <a16:creationId xmlns:a16="http://schemas.microsoft.com/office/drawing/2014/main" id="{1B11CBC2-0B64-478E-8282-7217AD9C7153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extrusionOk="0">
                    <a:moveTo>
                      <a:pt x="483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70;p22">
                <a:extLst>
                  <a:ext uri="{FF2B5EF4-FFF2-40B4-BE49-F238E27FC236}">
                    <a16:creationId xmlns:a16="http://schemas.microsoft.com/office/drawing/2014/main" id="{4FAE36D2-C506-4E7E-A748-461DE86EF165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71;p22">
                <a:extLst>
                  <a:ext uri="{FF2B5EF4-FFF2-40B4-BE49-F238E27FC236}">
                    <a16:creationId xmlns:a16="http://schemas.microsoft.com/office/drawing/2014/main" id="{A54A4AED-E732-47D7-B5D9-D8D7ECF94726}"/>
                  </a:ext>
                </a:extLst>
              </p:cNvPr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1472;p22">
              <a:extLst>
                <a:ext uri="{FF2B5EF4-FFF2-40B4-BE49-F238E27FC236}">
                  <a16:creationId xmlns:a16="http://schemas.microsoft.com/office/drawing/2014/main" id="{4662906C-0172-4873-968F-D03BEC2D4663}"/>
                </a:ext>
              </a:extLst>
            </p:cNvPr>
            <p:cNvSpPr txBox="1"/>
            <p:nvPr/>
          </p:nvSpPr>
          <p:spPr>
            <a:xfrm>
              <a:off x="4674488" y="3855050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26 km/h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0" name="Google Shape;1473;p22">
              <a:extLst>
                <a:ext uri="{FF2B5EF4-FFF2-40B4-BE49-F238E27FC236}">
                  <a16:creationId xmlns:a16="http://schemas.microsoft.com/office/drawing/2014/main" id="{F17D0604-42EF-417A-92AF-269552622293}"/>
                </a:ext>
              </a:extLst>
            </p:cNvPr>
            <p:cNvGrpSpPr/>
            <p:nvPr/>
          </p:nvGrpSpPr>
          <p:grpSpPr>
            <a:xfrm>
              <a:off x="4277635" y="4281657"/>
              <a:ext cx="254563" cy="306038"/>
              <a:chOff x="4675975" y="5025025"/>
              <a:chExt cx="375850" cy="451850"/>
            </a:xfrm>
          </p:grpSpPr>
          <p:sp>
            <p:nvSpPr>
              <p:cNvPr id="82" name="Google Shape;1474;p22">
                <a:extLst>
                  <a:ext uri="{FF2B5EF4-FFF2-40B4-BE49-F238E27FC236}">
                    <a16:creationId xmlns:a16="http://schemas.microsoft.com/office/drawing/2014/main" id="{F1F2E235-B6F1-47C1-B815-0440D2703928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extrusionOk="0">
                    <a:moveTo>
                      <a:pt x="6590" y="2863"/>
                    </a:moveTo>
                    <a:lnTo>
                      <a:pt x="6759" y="2880"/>
                    </a:lnTo>
                    <a:lnTo>
                      <a:pt x="6920" y="2905"/>
                    </a:lnTo>
                    <a:lnTo>
                      <a:pt x="7081" y="2939"/>
                    </a:lnTo>
                    <a:lnTo>
                      <a:pt x="7242" y="2982"/>
                    </a:lnTo>
                    <a:lnTo>
                      <a:pt x="7403" y="3032"/>
                    </a:lnTo>
                    <a:lnTo>
                      <a:pt x="7547" y="3092"/>
                    </a:lnTo>
                    <a:lnTo>
                      <a:pt x="7699" y="3159"/>
                    </a:lnTo>
                    <a:lnTo>
                      <a:pt x="7843" y="3236"/>
                    </a:lnTo>
                    <a:lnTo>
                      <a:pt x="7979" y="3320"/>
                    </a:lnTo>
                    <a:lnTo>
                      <a:pt x="8114" y="3413"/>
                    </a:lnTo>
                    <a:lnTo>
                      <a:pt x="8241" y="3515"/>
                    </a:lnTo>
                    <a:lnTo>
                      <a:pt x="8368" y="3625"/>
                    </a:lnTo>
                    <a:lnTo>
                      <a:pt x="8479" y="3744"/>
                    </a:lnTo>
                    <a:lnTo>
                      <a:pt x="8589" y="3862"/>
                    </a:lnTo>
                    <a:lnTo>
                      <a:pt x="8699" y="3989"/>
                    </a:lnTo>
                    <a:lnTo>
                      <a:pt x="8809" y="3972"/>
                    </a:lnTo>
                    <a:lnTo>
                      <a:pt x="8919" y="3956"/>
                    </a:lnTo>
                    <a:lnTo>
                      <a:pt x="9038" y="3947"/>
                    </a:lnTo>
                    <a:lnTo>
                      <a:pt x="9266" y="3947"/>
                    </a:lnTo>
                    <a:lnTo>
                      <a:pt x="9385" y="3964"/>
                    </a:lnTo>
                    <a:lnTo>
                      <a:pt x="9503" y="3972"/>
                    </a:lnTo>
                    <a:lnTo>
                      <a:pt x="9613" y="3998"/>
                    </a:lnTo>
                    <a:lnTo>
                      <a:pt x="9724" y="4023"/>
                    </a:lnTo>
                    <a:lnTo>
                      <a:pt x="9834" y="4049"/>
                    </a:lnTo>
                    <a:lnTo>
                      <a:pt x="9944" y="4091"/>
                    </a:lnTo>
                    <a:lnTo>
                      <a:pt x="10045" y="4125"/>
                    </a:lnTo>
                    <a:lnTo>
                      <a:pt x="10147" y="4176"/>
                    </a:lnTo>
                    <a:lnTo>
                      <a:pt x="10249" y="4227"/>
                    </a:lnTo>
                    <a:lnTo>
                      <a:pt x="10342" y="4277"/>
                    </a:lnTo>
                    <a:lnTo>
                      <a:pt x="10435" y="4345"/>
                    </a:lnTo>
                    <a:lnTo>
                      <a:pt x="10528" y="4404"/>
                    </a:lnTo>
                    <a:lnTo>
                      <a:pt x="10613" y="4472"/>
                    </a:lnTo>
                    <a:lnTo>
                      <a:pt x="10698" y="4548"/>
                    </a:lnTo>
                    <a:lnTo>
                      <a:pt x="10774" y="4625"/>
                    </a:lnTo>
                    <a:lnTo>
                      <a:pt x="10850" y="4701"/>
                    </a:lnTo>
                    <a:lnTo>
                      <a:pt x="10926" y="4786"/>
                    </a:lnTo>
                    <a:lnTo>
                      <a:pt x="10994" y="4870"/>
                    </a:lnTo>
                    <a:lnTo>
                      <a:pt x="11053" y="4963"/>
                    </a:lnTo>
                    <a:lnTo>
                      <a:pt x="11121" y="5057"/>
                    </a:lnTo>
                    <a:lnTo>
                      <a:pt x="11172" y="5150"/>
                    </a:lnTo>
                    <a:lnTo>
                      <a:pt x="11223" y="5251"/>
                    </a:lnTo>
                    <a:lnTo>
                      <a:pt x="11273" y="5353"/>
                    </a:lnTo>
                    <a:lnTo>
                      <a:pt x="11307" y="5455"/>
                    </a:lnTo>
                    <a:lnTo>
                      <a:pt x="11350" y="5565"/>
                    </a:lnTo>
                    <a:lnTo>
                      <a:pt x="11375" y="5675"/>
                    </a:lnTo>
                    <a:lnTo>
                      <a:pt x="11401" y="5785"/>
                    </a:lnTo>
                    <a:lnTo>
                      <a:pt x="11426" y="5895"/>
                    </a:lnTo>
                    <a:lnTo>
                      <a:pt x="11443" y="6014"/>
                    </a:lnTo>
                    <a:lnTo>
                      <a:pt x="11451" y="6132"/>
                    </a:lnTo>
                    <a:lnTo>
                      <a:pt x="11451" y="6251"/>
                    </a:lnTo>
                    <a:lnTo>
                      <a:pt x="11451" y="6369"/>
                    </a:lnTo>
                    <a:lnTo>
                      <a:pt x="11443" y="6479"/>
                    </a:lnTo>
                    <a:lnTo>
                      <a:pt x="11426" y="6598"/>
                    </a:lnTo>
                    <a:lnTo>
                      <a:pt x="11401" y="6708"/>
                    </a:lnTo>
                    <a:lnTo>
                      <a:pt x="11375" y="6818"/>
                    </a:lnTo>
                    <a:lnTo>
                      <a:pt x="11350" y="6928"/>
                    </a:lnTo>
                    <a:lnTo>
                      <a:pt x="11307" y="7038"/>
                    </a:lnTo>
                    <a:lnTo>
                      <a:pt x="11273" y="7140"/>
                    </a:lnTo>
                    <a:lnTo>
                      <a:pt x="11223" y="7242"/>
                    </a:lnTo>
                    <a:lnTo>
                      <a:pt x="11172" y="7343"/>
                    </a:lnTo>
                    <a:lnTo>
                      <a:pt x="11121" y="7436"/>
                    </a:lnTo>
                    <a:lnTo>
                      <a:pt x="11053" y="7530"/>
                    </a:lnTo>
                    <a:lnTo>
                      <a:pt x="10994" y="7623"/>
                    </a:lnTo>
                    <a:lnTo>
                      <a:pt x="10926" y="7707"/>
                    </a:lnTo>
                    <a:lnTo>
                      <a:pt x="10850" y="7792"/>
                    </a:lnTo>
                    <a:lnTo>
                      <a:pt x="10774" y="7877"/>
                    </a:lnTo>
                    <a:lnTo>
                      <a:pt x="10698" y="7953"/>
                    </a:lnTo>
                    <a:lnTo>
                      <a:pt x="10613" y="8021"/>
                    </a:lnTo>
                    <a:lnTo>
                      <a:pt x="10528" y="8089"/>
                    </a:lnTo>
                    <a:lnTo>
                      <a:pt x="10435" y="8156"/>
                    </a:lnTo>
                    <a:lnTo>
                      <a:pt x="10342" y="8216"/>
                    </a:lnTo>
                    <a:lnTo>
                      <a:pt x="10249" y="8266"/>
                    </a:lnTo>
                    <a:lnTo>
                      <a:pt x="10147" y="8317"/>
                    </a:lnTo>
                    <a:lnTo>
                      <a:pt x="10045" y="8368"/>
                    </a:lnTo>
                    <a:lnTo>
                      <a:pt x="9944" y="8410"/>
                    </a:lnTo>
                    <a:lnTo>
                      <a:pt x="9834" y="8444"/>
                    </a:lnTo>
                    <a:lnTo>
                      <a:pt x="9724" y="8478"/>
                    </a:lnTo>
                    <a:lnTo>
                      <a:pt x="9613" y="8504"/>
                    </a:lnTo>
                    <a:lnTo>
                      <a:pt x="9503" y="8521"/>
                    </a:lnTo>
                    <a:lnTo>
                      <a:pt x="9385" y="8537"/>
                    </a:lnTo>
                    <a:lnTo>
                      <a:pt x="9266" y="8546"/>
                    </a:lnTo>
                    <a:lnTo>
                      <a:pt x="6277" y="8546"/>
                    </a:lnTo>
                    <a:lnTo>
                      <a:pt x="6133" y="8537"/>
                    </a:lnTo>
                    <a:lnTo>
                      <a:pt x="5989" y="8512"/>
                    </a:lnTo>
                    <a:lnTo>
                      <a:pt x="5853" y="8487"/>
                    </a:lnTo>
                    <a:lnTo>
                      <a:pt x="5718" y="8461"/>
                    </a:lnTo>
                    <a:lnTo>
                      <a:pt x="5582" y="8419"/>
                    </a:lnTo>
                    <a:lnTo>
                      <a:pt x="5447" y="8377"/>
                    </a:lnTo>
                    <a:lnTo>
                      <a:pt x="5319" y="8326"/>
                    </a:lnTo>
                    <a:lnTo>
                      <a:pt x="5192" y="8266"/>
                    </a:lnTo>
                    <a:lnTo>
                      <a:pt x="5074" y="8207"/>
                    </a:lnTo>
                    <a:lnTo>
                      <a:pt x="4947" y="8139"/>
                    </a:lnTo>
                    <a:lnTo>
                      <a:pt x="4837" y="8063"/>
                    </a:lnTo>
                    <a:lnTo>
                      <a:pt x="4727" y="7978"/>
                    </a:lnTo>
                    <a:lnTo>
                      <a:pt x="4617" y="7894"/>
                    </a:lnTo>
                    <a:lnTo>
                      <a:pt x="4515" y="7809"/>
                    </a:lnTo>
                    <a:lnTo>
                      <a:pt x="4413" y="7716"/>
                    </a:lnTo>
                    <a:lnTo>
                      <a:pt x="4320" y="7614"/>
                    </a:lnTo>
                    <a:lnTo>
                      <a:pt x="4227" y="7513"/>
                    </a:lnTo>
                    <a:lnTo>
                      <a:pt x="4151" y="7403"/>
                    </a:lnTo>
                    <a:lnTo>
                      <a:pt x="4066" y="7292"/>
                    </a:lnTo>
                    <a:lnTo>
                      <a:pt x="3990" y="7174"/>
                    </a:lnTo>
                    <a:lnTo>
                      <a:pt x="3922" y="7055"/>
                    </a:lnTo>
                    <a:lnTo>
                      <a:pt x="3863" y="6937"/>
                    </a:lnTo>
                    <a:lnTo>
                      <a:pt x="3803" y="6810"/>
                    </a:lnTo>
                    <a:lnTo>
                      <a:pt x="3753" y="6683"/>
                    </a:lnTo>
                    <a:lnTo>
                      <a:pt x="3710" y="6547"/>
                    </a:lnTo>
                    <a:lnTo>
                      <a:pt x="3668" y="6412"/>
                    </a:lnTo>
                    <a:lnTo>
                      <a:pt x="3643" y="6276"/>
                    </a:lnTo>
                    <a:lnTo>
                      <a:pt x="3617" y="6141"/>
                    </a:lnTo>
                    <a:lnTo>
                      <a:pt x="3592" y="5997"/>
                    </a:lnTo>
                    <a:lnTo>
                      <a:pt x="3583" y="5853"/>
                    </a:lnTo>
                    <a:lnTo>
                      <a:pt x="3583" y="5709"/>
                    </a:lnTo>
                    <a:lnTo>
                      <a:pt x="3583" y="5556"/>
                    </a:lnTo>
                    <a:lnTo>
                      <a:pt x="3592" y="5412"/>
                    </a:lnTo>
                    <a:lnTo>
                      <a:pt x="3617" y="5268"/>
                    </a:lnTo>
                    <a:lnTo>
                      <a:pt x="3643" y="5133"/>
                    </a:lnTo>
                    <a:lnTo>
                      <a:pt x="3668" y="4997"/>
                    </a:lnTo>
                    <a:lnTo>
                      <a:pt x="3710" y="4862"/>
                    </a:lnTo>
                    <a:lnTo>
                      <a:pt x="3753" y="4726"/>
                    </a:lnTo>
                    <a:lnTo>
                      <a:pt x="3803" y="4599"/>
                    </a:lnTo>
                    <a:lnTo>
                      <a:pt x="3863" y="4472"/>
                    </a:lnTo>
                    <a:lnTo>
                      <a:pt x="3922" y="4354"/>
                    </a:lnTo>
                    <a:lnTo>
                      <a:pt x="3990" y="4235"/>
                    </a:lnTo>
                    <a:lnTo>
                      <a:pt x="4066" y="4116"/>
                    </a:lnTo>
                    <a:lnTo>
                      <a:pt x="4151" y="4006"/>
                    </a:lnTo>
                    <a:lnTo>
                      <a:pt x="4227" y="3896"/>
                    </a:lnTo>
                    <a:lnTo>
                      <a:pt x="4320" y="3795"/>
                    </a:lnTo>
                    <a:lnTo>
                      <a:pt x="4413" y="3693"/>
                    </a:lnTo>
                    <a:lnTo>
                      <a:pt x="4515" y="3600"/>
                    </a:lnTo>
                    <a:lnTo>
                      <a:pt x="4617" y="3515"/>
                    </a:lnTo>
                    <a:lnTo>
                      <a:pt x="4727" y="3430"/>
                    </a:lnTo>
                    <a:lnTo>
                      <a:pt x="4837" y="3346"/>
                    </a:lnTo>
                    <a:lnTo>
                      <a:pt x="4947" y="3278"/>
                    </a:lnTo>
                    <a:lnTo>
                      <a:pt x="5074" y="3202"/>
                    </a:lnTo>
                    <a:lnTo>
                      <a:pt x="5192" y="3142"/>
                    </a:lnTo>
                    <a:lnTo>
                      <a:pt x="5319" y="3083"/>
                    </a:lnTo>
                    <a:lnTo>
                      <a:pt x="5447" y="3032"/>
                    </a:lnTo>
                    <a:lnTo>
                      <a:pt x="5582" y="2990"/>
                    </a:lnTo>
                    <a:lnTo>
                      <a:pt x="5718" y="2948"/>
                    </a:lnTo>
                    <a:lnTo>
                      <a:pt x="5853" y="2922"/>
                    </a:lnTo>
                    <a:lnTo>
                      <a:pt x="5989" y="2897"/>
                    </a:lnTo>
                    <a:lnTo>
                      <a:pt x="6133" y="2880"/>
                    </a:lnTo>
                    <a:lnTo>
                      <a:pt x="6277" y="2863"/>
                    </a:lnTo>
                    <a:close/>
                    <a:moveTo>
                      <a:pt x="5455" y="9588"/>
                    </a:moveTo>
                    <a:lnTo>
                      <a:pt x="5506" y="9596"/>
                    </a:lnTo>
                    <a:lnTo>
                      <a:pt x="5557" y="9613"/>
                    </a:lnTo>
                    <a:lnTo>
                      <a:pt x="5607" y="9630"/>
                    </a:lnTo>
                    <a:lnTo>
                      <a:pt x="5692" y="9672"/>
                    </a:lnTo>
                    <a:lnTo>
                      <a:pt x="5768" y="9740"/>
                    </a:lnTo>
                    <a:lnTo>
                      <a:pt x="5836" y="9816"/>
                    </a:lnTo>
                    <a:lnTo>
                      <a:pt x="5887" y="9910"/>
                    </a:lnTo>
                    <a:lnTo>
                      <a:pt x="5904" y="9960"/>
                    </a:lnTo>
                    <a:lnTo>
                      <a:pt x="5921" y="10011"/>
                    </a:lnTo>
                    <a:lnTo>
                      <a:pt x="5921" y="10062"/>
                    </a:lnTo>
                    <a:lnTo>
                      <a:pt x="5929" y="10113"/>
                    </a:lnTo>
                    <a:lnTo>
                      <a:pt x="5929" y="11366"/>
                    </a:lnTo>
                    <a:lnTo>
                      <a:pt x="5921" y="11426"/>
                    </a:lnTo>
                    <a:lnTo>
                      <a:pt x="5921" y="11476"/>
                    </a:lnTo>
                    <a:lnTo>
                      <a:pt x="5904" y="11527"/>
                    </a:lnTo>
                    <a:lnTo>
                      <a:pt x="5887" y="11578"/>
                    </a:lnTo>
                    <a:lnTo>
                      <a:pt x="5836" y="11663"/>
                    </a:lnTo>
                    <a:lnTo>
                      <a:pt x="5768" y="11739"/>
                    </a:lnTo>
                    <a:lnTo>
                      <a:pt x="5692" y="11807"/>
                    </a:lnTo>
                    <a:lnTo>
                      <a:pt x="5607" y="11857"/>
                    </a:lnTo>
                    <a:lnTo>
                      <a:pt x="5557" y="11874"/>
                    </a:lnTo>
                    <a:lnTo>
                      <a:pt x="5506" y="11891"/>
                    </a:lnTo>
                    <a:lnTo>
                      <a:pt x="5455" y="11891"/>
                    </a:lnTo>
                    <a:lnTo>
                      <a:pt x="5396" y="11900"/>
                    </a:lnTo>
                    <a:lnTo>
                      <a:pt x="5345" y="11891"/>
                    </a:lnTo>
                    <a:lnTo>
                      <a:pt x="5294" y="11891"/>
                    </a:lnTo>
                    <a:lnTo>
                      <a:pt x="5243" y="11874"/>
                    </a:lnTo>
                    <a:lnTo>
                      <a:pt x="5192" y="11857"/>
                    </a:lnTo>
                    <a:lnTo>
                      <a:pt x="5099" y="11807"/>
                    </a:lnTo>
                    <a:lnTo>
                      <a:pt x="5023" y="11739"/>
                    </a:lnTo>
                    <a:lnTo>
                      <a:pt x="4955" y="11663"/>
                    </a:lnTo>
                    <a:lnTo>
                      <a:pt x="4913" y="11578"/>
                    </a:lnTo>
                    <a:lnTo>
                      <a:pt x="4896" y="11527"/>
                    </a:lnTo>
                    <a:lnTo>
                      <a:pt x="4879" y="11476"/>
                    </a:lnTo>
                    <a:lnTo>
                      <a:pt x="4871" y="11426"/>
                    </a:lnTo>
                    <a:lnTo>
                      <a:pt x="4871" y="11366"/>
                    </a:lnTo>
                    <a:lnTo>
                      <a:pt x="4871" y="10113"/>
                    </a:lnTo>
                    <a:lnTo>
                      <a:pt x="4871" y="10062"/>
                    </a:lnTo>
                    <a:lnTo>
                      <a:pt x="4879" y="10011"/>
                    </a:lnTo>
                    <a:lnTo>
                      <a:pt x="4896" y="9960"/>
                    </a:lnTo>
                    <a:lnTo>
                      <a:pt x="4913" y="9910"/>
                    </a:lnTo>
                    <a:lnTo>
                      <a:pt x="4955" y="9816"/>
                    </a:lnTo>
                    <a:lnTo>
                      <a:pt x="5023" y="9740"/>
                    </a:lnTo>
                    <a:lnTo>
                      <a:pt x="5099" y="9672"/>
                    </a:lnTo>
                    <a:lnTo>
                      <a:pt x="5192" y="9630"/>
                    </a:lnTo>
                    <a:lnTo>
                      <a:pt x="5243" y="9613"/>
                    </a:lnTo>
                    <a:lnTo>
                      <a:pt x="5294" y="9596"/>
                    </a:lnTo>
                    <a:lnTo>
                      <a:pt x="5345" y="9588"/>
                    </a:lnTo>
                    <a:close/>
                    <a:moveTo>
                      <a:pt x="9690" y="9588"/>
                    </a:moveTo>
                    <a:lnTo>
                      <a:pt x="9741" y="9596"/>
                    </a:lnTo>
                    <a:lnTo>
                      <a:pt x="9791" y="9613"/>
                    </a:lnTo>
                    <a:lnTo>
                      <a:pt x="9842" y="9630"/>
                    </a:lnTo>
                    <a:lnTo>
                      <a:pt x="9927" y="9672"/>
                    </a:lnTo>
                    <a:lnTo>
                      <a:pt x="10012" y="9740"/>
                    </a:lnTo>
                    <a:lnTo>
                      <a:pt x="10071" y="9816"/>
                    </a:lnTo>
                    <a:lnTo>
                      <a:pt x="10122" y="9910"/>
                    </a:lnTo>
                    <a:lnTo>
                      <a:pt x="10139" y="9960"/>
                    </a:lnTo>
                    <a:lnTo>
                      <a:pt x="10156" y="10011"/>
                    </a:lnTo>
                    <a:lnTo>
                      <a:pt x="10164" y="10062"/>
                    </a:lnTo>
                    <a:lnTo>
                      <a:pt x="10164" y="10113"/>
                    </a:lnTo>
                    <a:lnTo>
                      <a:pt x="10164" y="11366"/>
                    </a:lnTo>
                    <a:lnTo>
                      <a:pt x="10164" y="11426"/>
                    </a:lnTo>
                    <a:lnTo>
                      <a:pt x="10156" y="11476"/>
                    </a:lnTo>
                    <a:lnTo>
                      <a:pt x="10139" y="11527"/>
                    </a:lnTo>
                    <a:lnTo>
                      <a:pt x="10122" y="11578"/>
                    </a:lnTo>
                    <a:lnTo>
                      <a:pt x="10071" y="11663"/>
                    </a:lnTo>
                    <a:lnTo>
                      <a:pt x="10012" y="11739"/>
                    </a:lnTo>
                    <a:lnTo>
                      <a:pt x="9927" y="11807"/>
                    </a:lnTo>
                    <a:lnTo>
                      <a:pt x="9842" y="11857"/>
                    </a:lnTo>
                    <a:lnTo>
                      <a:pt x="9791" y="11874"/>
                    </a:lnTo>
                    <a:lnTo>
                      <a:pt x="9741" y="11891"/>
                    </a:lnTo>
                    <a:lnTo>
                      <a:pt x="9690" y="11891"/>
                    </a:lnTo>
                    <a:lnTo>
                      <a:pt x="9630" y="11900"/>
                    </a:lnTo>
                    <a:lnTo>
                      <a:pt x="9580" y="11891"/>
                    </a:lnTo>
                    <a:lnTo>
                      <a:pt x="9529" y="11891"/>
                    </a:lnTo>
                    <a:lnTo>
                      <a:pt x="9478" y="11874"/>
                    </a:lnTo>
                    <a:lnTo>
                      <a:pt x="9427" y="11857"/>
                    </a:lnTo>
                    <a:lnTo>
                      <a:pt x="9334" y="11807"/>
                    </a:lnTo>
                    <a:lnTo>
                      <a:pt x="9258" y="11739"/>
                    </a:lnTo>
                    <a:lnTo>
                      <a:pt x="9198" y="11663"/>
                    </a:lnTo>
                    <a:lnTo>
                      <a:pt x="9148" y="11578"/>
                    </a:lnTo>
                    <a:lnTo>
                      <a:pt x="9131" y="11527"/>
                    </a:lnTo>
                    <a:lnTo>
                      <a:pt x="9114" y="11476"/>
                    </a:lnTo>
                    <a:lnTo>
                      <a:pt x="9105" y="11426"/>
                    </a:lnTo>
                    <a:lnTo>
                      <a:pt x="9105" y="11366"/>
                    </a:lnTo>
                    <a:lnTo>
                      <a:pt x="9105" y="10113"/>
                    </a:lnTo>
                    <a:lnTo>
                      <a:pt x="9105" y="10062"/>
                    </a:lnTo>
                    <a:lnTo>
                      <a:pt x="9114" y="10011"/>
                    </a:lnTo>
                    <a:lnTo>
                      <a:pt x="9131" y="9960"/>
                    </a:lnTo>
                    <a:lnTo>
                      <a:pt x="9148" y="9910"/>
                    </a:lnTo>
                    <a:lnTo>
                      <a:pt x="9198" y="9816"/>
                    </a:lnTo>
                    <a:lnTo>
                      <a:pt x="9258" y="9740"/>
                    </a:lnTo>
                    <a:lnTo>
                      <a:pt x="9334" y="9672"/>
                    </a:lnTo>
                    <a:lnTo>
                      <a:pt x="9427" y="9630"/>
                    </a:lnTo>
                    <a:lnTo>
                      <a:pt x="9478" y="9613"/>
                    </a:lnTo>
                    <a:lnTo>
                      <a:pt x="9529" y="9596"/>
                    </a:lnTo>
                    <a:lnTo>
                      <a:pt x="9580" y="9588"/>
                    </a:lnTo>
                    <a:close/>
                    <a:moveTo>
                      <a:pt x="7572" y="9588"/>
                    </a:moveTo>
                    <a:lnTo>
                      <a:pt x="7623" y="9596"/>
                    </a:lnTo>
                    <a:lnTo>
                      <a:pt x="7674" y="9613"/>
                    </a:lnTo>
                    <a:lnTo>
                      <a:pt x="7725" y="9630"/>
                    </a:lnTo>
                    <a:lnTo>
                      <a:pt x="7809" y="9672"/>
                    </a:lnTo>
                    <a:lnTo>
                      <a:pt x="7894" y="9740"/>
                    </a:lnTo>
                    <a:lnTo>
                      <a:pt x="7953" y="9816"/>
                    </a:lnTo>
                    <a:lnTo>
                      <a:pt x="8004" y="9910"/>
                    </a:lnTo>
                    <a:lnTo>
                      <a:pt x="8021" y="9960"/>
                    </a:lnTo>
                    <a:lnTo>
                      <a:pt x="8038" y="10011"/>
                    </a:lnTo>
                    <a:lnTo>
                      <a:pt x="8047" y="10062"/>
                    </a:lnTo>
                    <a:lnTo>
                      <a:pt x="8047" y="10113"/>
                    </a:lnTo>
                    <a:lnTo>
                      <a:pt x="8047" y="12975"/>
                    </a:lnTo>
                    <a:lnTo>
                      <a:pt x="8047" y="13026"/>
                    </a:lnTo>
                    <a:lnTo>
                      <a:pt x="8038" y="13086"/>
                    </a:lnTo>
                    <a:lnTo>
                      <a:pt x="8021" y="13128"/>
                    </a:lnTo>
                    <a:lnTo>
                      <a:pt x="8004" y="13179"/>
                    </a:lnTo>
                    <a:lnTo>
                      <a:pt x="7953" y="13272"/>
                    </a:lnTo>
                    <a:lnTo>
                      <a:pt x="7894" y="13348"/>
                    </a:lnTo>
                    <a:lnTo>
                      <a:pt x="7809" y="13416"/>
                    </a:lnTo>
                    <a:lnTo>
                      <a:pt x="7725" y="13467"/>
                    </a:lnTo>
                    <a:lnTo>
                      <a:pt x="7674" y="13484"/>
                    </a:lnTo>
                    <a:lnTo>
                      <a:pt x="7623" y="13492"/>
                    </a:lnTo>
                    <a:lnTo>
                      <a:pt x="7572" y="13501"/>
                    </a:lnTo>
                    <a:lnTo>
                      <a:pt x="7462" y="13501"/>
                    </a:lnTo>
                    <a:lnTo>
                      <a:pt x="7411" y="13492"/>
                    </a:lnTo>
                    <a:lnTo>
                      <a:pt x="7361" y="13484"/>
                    </a:lnTo>
                    <a:lnTo>
                      <a:pt x="7310" y="13467"/>
                    </a:lnTo>
                    <a:lnTo>
                      <a:pt x="7217" y="13416"/>
                    </a:lnTo>
                    <a:lnTo>
                      <a:pt x="7140" y="13348"/>
                    </a:lnTo>
                    <a:lnTo>
                      <a:pt x="7073" y="13272"/>
                    </a:lnTo>
                    <a:lnTo>
                      <a:pt x="7030" y="13179"/>
                    </a:lnTo>
                    <a:lnTo>
                      <a:pt x="7013" y="13128"/>
                    </a:lnTo>
                    <a:lnTo>
                      <a:pt x="6996" y="13086"/>
                    </a:lnTo>
                    <a:lnTo>
                      <a:pt x="6988" y="13026"/>
                    </a:lnTo>
                    <a:lnTo>
                      <a:pt x="6988" y="12975"/>
                    </a:lnTo>
                    <a:lnTo>
                      <a:pt x="6988" y="10113"/>
                    </a:lnTo>
                    <a:lnTo>
                      <a:pt x="6988" y="10062"/>
                    </a:lnTo>
                    <a:lnTo>
                      <a:pt x="6996" y="10011"/>
                    </a:lnTo>
                    <a:lnTo>
                      <a:pt x="7013" y="9960"/>
                    </a:lnTo>
                    <a:lnTo>
                      <a:pt x="7030" y="9910"/>
                    </a:lnTo>
                    <a:lnTo>
                      <a:pt x="7073" y="9816"/>
                    </a:lnTo>
                    <a:lnTo>
                      <a:pt x="7140" y="9740"/>
                    </a:lnTo>
                    <a:lnTo>
                      <a:pt x="7217" y="9672"/>
                    </a:lnTo>
                    <a:lnTo>
                      <a:pt x="7310" y="9630"/>
                    </a:lnTo>
                    <a:lnTo>
                      <a:pt x="7361" y="9613"/>
                    </a:lnTo>
                    <a:lnTo>
                      <a:pt x="7411" y="9596"/>
                    </a:lnTo>
                    <a:lnTo>
                      <a:pt x="7462" y="9588"/>
                    </a:lnTo>
                    <a:close/>
                    <a:moveTo>
                      <a:pt x="7513" y="0"/>
                    </a:move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475;p22">
                <a:extLst>
                  <a:ext uri="{FF2B5EF4-FFF2-40B4-BE49-F238E27FC236}">
                    <a16:creationId xmlns:a16="http://schemas.microsoft.com/office/drawing/2014/main" id="{45074852-6E56-48FF-9171-3C29E6EEB5B7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476;p22">
                <a:extLst>
                  <a:ext uri="{FF2B5EF4-FFF2-40B4-BE49-F238E27FC236}">
                    <a16:creationId xmlns:a16="http://schemas.microsoft.com/office/drawing/2014/main" id="{B69D7A74-66A5-43A8-8007-22407604B0E1}"/>
                  </a:ext>
                </a:extLst>
              </p:cNvPr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477;p22">
                <a:extLst>
                  <a:ext uri="{FF2B5EF4-FFF2-40B4-BE49-F238E27FC236}">
                    <a16:creationId xmlns:a16="http://schemas.microsoft.com/office/drawing/2014/main" id="{59CBAC4A-44E3-4418-B0F2-227B1A7301DF}"/>
                  </a:ext>
                </a:extLst>
              </p:cNvPr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478;p22">
                <a:extLst>
                  <a:ext uri="{FF2B5EF4-FFF2-40B4-BE49-F238E27FC236}">
                    <a16:creationId xmlns:a16="http://schemas.microsoft.com/office/drawing/2014/main" id="{02D0DEE5-3A5B-4397-80F4-64689AE11ED5}"/>
                  </a:ext>
                </a:extLst>
              </p:cNvPr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479;p22">
                <a:extLst>
                  <a:ext uri="{FF2B5EF4-FFF2-40B4-BE49-F238E27FC236}">
                    <a16:creationId xmlns:a16="http://schemas.microsoft.com/office/drawing/2014/main" id="{7580797C-999C-4778-9651-F8BE430FBB9A}"/>
                  </a:ext>
                </a:extLst>
              </p:cNvPr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480;p22">
                <a:extLst>
                  <a:ext uri="{FF2B5EF4-FFF2-40B4-BE49-F238E27FC236}">
                    <a16:creationId xmlns:a16="http://schemas.microsoft.com/office/drawing/2014/main" id="{15E2CAAD-B544-4D7E-A25B-331752B6D627}"/>
                  </a:ext>
                </a:extLst>
              </p:cNvPr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481;p22">
                <a:extLst>
                  <a:ext uri="{FF2B5EF4-FFF2-40B4-BE49-F238E27FC236}">
                    <a16:creationId xmlns:a16="http://schemas.microsoft.com/office/drawing/2014/main" id="{39035D32-5784-46AD-8EBE-BB2A27AFB3BE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extrusionOk="0">
                    <a:moveTo>
                      <a:pt x="1780" y="1"/>
                    </a:move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482;p22">
                <a:extLst>
                  <a:ext uri="{FF2B5EF4-FFF2-40B4-BE49-F238E27FC236}">
                    <a16:creationId xmlns:a16="http://schemas.microsoft.com/office/drawing/2014/main" id="{12F28670-EAA3-4773-9321-65E92474BA2B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483;p22">
                <a:extLst>
                  <a:ext uri="{FF2B5EF4-FFF2-40B4-BE49-F238E27FC236}">
                    <a16:creationId xmlns:a16="http://schemas.microsoft.com/office/drawing/2014/main" id="{46A7B55B-0DAA-4422-9FFE-845B78D98539}"/>
                  </a:ext>
                </a:extLst>
              </p:cNvPr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1484;p22">
              <a:extLst>
                <a:ext uri="{FF2B5EF4-FFF2-40B4-BE49-F238E27FC236}">
                  <a16:creationId xmlns:a16="http://schemas.microsoft.com/office/drawing/2014/main" id="{638B7E79-DE2A-4C32-ABC9-159EFD6CCDD7}"/>
                </a:ext>
              </a:extLst>
            </p:cNvPr>
            <p:cNvSpPr txBox="1"/>
            <p:nvPr/>
          </p:nvSpPr>
          <p:spPr>
            <a:xfrm>
              <a:off x="4674488" y="4291575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45%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301217"/>
      </p:ext>
    </p:extLst>
  </p:cSld>
  <p:clrMapOvr>
    <a:masterClrMapping/>
  </p:clrMapOvr>
</p:sld>
</file>

<file path=ppt/theme/theme1.xml><?xml version="1.0" encoding="utf-8"?>
<a:theme xmlns:a="http://schemas.openxmlformats.org/drawingml/2006/main" name="Weather Forecas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1719"/>
      </a:accent1>
      <a:accent2>
        <a:srgbClr val="F4603C"/>
      </a:accent2>
      <a:accent3>
        <a:srgbClr val="F5D239"/>
      </a:accent3>
      <a:accent4>
        <a:srgbClr val="56C7B8"/>
      </a:accent4>
      <a:accent5>
        <a:srgbClr val="3A98A7"/>
      </a:accent5>
      <a:accent6>
        <a:srgbClr val="1D689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421</Words>
  <Application>Microsoft Office PowerPoint</Application>
  <PresentationFormat>On-screen Show (16:9)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 Extra Condensed SemiBold</vt:lpstr>
      <vt:lpstr>Roboto</vt:lpstr>
      <vt:lpstr>Fira Sans Extra Condensed</vt:lpstr>
      <vt:lpstr>Arial</vt:lpstr>
      <vt:lpstr>Weather Forecast Infographics by Slidesgo</vt:lpstr>
      <vt:lpstr>Usluge zasnovane na lokaciji  Seminar – tema 3</vt:lpstr>
      <vt:lpstr>Zadatak</vt:lpstr>
      <vt:lpstr>Napravljeno do sad</vt:lpstr>
      <vt:lpstr>Napravljeno do sad</vt:lpstr>
      <vt:lpstr>Napravljeno do sad</vt:lpstr>
      <vt:lpstr>Problemi i rješenja</vt:lpstr>
      <vt:lpstr>Problemi i rješenja</vt:lpstr>
      <vt:lpstr>Plan za sljedeća 2 tjedna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Usluge zasnovane na lokaciji  Seminar – tema 3</dc:title>
  <dc:creator>user</dc:creator>
  <cp:lastModifiedBy>Hana Rut Lerga</cp:lastModifiedBy>
  <cp:revision>13</cp:revision>
  <dcterms:modified xsi:type="dcterms:W3CDTF">2022-11-26T14:10:32Z</dcterms:modified>
</cp:coreProperties>
</file>