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58" r:id="rId3"/>
    <p:sldId id="265" r:id="rId4"/>
    <p:sldId id="259" r:id="rId5"/>
    <p:sldId id="266" r:id="rId6"/>
    <p:sldId id="268" r:id="rId7"/>
    <p:sldId id="260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5C4E2-9FAA-446B-A9B4-D691A786809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2449-4041-4706-AC22-7B89250D8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0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1B816B-1266-4760-9D7C-E1B4B60A6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E2F847F-1369-49E7-A4AC-8FB4518E5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62418A2-ADCB-4E4D-8618-0BA0BE6B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F20B-A1D9-432A-9C8C-9B5B70972D48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BCD5000-14BA-446F-87F8-48C5D1A8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FBB80C-5F6D-4579-B715-D7E0CC8F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27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435557-439F-4443-A9C5-C847D5B4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114F637-39D8-4673-AAB7-71DCB96E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923B69A-4900-4169-A640-2C67128C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25B8-39E9-43F8-A61A-04BD2EB41EE2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94F406A-C386-4A09-BE8B-3097894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DEE28B-398A-42B2-A7D2-69420719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73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BBB240D-9498-4928-B9CE-99D1D0791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0D6216A-C5D3-4E4C-B73D-AD79C24D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0835F2C-01E8-4B22-9F38-4FDBF5B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19F-41D7-4632-8E79-42420957D3C6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A5F875-98DA-4655-98ED-DD7D6498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202E5BE-DE74-4498-B160-94ED137E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785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608CF6-347C-40C7-8E9D-979C3C31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419F46-74EE-4ECD-90E9-BEF3D5A5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2F4DE3F-EA8E-46CA-976B-CFBDC2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1819-D422-4254-9B82-6DF78CEDE882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892F1C-B4DA-48AE-9025-7CD88C55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DCA3FEB-2476-42BE-82FE-8DD98762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155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A08665-D659-41DA-A1F3-61973302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D4D3399-2872-44E0-95F7-4420D13B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D60D24D-6FC3-4393-93BE-F4D2901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EACA-4F86-4A24-A068-5E9097A46687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E4D76B-9353-45A7-96FA-9AD40F4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9500891-080A-4051-A59D-FCCE4F13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77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B009A7-9379-41F8-A78D-C6C01872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E656968-5334-484A-A8C9-1AED20BC0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B84E6C4-EA91-46F1-A022-3FF71AEF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96B9287-AEE1-4A58-997A-FBDE2B0C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B7D5-A8CE-4EE9-99F3-CFAC11CE775E}" type="datetime1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AA8C1E3-ABC9-41CC-B8A8-781233B9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38D855A-4B9E-4DF3-983A-F8118819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843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74C98A-2CAF-44B2-9477-E3788469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F6CEA6-D68E-467D-B8C9-E5A6125D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37E72E5-735A-4924-B2DA-59346E87A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E34098F-4478-4F42-93D4-D66A37F1B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26F04C2-DEA7-45AE-9F25-77506DAC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5201BC9-631A-4E8C-81BE-B8D56001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5C0F-8157-4FEC-ABB1-3D3F8B94A305}" type="datetime1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EC322DC-1FE0-41A5-B07C-4787D567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1F409A5-A52E-4538-B862-F00B96A8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0738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5F4C79-E243-477C-A52D-B0D43D94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AFC8143-1CE8-4E3A-B1B8-9CAD4CDC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A708-D6C5-42FA-BB77-9709D19A2782}" type="datetime1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984734D-9FEB-4F82-A51C-70E774F5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9DC6891-77BA-49D7-93C7-34FA1E6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870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BD7FB82-7F3A-4F9B-AB29-72F9F9BA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C32E-00C1-42AD-A2CB-BE64DF161166}" type="datetime1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7E8B1B1-E2F6-4B5B-93D8-50854673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A04A458-E603-454D-88A2-5DA0FD5C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914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1C3983-EBEB-47F2-B848-6BCC2F33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F8A63E-4C8A-4C15-B382-AF4AAF0B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5B90FCA-599E-4478-9F78-CA4581BD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F7CB31B-9902-47D4-BFA1-073B29B2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0FE4-43A5-4FDD-B19E-1DADA79B53A3}" type="datetime1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2E39C7-6B3C-444A-AB7B-C6C64B57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3A4F033-E71C-4087-B209-A070394A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977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B5419F-A650-4C2C-A2D5-4DC6FA5B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0C07954-7E2A-4311-948E-338D5BC3F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243BAFE-6DD4-4E92-869E-915D4A452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7D9CB47-9204-40F9-BC07-FB1EB16C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7586-DE42-4909-8942-18F2E5349D92}" type="datetime1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88D1DE4-5B4E-4475-92FD-62395536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A30A1F5-0BB2-4DEA-8B27-6B71377B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83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4064F5-6E23-491B-B7DF-0C8A92B0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35E3E5E-0517-4B98-9501-AB67F169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C4994B0-37C6-4CF5-8D89-DF63AF791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4E5E-5216-4E98-A6F4-7B59448E29AD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698C4B-DBEF-4026-8684-2D3C69B4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C8EB76-13F0-47BC-AECF-3094C712E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C2BD-375C-4D4E-BF81-4AB25ED636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838267A3-F155-450E-A70E-47CE4368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31" y="0"/>
            <a:ext cx="1417737" cy="15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616E03A-03F0-4CE6-9D30-7B5A00DA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777" y="1718288"/>
            <a:ext cx="12192001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тему «</a:t>
            </a:r>
            <a:r>
              <a:rPr lang="ru-RU" alt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Барбершоп</a:t>
            </a: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Бессмертных И. В.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30-20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Синицын А.В.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174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2C2B75-3689-47F8-8E5F-C79D3D59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165527-5290-4A4A-91A7-6D6250552D86}"/>
              </a:ext>
            </a:extLst>
          </p:cNvPr>
          <p:cNvSpPr txBox="1"/>
          <p:nvPr/>
        </p:nvSpPr>
        <p:spPr>
          <a:xfrm>
            <a:off x="357188" y="1161470"/>
            <a:ext cx="50958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13 страниц веб-приложения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порядка 2000 строк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межстраничная навигация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корзина и работа с ней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работа с записью клиентов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работа с товарами магазина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работа с заказами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анализ предметной области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проведены тесты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6D7763-49F8-4947-9526-6885B369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49" y="1161470"/>
            <a:ext cx="5778102" cy="385206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562600" y="508642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хранилища с кодом: https://github.com/Ivanbessmertnykh/Coursework_1sem_3course</a:t>
            </a:r>
          </a:p>
        </p:txBody>
      </p:sp>
    </p:spTree>
    <p:extLst>
      <p:ext uri="{BB962C8B-B14F-4D97-AF65-F5344CB8AC3E}">
        <p14:creationId xmlns:p14="http://schemas.microsoft.com/office/powerpoint/2010/main" val="194912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445DB7-691E-4D1E-8617-561AC25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838"/>
            <a:ext cx="10515600" cy="2852737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D11DC48-859D-4634-A339-07554C7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383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1E995C-81AD-4820-8E31-AEF5216A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6B3EAE4-3018-4AAF-8792-77E2F316A0FC}"/>
              </a:ext>
            </a:extLst>
          </p:cNvPr>
          <p:cNvSpPr txBox="1"/>
          <p:nvPr/>
        </p:nvSpPr>
        <p:spPr>
          <a:xfrm>
            <a:off x="319087" y="1164134"/>
            <a:ext cx="115538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веб-приложения на тему «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Барбершоп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50000"/>
              </a:lnSpc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сформировать основные требования к приложению;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средств ведения разработки;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с использованием фреймворка Spring и выбранных технологий и инструментария;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приложения.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574A3B9-F310-46E4-B875-5A84EB26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298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62CC58-D5E9-67A8-5B78-0CD8BFBE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662" y="279400"/>
            <a:ext cx="7686675" cy="49212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D4D479B-3737-75D4-9718-482E65C6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3F9685-C7AF-2673-2478-1BFC506A58AC}"/>
              </a:ext>
            </a:extLst>
          </p:cNvPr>
          <p:cNvSpPr txBox="1"/>
          <p:nvPr/>
        </p:nvSpPr>
        <p:spPr>
          <a:xfrm>
            <a:off x="289846" y="771525"/>
            <a:ext cx="1161230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анализа предметной области были выделены следующие требования к проекту: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Понятная навигация;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онлайн-записи;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предоставляемых услуг и цен;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Магазин с товарами для ухода;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добавить товары в корзину и удалить все товары из корзины;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просмотреть корзину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просмотреть все предыдущие заказы;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заказать товары из корзины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добавления товара через админ-панель (доступно для администратора).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36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91A083-9885-446B-8606-BB795FA7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00AABA-BEBA-4519-80B6-F9E1FDB3568D}"/>
              </a:ext>
            </a:extLst>
          </p:cNvPr>
          <p:cNvSpPr txBox="1"/>
          <p:nvPr/>
        </p:nvSpPr>
        <p:spPr>
          <a:xfrm>
            <a:off x="615950" y="1206222"/>
            <a:ext cx="1064895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продукт компании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JetBrains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среда, идеально подходящая для разработки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 – комплект разработчика приложений на языке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Spring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фреймворк для созданий веб-приложений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система автоматической сборки приложений;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pgAdmin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– платформа для разработки и администрирования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 GX.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CE8DF45-F71D-4AC2-BB13-1B14F3E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5953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E2B2DEF8-B5D1-E4F4-FDCC-4B49085F2314}"/>
              </a:ext>
            </a:extLst>
          </p:cNvPr>
          <p:cNvSpPr/>
          <p:nvPr/>
        </p:nvSpPr>
        <p:spPr>
          <a:xfrm>
            <a:off x="508000" y="1325563"/>
            <a:ext cx="4127500" cy="3309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Сборщик проекта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EA2BC4-2BFC-A87D-F238-05954A97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0"/>
            <a:ext cx="108839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разработка веб-приложения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0398A01-A3DF-EB2A-405E-841BE69D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E4FF86-D9A8-1FB3-929C-7967B78C947C}"/>
              </a:ext>
            </a:extLst>
          </p:cNvPr>
          <p:cNvSpPr txBox="1"/>
          <p:nvPr/>
        </p:nvSpPr>
        <p:spPr>
          <a:xfrm>
            <a:off x="6318250" y="1170828"/>
            <a:ext cx="54864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проекта и добавление зависимостей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репозиториев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сущностей и заполнение базы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контроллеров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сервисов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клиентской части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B71A421C-81EC-00C0-9C56-87A354951230}"/>
              </a:ext>
            </a:extLst>
          </p:cNvPr>
          <p:cNvSpPr/>
          <p:nvPr/>
        </p:nvSpPr>
        <p:spPr>
          <a:xfrm>
            <a:off x="622300" y="1854200"/>
            <a:ext cx="151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Серверная часть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127D131-7D95-38D4-5492-BB73848E4B5A}"/>
              </a:ext>
            </a:extLst>
          </p:cNvPr>
          <p:cNvSpPr/>
          <p:nvPr/>
        </p:nvSpPr>
        <p:spPr>
          <a:xfrm>
            <a:off x="2933700" y="1854200"/>
            <a:ext cx="151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Клиентская часть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3640B093-434D-3BC3-7A5D-1CD325BD88FA}"/>
              </a:ext>
            </a:extLst>
          </p:cNvPr>
          <p:cNvSpPr/>
          <p:nvPr/>
        </p:nvSpPr>
        <p:spPr>
          <a:xfrm>
            <a:off x="1536700" y="3363539"/>
            <a:ext cx="151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0C13509C-336B-4AD5-E706-EF944A5777AE}"/>
              </a:ext>
            </a:extLst>
          </p:cNvPr>
          <p:cNvCxnSpPr>
            <a:cxnSpLocks/>
          </p:cNvCxnSpPr>
          <p:nvPr/>
        </p:nvCxnSpPr>
        <p:spPr>
          <a:xfrm flipH="1" flipV="1">
            <a:off x="1701800" y="2654300"/>
            <a:ext cx="152400" cy="70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5EFA465A-790C-7E47-925F-FE7796523C84}"/>
              </a:ext>
            </a:extLst>
          </p:cNvPr>
          <p:cNvCxnSpPr/>
          <p:nvPr/>
        </p:nvCxnSpPr>
        <p:spPr>
          <a:xfrm>
            <a:off x="1854200" y="2654300"/>
            <a:ext cx="165100" cy="70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0E1BD2D6-A28D-ECE8-511A-DC25D35EB862}"/>
              </a:ext>
            </a:extLst>
          </p:cNvPr>
          <p:cNvCxnSpPr/>
          <p:nvPr/>
        </p:nvCxnSpPr>
        <p:spPr>
          <a:xfrm>
            <a:off x="2133600" y="1989931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15ECD931-7B92-8C53-F770-8112ECDBAC05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33600" y="2254250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634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8CE0F0-9FF1-0DFD-3C57-6FB51419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547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связей таблиц в базе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399046-C0D4-1A71-EC33-B77F350A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451754E-E549-937F-8069-D117C7131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8" y="1144867"/>
            <a:ext cx="5969041" cy="51443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72B644-8E5C-D78F-8DD1-7EDC5835E7A0}"/>
              </a:ext>
            </a:extLst>
          </p:cNvPr>
          <p:cNvSpPr txBox="1"/>
          <p:nvPr/>
        </p:nvSpPr>
        <p:spPr>
          <a:xfrm>
            <a:off x="2908362" y="6289238"/>
            <a:ext cx="637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схема связей таблиц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5484306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48EC7D-35F6-4B6D-ADB7-97F373E2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веб-приложения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18C5D5-200C-4DA1-8FC8-79520147A36A}"/>
              </a:ext>
            </a:extLst>
          </p:cNvPr>
          <p:cNvSpPr txBox="1"/>
          <p:nvPr/>
        </p:nvSpPr>
        <p:spPr>
          <a:xfrm>
            <a:off x="3412331" y="6259810"/>
            <a:ext cx="536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Скриншот веб-приложения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38F5D01-685A-4C78-9E72-F5F0D36E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562A150-94B9-AD7E-D8A9-0D05FF73B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41" y="1109882"/>
            <a:ext cx="9420715" cy="5101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6372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B958B5-753C-4189-99F7-085424D3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веб-приложения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0BECDD-C823-4F8C-BEDB-21B0C2E24AC8}"/>
              </a:ext>
            </a:extLst>
          </p:cNvPr>
          <p:cNvSpPr txBox="1"/>
          <p:nvPr/>
        </p:nvSpPr>
        <p:spPr>
          <a:xfrm>
            <a:off x="3476625" y="6259810"/>
            <a:ext cx="53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3 - Скриншот веб-приложения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0487624-654F-400B-A35D-FE80C5B3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E4EC69F-4FE5-E007-5881-273B74B1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9636"/>
          <a:stretch/>
        </p:blipFill>
        <p:spPr bwMode="auto">
          <a:xfrm>
            <a:off x="1386386" y="1325563"/>
            <a:ext cx="9695357" cy="4857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97718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35C3CA-DBFE-22CA-254E-22F6736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590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F8DA002-6906-8E01-D5C6-DD08FC8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2BD-375C-4D4E-BF81-4AB25ED63654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FF9DEF-4528-4A60-521D-E56C243A2B63}"/>
              </a:ext>
            </a:extLst>
          </p:cNvPr>
          <p:cNvSpPr txBox="1"/>
          <p:nvPr/>
        </p:nvSpPr>
        <p:spPr>
          <a:xfrm>
            <a:off x="1919023" y="6258222"/>
            <a:ext cx="835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Скриншот теста регистрации нового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B83AB34-D2FD-4697-7271-1E24110A6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03" y="752476"/>
            <a:ext cx="8779364" cy="455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8AF8E72-9597-33B1-D34E-A7BBA877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35" y="5244506"/>
            <a:ext cx="8766529" cy="106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793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169</TotalTime>
  <Words>372</Words>
  <Application>Microsoft Office PowerPoint</Application>
  <PresentationFormat>Широкоэкранный</PresentationFormat>
  <Paragraphs>82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Анализ предметной области</vt:lpstr>
      <vt:lpstr>Технологии разработки</vt:lpstr>
      <vt:lpstr>Структура и разработка веб-приложения</vt:lpstr>
      <vt:lpstr>Схема связей таблиц в базе данных</vt:lpstr>
      <vt:lpstr>Страница веб-приложения</vt:lpstr>
      <vt:lpstr>Страница веб-приложения</vt:lpstr>
      <vt:lpstr>Тестирование</vt:lpstr>
      <vt:lpstr>Результаты разработки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Anastasiia Ω</dc:creator>
  <cp:lastModifiedBy>Учетная запись Майкрософт</cp:lastModifiedBy>
  <cp:revision>24</cp:revision>
  <dcterms:created xsi:type="dcterms:W3CDTF">2021-12-12T17:57:17Z</dcterms:created>
  <dcterms:modified xsi:type="dcterms:W3CDTF">2022-12-09T11:45:39Z</dcterms:modified>
</cp:coreProperties>
</file>