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92C5-6561-4500-8FE9-6656ACC5AA4F}" type="datetimeFigureOut">
              <a:rPr lang="es-ES" smtClean="0"/>
              <a:pPr/>
              <a:t>11/02/2019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89FFD-9239-499D-A47C-BFE8974C46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ángulo 62"/>
          <p:cNvSpPr/>
          <p:nvPr/>
        </p:nvSpPr>
        <p:spPr>
          <a:xfrm>
            <a:off x="928463" y="81595"/>
            <a:ext cx="35426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Variable </a:t>
            </a:r>
            <a:r>
              <a:rPr lang="es-ES" dirty="0" smtClean="0">
                <a:solidFill>
                  <a:schemeClr val="tx1"/>
                </a:solidFill>
              </a:rPr>
              <a:t>respuesta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01751" y="96863"/>
            <a:ext cx="354265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Variables explicativas</a:t>
            </a:r>
          </a:p>
          <a:p>
            <a:pPr algn="ctr"/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smtClean="0"/>
              <a:t>sentido biológico)</a:t>
            </a:r>
            <a:endParaRPr lang="es-ES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2454106" y="1153826"/>
            <a:ext cx="407530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Modelo global</a:t>
            </a:r>
            <a:endParaRPr lang="es-ES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2454106" y="1933790"/>
            <a:ext cx="407530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Ranking de modelos basado en índice(s) de información (</a:t>
            </a:r>
            <a:r>
              <a:rPr lang="es-ES" dirty="0" err="1" smtClean="0"/>
              <a:t>e.g</a:t>
            </a:r>
            <a:r>
              <a:rPr lang="es-ES" dirty="0" smtClean="0"/>
              <a:t>. AIC) </a:t>
            </a:r>
            <a:endParaRPr lang="es-E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454106" y="3072194"/>
            <a:ext cx="407530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¿Obtengo </a:t>
            </a:r>
            <a:r>
              <a:rPr lang="es-ES" dirty="0" smtClean="0"/>
              <a:t>un único </a:t>
            </a:r>
            <a:r>
              <a:rPr lang="es-ES" dirty="0" smtClean="0"/>
              <a:t>mejor </a:t>
            </a:r>
            <a:r>
              <a:rPr lang="es-ES" dirty="0" smtClean="0"/>
              <a:t>modelo?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619673" y="3831431"/>
            <a:ext cx="244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SÍ </a:t>
            </a:r>
            <a:endParaRPr lang="es-ES" sz="2400" b="1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4701752" y="3831431"/>
            <a:ext cx="354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NO</a:t>
            </a:r>
            <a:r>
              <a:rPr lang="es-ES" sz="2400" dirty="0" smtClean="0"/>
              <a:t>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619673" y="4221088"/>
            <a:ext cx="244827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Evaluación </a:t>
            </a:r>
            <a:r>
              <a:rPr lang="es-ES" dirty="0"/>
              <a:t>de coeficientes, </a:t>
            </a:r>
            <a:r>
              <a:rPr lang="es-ES" i="1" dirty="0" smtClean="0"/>
              <a:t>r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 smtClean="0"/>
              <a:t>y asunciones </a:t>
            </a:r>
            <a:r>
              <a:rPr lang="es-ES" dirty="0" smtClean="0"/>
              <a:t>del </a:t>
            </a:r>
            <a:r>
              <a:rPr lang="es-ES" dirty="0" smtClean="0"/>
              <a:t>modelo</a:t>
            </a:r>
            <a:endParaRPr lang="es-ES" baseline="300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4701751" y="4221088"/>
            <a:ext cx="3542657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Selección del </a:t>
            </a:r>
            <a:r>
              <a:rPr lang="es-ES" dirty="0" smtClean="0"/>
              <a:t>grupo de modelos de </a:t>
            </a:r>
          </a:p>
          <a:p>
            <a:pPr algn="ctr"/>
            <a:r>
              <a:rPr lang="es-ES" dirty="0" smtClean="0"/>
              <a:t> </a:t>
            </a:r>
            <a:r>
              <a:rPr lang="es-ES" dirty="0" smtClean="0"/>
              <a:t>confianza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/>
              <a:t>Evaluación de coeficientes, </a:t>
            </a:r>
            <a:r>
              <a:rPr lang="es-ES" i="1" dirty="0"/>
              <a:t>r</a:t>
            </a:r>
            <a:r>
              <a:rPr lang="es-ES" baseline="30000" dirty="0"/>
              <a:t>2</a:t>
            </a:r>
            <a:r>
              <a:rPr lang="es-ES" dirty="0"/>
              <a:t> y asunciones </a:t>
            </a:r>
            <a:r>
              <a:rPr lang="es-ES" dirty="0" smtClean="0"/>
              <a:t>de cada </a:t>
            </a:r>
            <a:r>
              <a:rPr lang="es-ES" dirty="0"/>
              <a:t>modelo</a:t>
            </a:r>
            <a:endParaRPr lang="es-ES" baseline="30000" dirty="0"/>
          </a:p>
          <a:p>
            <a:pPr algn="ctr"/>
            <a:endParaRPr lang="es-ES" dirty="0"/>
          </a:p>
          <a:p>
            <a:pPr algn="ctr"/>
            <a:r>
              <a:rPr lang="es-ES" dirty="0" smtClean="0"/>
              <a:t>Promediado </a:t>
            </a:r>
            <a:r>
              <a:rPr lang="es-ES" dirty="0" smtClean="0"/>
              <a:t>de </a:t>
            </a:r>
            <a:r>
              <a:rPr lang="es-ES" dirty="0" smtClean="0"/>
              <a:t>coeficientes</a:t>
            </a:r>
            <a:endParaRPr lang="es-ES" dirty="0"/>
          </a:p>
        </p:txBody>
      </p:sp>
      <p:sp>
        <p:nvSpPr>
          <p:cNvPr id="32" name="Flecha abajo 31"/>
          <p:cNvSpPr/>
          <p:nvPr/>
        </p:nvSpPr>
        <p:spPr>
          <a:xfrm>
            <a:off x="4281765" y="2636912"/>
            <a:ext cx="419987" cy="359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echa abajo 34"/>
          <p:cNvSpPr/>
          <p:nvPr/>
        </p:nvSpPr>
        <p:spPr>
          <a:xfrm>
            <a:off x="4281765" y="1562737"/>
            <a:ext cx="419987" cy="359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echa abajo 56"/>
          <p:cNvSpPr/>
          <p:nvPr/>
        </p:nvSpPr>
        <p:spPr>
          <a:xfrm rot="2761712">
            <a:off x="3106353" y="3589462"/>
            <a:ext cx="419987" cy="359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echa abajo 57"/>
          <p:cNvSpPr/>
          <p:nvPr/>
        </p:nvSpPr>
        <p:spPr>
          <a:xfrm rot="18749204">
            <a:off x="5710560" y="3550091"/>
            <a:ext cx="419987" cy="359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echa abajo 58"/>
          <p:cNvSpPr/>
          <p:nvPr/>
        </p:nvSpPr>
        <p:spPr>
          <a:xfrm rot="2761712">
            <a:off x="5167119" y="779337"/>
            <a:ext cx="419987" cy="359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echa abajo 59"/>
          <p:cNvSpPr/>
          <p:nvPr/>
        </p:nvSpPr>
        <p:spPr>
          <a:xfrm rot="18749204">
            <a:off x="3367697" y="778948"/>
            <a:ext cx="419987" cy="359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64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Gema</dc:creator>
  <cp:lastModifiedBy>Tano Gutiérrez Cánovas</cp:lastModifiedBy>
  <cp:revision>12</cp:revision>
  <dcterms:created xsi:type="dcterms:W3CDTF">2019-01-29T11:05:20Z</dcterms:created>
  <dcterms:modified xsi:type="dcterms:W3CDTF">2019-02-11T15:48:15Z</dcterms:modified>
</cp:coreProperties>
</file>