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Imag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720" y="0"/>
            <a:ext cx="9143280" cy="6753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1" dirty="0" err="1">
                <a:solidFill>
                  <a:srgbClr val="000000"/>
                </a:solidFill>
                <a:latin typeface="Britannic Bold" pitchFamily="34" charset="0"/>
              </a:rPr>
              <a:t>Vocabulary</a:t>
            </a:r>
            <a:r>
              <a:rPr lang="fr-FR" sz="2800" b="1" dirty="0">
                <a:solidFill>
                  <a:srgbClr val="000000"/>
                </a:solidFill>
                <a:latin typeface="Britannic Bold" pitchFamily="34" charset="0"/>
              </a:rPr>
              <a:t> question</a:t>
            </a:r>
            <a:endParaRPr sz="2800" dirty="0">
              <a:latin typeface="Britannic Bold" pitchFamily="34" charset="0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79640" y="692640"/>
            <a:ext cx="8963640" cy="616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46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fr-FR" sz="4600">
                <a:solidFill>
                  <a:srgbClr val="8B8B8B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70000"/>
              </a:lnSpc>
            </a:pPr>
            <a:endParaRPr/>
          </a:p>
          <a:p>
            <a:pPr>
              <a:lnSpc>
                <a:spcPct val="170000"/>
              </a:lnSpc>
            </a:pPr>
            <a:r>
              <a:rPr lang="fr-FR" sz="3200">
                <a:solidFill>
                  <a:srgbClr val="8B8B8B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70000"/>
              </a:lnSpc>
            </a:pP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0" y="692640"/>
            <a:ext cx="9143280" cy="616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sz="2000" dirty="0"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a </a:t>
            </a:r>
            <a:r>
              <a:rPr lang="fr-FR" sz="2000" b="1" dirty="0">
                <a:solidFill>
                  <a:srgbClr val="FF0000"/>
                </a:solidFill>
              </a:rPr>
              <a:t>CEO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/>
              <a:t>How do </a:t>
            </a:r>
            <a:r>
              <a:rPr lang="fr-FR" sz="2000" b="1" dirty="0" err="1"/>
              <a:t>you</a:t>
            </a:r>
            <a:r>
              <a:rPr lang="fr-FR" sz="2000" b="1" dirty="0"/>
              <a:t> </a:t>
            </a:r>
            <a:r>
              <a:rPr lang="fr-FR" sz="2000" b="1" dirty="0" err="1"/>
              <a:t>say</a:t>
            </a:r>
            <a:r>
              <a:rPr lang="fr-FR" sz="2000" b="1" dirty="0"/>
              <a:t> « </a:t>
            </a:r>
            <a:r>
              <a:rPr lang="fr-FR" sz="2000" b="1" dirty="0">
                <a:solidFill>
                  <a:srgbClr val="FF0000"/>
                </a:solidFill>
              </a:rPr>
              <a:t>cadre</a:t>
            </a:r>
            <a:r>
              <a:rPr lang="fr-FR" sz="2000" b="1" dirty="0"/>
              <a:t> » in English?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Give</a:t>
            </a:r>
            <a:r>
              <a:rPr lang="fr-FR" sz="2000" b="1" dirty="0"/>
              <a:t> a </a:t>
            </a:r>
            <a:r>
              <a:rPr lang="fr-FR" sz="2000" b="1" dirty="0" err="1"/>
              <a:t>synonym</a:t>
            </a:r>
            <a:r>
              <a:rPr lang="fr-FR" sz="2000" b="1" dirty="0"/>
              <a:t> to « </a:t>
            </a:r>
            <a:r>
              <a:rPr lang="fr-FR" sz="2000" b="1" dirty="0" err="1">
                <a:solidFill>
                  <a:srgbClr val="FF0000"/>
                </a:solidFill>
              </a:rPr>
              <a:t>recruit</a:t>
            </a:r>
            <a:r>
              <a:rPr lang="fr-FR" sz="2000" b="1" dirty="0"/>
              <a:t> »?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do </a:t>
            </a:r>
            <a:r>
              <a:rPr lang="fr-FR" sz="2000" b="1" dirty="0" err="1"/>
              <a:t>you</a:t>
            </a:r>
            <a:r>
              <a:rPr lang="fr-FR" sz="2000" b="1" dirty="0"/>
              <a:t> call all the people </a:t>
            </a:r>
            <a:r>
              <a:rPr lang="fr-FR" sz="2000" b="1" dirty="0" err="1"/>
              <a:t>working</a:t>
            </a:r>
            <a:r>
              <a:rPr lang="fr-FR" sz="2000" b="1" dirty="0"/>
              <a:t> for the </a:t>
            </a:r>
            <a:r>
              <a:rPr lang="fr-FR" sz="2000" b="1" dirty="0" err="1"/>
              <a:t>same</a:t>
            </a:r>
            <a:r>
              <a:rPr lang="fr-FR" sz="2000" b="1" dirty="0"/>
              <a:t> </a:t>
            </a:r>
            <a:r>
              <a:rPr lang="fr-FR" sz="2000" b="1" dirty="0" err="1"/>
              <a:t>company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do </a:t>
            </a:r>
            <a:r>
              <a:rPr lang="fr-FR" sz="2000" b="1" dirty="0" err="1"/>
              <a:t>you</a:t>
            </a:r>
            <a:r>
              <a:rPr lang="fr-FR" sz="2000" b="1" dirty="0"/>
              <a:t> </a:t>
            </a:r>
            <a:r>
              <a:rPr lang="fr-FR" sz="2000" b="1" dirty="0" err="1"/>
              <a:t>say</a:t>
            </a:r>
            <a:r>
              <a:rPr lang="fr-FR" sz="2000" b="1" dirty="0"/>
              <a:t> </a:t>
            </a:r>
            <a:r>
              <a:rPr lang="fr-FR" sz="2000" b="1" dirty="0" err="1"/>
              <a:t>when</a:t>
            </a:r>
            <a:r>
              <a:rPr lang="fr-FR" sz="2000" b="1" dirty="0"/>
              <a:t> </a:t>
            </a:r>
            <a:r>
              <a:rPr lang="fr-FR" sz="2000" b="1" dirty="0" err="1"/>
              <a:t>you</a:t>
            </a:r>
            <a:r>
              <a:rPr lang="fr-FR" sz="2000" b="1" dirty="0"/>
              <a:t> are </a:t>
            </a:r>
            <a:r>
              <a:rPr lang="fr-FR" sz="2000" b="1" dirty="0" err="1"/>
              <a:t>late</a:t>
            </a:r>
            <a:r>
              <a:rPr lang="fr-FR" sz="2000" b="1" dirty="0"/>
              <a:t> for </a:t>
            </a:r>
            <a:r>
              <a:rPr lang="fr-FR" sz="2000" b="1" dirty="0" err="1"/>
              <a:t>your</a:t>
            </a:r>
            <a:r>
              <a:rPr lang="fr-FR" sz="2000" b="1" dirty="0"/>
              <a:t> English class?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do HR do </a:t>
            </a:r>
            <a:r>
              <a:rPr lang="fr-FR" sz="2000" b="1" dirty="0" err="1"/>
              <a:t>when</a:t>
            </a:r>
            <a:r>
              <a:rPr lang="fr-FR" sz="2000" b="1" dirty="0"/>
              <a:t> </a:t>
            </a:r>
            <a:r>
              <a:rPr lang="fr-FR" sz="2000" b="1" dirty="0" err="1"/>
              <a:t>they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downsize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a </a:t>
            </a:r>
            <a:r>
              <a:rPr lang="fr-FR" sz="2000" b="1" dirty="0" err="1">
                <a:solidFill>
                  <a:srgbClr val="FF0000"/>
                </a:solidFill>
              </a:rPr>
              <a:t>pink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slip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do people do </a:t>
            </a:r>
            <a:r>
              <a:rPr lang="fr-FR" sz="2000" b="1" dirty="0" err="1"/>
              <a:t>when</a:t>
            </a:r>
            <a:r>
              <a:rPr lang="fr-FR" sz="2000" b="1" dirty="0"/>
              <a:t> </a:t>
            </a:r>
            <a:r>
              <a:rPr lang="fr-FR" sz="2000" b="1" dirty="0" err="1"/>
              <a:t>they</a:t>
            </a:r>
            <a:r>
              <a:rPr lang="fr-FR" sz="2000" b="1" dirty="0"/>
              <a:t> </a:t>
            </a:r>
            <a:r>
              <a:rPr lang="fr-FR" sz="2000" b="1" dirty="0" err="1"/>
              <a:t>want</a:t>
            </a:r>
            <a:r>
              <a:rPr lang="fr-FR" sz="2000" b="1" dirty="0"/>
              <a:t> to </a:t>
            </a:r>
            <a:r>
              <a:rPr lang="fr-FR" sz="2000" b="1" dirty="0" err="1"/>
              <a:t>learn</a:t>
            </a:r>
            <a:r>
              <a:rPr lang="fr-FR" sz="2000" b="1" dirty="0"/>
              <a:t> news </a:t>
            </a:r>
            <a:r>
              <a:rPr lang="fr-FR" sz="2000" b="1" dirty="0" err="1"/>
              <a:t>skills</a:t>
            </a:r>
            <a:r>
              <a:rPr lang="fr-FR" sz="2000" b="1" dirty="0"/>
              <a:t> at </a:t>
            </a:r>
            <a:r>
              <a:rPr lang="fr-FR" sz="2000" b="1" dirty="0" err="1"/>
              <a:t>work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Explain</a:t>
            </a:r>
            <a:r>
              <a:rPr lang="fr-FR" sz="2000" b="1" dirty="0"/>
              <a:t> the </a:t>
            </a:r>
            <a:r>
              <a:rPr lang="fr-FR" sz="2000" b="1" dirty="0" err="1"/>
              <a:t>principle</a:t>
            </a:r>
            <a:r>
              <a:rPr lang="fr-FR" sz="2000" b="1" dirty="0"/>
              <a:t> of </a:t>
            </a:r>
            <a:r>
              <a:rPr lang="fr-FR" sz="2000" b="1" dirty="0">
                <a:solidFill>
                  <a:srgbClr val="FF0000"/>
                </a:solidFill>
              </a:rPr>
              <a:t>Affirmative Action</a:t>
            </a:r>
            <a:r>
              <a:rPr lang="fr-FR" sz="2000" b="1" dirty="0"/>
              <a:t>?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What</a:t>
            </a:r>
            <a:r>
              <a:rPr lang="fr-FR" sz="2000" b="1" dirty="0"/>
              <a:t> are French people </a:t>
            </a:r>
            <a:r>
              <a:rPr lang="fr-FR" sz="2000" b="1" dirty="0" err="1"/>
              <a:t>famous</a:t>
            </a:r>
            <a:r>
              <a:rPr lang="fr-FR" sz="2000" b="1" dirty="0"/>
              <a:t> for </a:t>
            </a:r>
            <a:r>
              <a:rPr lang="fr-FR" sz="2000" b="1" dirty="0" err="1"/>
              <a:t>when</a:t>
            </a:r>
            <a:r>
              <a:rPr lang="fr-FR" sz="2000" b="1" dirty="0"/>
              <a:t> </a:t>
            </a:r>
            <a:r>
              <a:rPr lang="fr-FR" sz="2000" b="1" dirty="0" err="1"/>
              <a:t>it</a:t>
            </a:r>
            <a:r>
              <a:rPr lang="fr-FR" sz="2000" b="1" dirty="0"/>
              <a:t> </a:t>
            </a:r>
            <a:r>
              <a:rPr lang="fr-FR" sz="2000" b="1" dirty="0" err="1"/>
              <a:t>comes</a:t>
            </a:r>
            <a:r>
              <a:rPr lang="fr-FR" sz="2000" b="1" dirty="0"/>
              <a:t> to </a:t>
            </a:r>
            <a:r>
              <a:rPr lang="fr-FR" sz="2000" b="1" dirty="0" err="1"/>
              <a:t>working</a:t>
            </a:r>
            <a:r>
              <a:rPr lang="fr-FR" sz="2000" b="1" dirty="0"/>
              <a:t>?</a:t>
            </a:r>
            <a:endParaRPr lang="fr-FR" sz="20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100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StarSymbol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 Torres</dc:creator>
  <cp:lastModifiedBy>Philippe Torres</cp:lastModifiedBy>
  <cp:revision>12</cp:revision>
  <dcterms:modified xsi:type="dcterms:W3CDTF">2021-11-15T16:17:31Z</dcterms:modified>
</cp:coreProperties>
</file>